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handoutMasterIdLst>
    <p:handoutMasterId r:id="rId20"/>
  </p:handoutMasterIdLst>
  <p:sldIdLst>
    <p:sldId id="256" r:id="rId5"/>
    <p:sldId id="280" r:id="rId6"/>
    <p:sldId id="278" r:id="rId7"/>
    <p:sldId id="264" r:id="rId8"/>
    <p:sldId id="266" r:id="rId9"/>
    <p:sldId id="271" r:id="rId10"/>
    <p:sldId id="265" r:id="rId11"/>
    <p:sldId id="268" r:id="rId12"/>
    <p:sldId id="267" r:id="rId13"/>
    <p:sldId id="279" r:id="rId14"/>
    <p:sldId id="272" r:id="rId15"/>
    <p:sldId id="273" r:id="rId16"/>
    <p:sldId id="275" r:id="rId17"/>
    <p:sldId id="281"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B26BE-CC71-4296-B171-CDD9E2F51DCC}" v="4" dt="2023-04-03T17:32:18.148"/>
    <p1510:client id="{AF88F6AF-56DE-C68B-DB3A-6F744CE8382E}" v="1" dt="2023-04-11T15:58:38.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2972" autoAdjust="0"/>
  </p:normalViewPr>
  <p:slideViewPr>
    <p:cSldViewPr snapToGrid="0">
      <p:cViewPr varScale="1">
        <p:scale>
          <a:sx n="42" d="100"/>
          <a:sy n="42" d="100"/>
        </p:scale>
        <p:origin x="917" y="38"/>
      </p:cViewPr>
      <p:guideLst/>
    </p:cSldViewPr>
  </p:slideViewPr>
  <p:notesTextViewPr>
    <p:cViewPr>
      <p:scale>
        <a:sx n="1" d="1"/>
        <a:sy n="1" d="1"/>
      </p:scale>
      <p:origin x="0" y="-749"/>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CB8295FB-6027-6103-E04B-DAB99E3FCBF4}"/>
    <pc:docChg chg="modSld">
      <pc:chgData name="Donnamarie Richmond" userId="S::drichmond@naplesgarden.org::ddb30843-d6ff-4536-8714-330f167a1996" providerId="AD" clId="Web-{CB8295FB-6027-6103-E04B-DAB99E3FCBF4}" dt="2021-09-01T18:26:48.851" v="4"/>
      <pc:docMkLst>
        <pc:docMk/>
      </pc:docMkLst>
      <pc:sldChg chg="delSp modSp">
        <pc:chgData name="Donnamarie Richmond" userId="S::drichmond@naplesgarden.org::ddb30843-d6ff-4536-8714-330f167a1996" providerId="AD" clId="Web-{CB8295FB-6027-6103-E04B-DAB99E3FCBF4}" dt="2021-09-01T18:26:32.772" v="3"/>
        <pc:sldMkLst>
          <pc:docMk/>
          <pc:sldMk cId="2588806921" sldId="267"/>
        </pc:sldMkLst>
        <pc:spChg chg="del mod">
          <ac:chgData name="Donnamarie Richmond" userId="S::drichmond@naplesgarden.org::ddb30843-d6ff-4536-8714-330f167a1996" providerId="AD" clId="Web-{CB8295FB-6027-6103-E04B-DAB99E3FCBF4}" dt="2021-09-01T18:26:32.772" v="3"/>
          <ac:spMkLst>
            <pc:docMk/>
            <pc:sldMk cId="2588806921" sldId="267"/>
            <ac:spMk id="3" creationId="{8D6253E4-CA72-41AA-80EF-5C7640E957C1}"/>
          </ac:spMkLst>
        </pc:spChg>
        <pc:picChg chg="del">
          <ac:chgData name="Donnamarie Richmond" userId="S::drichmond@naplesgarden.org::ddb30843-d6ff-4536-8714-330f167a1996" providerId="AD" clId="Web-{CB8295FB-6027-6103-E04B-DAB99E3FCBF4}" dt="2021-09-01T18:26:24.241" v="0"/>
          <ac:picMkLst>
            <pc:docMk/>
            <pc:sldMk cId="2588806921" sldId="267"/>
            <ac:picMk id="5" creationId="{B95C41E5-7FD2-4B3B-9210-7678342A5B5B}"/>
          </ac:picMkLst>
        </pc:picChg>
      </pc:sldChg>
      <pc:sldChg chg="delSp">
        <pc:chgData name="Donnamarie Richmond" userId="S::drichmond@naplesgarden.org::ddb30843-d6ff-4536-8714-330f167a1996" providerId="AD" clId="Web-{CB8295FB-6027-6103-E04B-DAB99E3FCBF4}" dt="2021-09-01T18:26:48.851" v="4"/>
        <pc:sldMkLst>
          <pc:docMk/>
          <pc:sldMk cId="1920658383" sldId="272"/>
        </pc:sldMkLst>
        <pc:spChg chg="del">
          <ac:chgData name="Donnamarie Richmond" userId="S::drichmond@naplesgarden.org::ddb30843-d6ff-4536-8714-330f167a1996" providerId="AD" clId="Web-{CB8295FB-6027-6103-E04B-DAB99E3FCBF4}" dt="2021-09-01T18:26:48.851" v="4"/>
          <ac:spMkLst>
            <pc:docMk/>
            <pc:sldMk cId="1920658383" sldId="272"/>
            <ac:spMk id="3" creationId="{62B6CC76-673A-4C96-AE57-AE9BC4E25BB2}"/>
          </ac:spMkLst>
        </pc:spChg>
      </pc:sldChg>
    </pc:docChg>
  </pc:docChgLst>
  <pc:docChgLst>
    <pc:chgData name="Donnamarie Richmond" userId="ddb30843-d6ff-4536-8714-330f167a1996" providerId="ADAL" clId="{0CEB26BE-CC71-4296-B171-CDD9E2F51DCC}"/>
    <pc:docChg chg="undo custSel addSld delSld modSld">
      <pc:chgData name="Donnamarie Richmond" userId="ddb30843-d6ff-4536-8714-330f167a1996" providerId="ADAL" clId="{0CEB26BE-CC71-4296-B171-CDD9E2F51DCC}" dt="2023-04-05T19:35:58.492" v="86" actId="20577"/>
      <pc:docMkLst>
        <pc:docMk/>
      </pc:docMkLst>
      <pc:sldChg chg="modSp add mod modNotesTx">
        <pc:chgData name="Donnamarie Richmond" userId="ddb30843-d6ff-4536-8714-330f167a1996" providerId="ADAL" clId="{0CEB26BE-CC71-4296-B171-CDD9E2F51DCC}" dt="2023-04-05T19:35:58.492" v="86" actId="20577"/>
        <pc:sldMkLst>
          <pc:docMk/>
          <pc:sldMk cId="2847192047" sldId="275"/>
        </pc:sldMkLst>
        <pc:spChg chg="mod">
          <ac:chgData name="Donnamarie Richmond" userId="ddb30843-d6ff-4536-8714-330f167a1996" providerId="ADAL" clId="{0CEB26BE-CC71-4296-B171-CDD9E2F51DCC}" dt="2023-04-03T17:31:44.369" v="54" actId="20577"/>
          <ac:spMkLst>
            <pc:docMk/>
            <pc:sldMk cId="2847192047" sldId="275"/>
            <ac:spMk id="2" creationId="{1583C03A-2BAB-40DC-A9C1-785593F37E94}"/>
          </ac:spMkLst>
        </pc:spChg>
        <pc:spChg chg="mod">
          <ac:chgData name="Donnamarie Richmond" userId="ddb30843-d6ff-4536-8714-330f167a1996" providerId="ADAL" clId="{0CEB26BE-CC71-4296-B171-CDD9E2F51DCC}" dt="2023-04-03T17:31:31.346" v="32" actId="1036"/>
          <ac:spMkLst>
            <pc:docMk/>
            <pc:sldMk cId="2847192047" sldId="275"/>
            <ac:spMk id="7" creationId="{33A91D73-1F87-4506-B257-8CA02FA4C478}"/>
          </ac:spMkLst>
        </pc:spChg>
        <pc:picChg chg="mod">
          <ac:chgData name="Donnamarie Richmond" userId="ddb30843-d6ff-4536-8714-330f167a1996" providerId="ADAL" clId="{0CEB26BE-CC71-4296-B171-CDD9E2F51DCC}" dt="2023-04-03T17:32:18.148" v="55" actId="14826"/>
          <ac:picMkLst>
            <pc:docMk/>
            <pc:sldMk cId="2847192047" sldId="275"/>
            <ac:picMk id="8" creationId="{155FF251-5355-DA84-A450-4C2CF4A21B43}"/>
          </ac:picMkLst>
        </pc:picChg>
      </pc:sldChg>
      <pc:sldChg chg="modSp mod">
        <pc:chgData name="Donnamarie Richmond" userId="ddb30843-d6ff-4536-8714-330f167a1996" providerId="ADAL" clId="{0CEB26BE-CC71-4296-B171-CDD9E2F51DCC}" dt="2023-04-05T14:22:41.914" v="67" actId="20577"/>
        <pc:sldMkLst>
          <pc:docMk/>
          <pc:sldMk cId="703644762" sldId="278"/>
        </pc:sldMkLst>
        <pc:spChg chg="mod">
          <ac:chgData name="Donnamarie Richmond" userId="ddb30843-d6ff-4536-8714-330f167a1996" providerId="ADAL" clId="{0CEB26BE-CC71-4296-B171-CDD9E2F51DCC}" dt="2023-04-05T14:22:41.914" v="67" actId="20577"/>
          <ac:spMkLst>
            <pc:docMk/>
            <pc:sldMk cId="703644762" sldId="278"/>
            <ac:spMk id="2" creationId="{081BE841-01DD-4B43-AD8B-054C4A14D79A}"/>
          </ac:spMkLst>
        </pc:spChg>
      </pc:sldChg>
      <pc:sldChg chg="del">
        <pc:chgData name="Donnamarie Richmond" userId="ddb30843-d6ff-4536-8714-330f167a1996" providerId="ADAL" clId="{0CEB26BE-CC71-4296-B171-CDD9E2F51DCC}" dt="2023-04-05T14:22:29.098" v="57" actId="2696"/>
        <pc:sldMkLst>
          <pc:docMk/>
          <pc:sldMk cId="548156245" sldId="282"/>
        </pc:sldMkLst>
      </pc:sldChg>
      <pc:sldChg chg="add del">
        <pc:chgData name="Donnamarie Richmond" userId="ddb30843-d6ff-4536-8714-330f167a1996" providerId="ADAL" clId="{0CEB26BE-CC71-4296-B171-CDD9E2F51DCC}" dt="2023-04-03T17:25:30.764" v="2"/>
        <pc:sldMkLst>
          <pc:docMk/>
          <pc:sldMk cId="3902571198" sldId="283"/>
        </pc:sldMkLst>
      </pc:sldChg>
    </pc:docChg>
  </pc:docChgLst>
  <pc:docChgLst>
    <pc:chgData name="Donnamarie Richmond" userId="ddb30843-d6ff-4536-8714-330f167a1996" providerId="ADAL" clId="{EF3C944C-B60C-459B-B4E7-B1E8876D56BF}"/>
    <pc:docChg chg="modSld">
      <pc:chgData name="Donnamarie Richmond" userId="ddb30843-d6ff-4536-8714-330f167a1996" providerId="ADAL" clId="{EF3C944C-B60C-459B-B4E7-B1E8876D56BF}" dt="2022-05-16T14:09:39.281" v="0" actId="20577"/>
      <pc:docMkLst>
        <pc:docMk/>
      </pc:docMkLst>
      <pc:sldChg chg="modNotesTx">
        <pc:chgData name="Donnamarie Richmond" userId="ddb30843-d6ff-4536-8714-330f167a1996" providerId="ADAL" clId="{EF3C944C-B60C-459B-B4E7-B1E8876D56BF}" dt="2022-05-16T14:09:39.281" v="0" actId="20577"/>
        <pc:sldMkLst>
          <pc:docMk/>
          <pc:sldMk cId="1579303328" sldId="280"/>
        </pc:sldMkLst>
      </pc:sldChg>
    </pc:docChg>
  </pc:docChgLst>
  <pc:docChgLst>
    <pc:chgData name="Donnamarie Richmond" userId="ddb30843-d6ff-4536-8714-330f167a1996" providerId="ADAL" clId="{2C9A6A6F-A28C-4908-B38D-C272D3620C49}"/>
    <pc:docChg chg="custSel modSld modNotesMaster modHandout">
      <pc:chgData name="Donnamarie Richmond" userId="ddb30843-d6ff-4536-8714-330f167a1996" providerId="ADAL" clId="{2C9A6A6F-A28C-4908-B38D-C272D3620C49}" dt="2021-09-22T15:10:39.383" v="173"/>
      <pc:docMkLst>
        <pc:docMk/>
      </pc:docMkLst>
      <pc:sldChg chg="modNotesTx">
        <pc:chgData name="Donnamarie Richmond" userId="ddb30843-d6ff-4536-8714-330f167a1996" providerId="ADAL" clId="{2C9A6A6F-A28C-4908-B38D-C272D3620C49}" dt="2021-09-22T15:06:48.676" v="161" actId="255"/>
        <pc:sldMkLst>
          <pc:docMk/>
          <pc:sldMk cId="1495384052" sldId="264"/>
        </pc:sldMkLst>
      </pc:sldChg>
      <pc:sldChg chg="modNotesTx">
        <pc:chgData name="Donnamarie Richmond" userId="ddb30843-d6ff-4536-8714-330f167a1996" providerId="ADAL" clId="{2C9A6A6F-A28C-4908-B38D-C272D3620C49}" dt="2021-09-22T15:07:11.234" v="164" actId="255"/>
        <pc:sldMkLst>
          <pc:docMk/>
          <pc:sldMk cId="3176647736" sldId="265"/>
        </pc:sldMkLst>
      </pc:sldChg>
      <pc:sldChg chg="modNotesTx">
        <pc:chgData name="Donnamarie Richmond" userId="ddb30843-d6ff-4536-8714-330f167a1996" providerId="ADAL" clId="{2C9A6A6F-A28C-4908-B38D-C272D3620C49}" dt="2021-09-22T15:06:56.198" v="162" actId="255"/>
        <pc:sldMkLst>
          <pc:docMk/>
          <pc:sldMk cId="47289292" sldId="266"/>
        </pc:sldMkLst>
      </pc:sldChg>
      <pc:sldChg chg="addSp delSp modSp mod setBg modNotesTx">
        <pc:chgData name="Donnamarie Richmond" userId="ddb30843-d6ff-4536-8714-330f167a1996" providerId="ADAL" clId="{2C9A6A6F-A28C-4908-B38D-C272D3620C49}" dt="2021-09-22T15:07:26.287" v="166" actId="255"/>
        <pc:sldMkLst>
          <pc:docMk/>
          <pc:sldMk cId="2588806921" sldId="267"/>
        </pc:sldMkLst>
        <pc:spChg chg="mod">
          <ac:chgData name="Donnamarie Richmond" userId="ddb30843-d6ff-4536-8714-330f167a1996" providerId="ADAL" clId="{2C9A6A6F-A28C-4908-B38D-C272D3620C49}" dt="2021-09-02T03:02:50.194" v="128" actId="1076"/>
          <ac:spMkLst>
            <pc:docMk/>
            <pc:sldMk cId="2588806921" sldId="267"/>
            <ac:spMk id="2" creationId="{7BF23935-D792-4B11-8B5C-3388C33A8441}"/>
          </ac:spMkLst>
        </pc:spChg>
        <pc:picChg chg="add mod ord modCrop">
          <ac:chgData name="Donnamarie Richmond" userId="ddb30843-d6ff-4536-8714-330f167a1996" providerId="ADAL" clId="{2C9A6A6F-A28C-4908-B38D-C272D3620C49}" dt="2021-09-02T03:08:18.832" v="150" actId="1076"/>
          <ac:picMkLst>
            <pc:docMk/>
            <pc:sldMk cId="2588806921" sldId="267"/>
            <ac:picMk id="4" creationId="{137A77B7-8DA0-4CC7-AC85-F57FD57857B1}"/>
          </ac:picMkLst>
        </pc:picChg>
        <pc:picChg chg="add del mod ord modCrop">
          <ac:chgData name="Donnamarie Richmond" userId="ddb30843-d6ff-4536-8714-330f167a1996" providerId="ADAL" clId="{2C9A6A6F-A28C-4908-B38D-C272D3620C49}" dt="2021-09-02T03:07:40.805" v="146" actId="478"/>
          <ac:picMkLst>
            <pc:docMk/>
            <pc:sldMk cId="2588806921" sldId="267"/>
            <ac:picMk id="6" creationId="{6102D5C2-E571-43F5-B8BB-8BB0B1318E6F}"/>
          </ac:picMkLst>
        </pc:picChg>
        <pc:inkChg chg="del">
          <ac:chgData name="Donnamarie Richmond" userId="ddb30843-d6ff-4536-8714-330f167a1996" providerId="ADAL" clId="{2C9A6A6F-A28C-4908-B38D-C272D3620C49}" dt="2021-09-02T03:08:14.058" v="149" actId="478"/>
          <ac:inkMkLst>
            <pc:docMk/>
            <pc:sldMk cId="2588806921" sldId="267"/>
            <ac:inkMk id="12" creationId="{BC7806C2-6C36-49D7-B509-E7D2BB520AE5}"/>
          </ac:inkMkLst>
        </pc:inkChg>
        <pc:inkChg chg="del">
          <ac:chgData name="Donnamarie Richmond" userId="ddb30843-d6ff-4536-8714-330f167a1996" providerId="ADAL" clId="{2C9A6A6F-A28C-4908-B38D-C272D3620C49}" dt="2021-09-02T03:02:17.741" v="125"/>
          <ac:inkMkLst>
            <pc:docMk/>
            <pc:sldMk cId="2588806921" sldId="267"/>
            <ac:inkMk id="13" creationId="{0444F7C4-345D-4BC8-BA9D-83443E64225F}"/>
          </ac:inkMkLst>
        </pc:inkChg>
      </pc:sldChg>
      <pc:sldChg chg="modNotesTx">
        <pc:chgData name="Donnamarie Richmond" userId="ddb30843-d6ff-4536-8714-330f167a1996" providerId="ADAL" clId="{2C9A6A6F-A28C-4908-B38D-C272D3620C49}" dt="2021-09-22T15:07:18.177" v="165" actId="255"/>
        <pc:sldMkLst>
          <pc:docMk/>
          <pc:sldMk cId="2245737451" sldId="268"/>
        </pc:sldMkLst>
      </pc:sldChg>
      <pc:sldChg chg="modNotesTx">
        <pc:chgData name="Donnamarie Richmond" userId="ddb30843-d6ff-4536-8714-330f167a1996" providerId="ADAL" clId="{2C9A6A6F-A28C-4908-B38D-C272D3620C49}" dt="2021-09-22T15:07:02.190" v="163" actId="255"/>
        <pc:sldMkLst>
          <pc:docMk/>
          <pc:sldMk cId="74762339" sldId="271"/>
        </pc:sldMkLst>
      </pc:sldChg>
      <pc:sldChg chg="addSp delSp modSp mod setBg modNotesTx">
        <pc:chgData name="Donnamarie Richmond" userId="ddb30843-d6ff-4536-8714-330f167a1996" providerId="ADAL" clId="{2C9A6A6F-A28C-4908-B38D-C272D3620C49}" dt="2021-09-22T15:07:39.125" v="168" actId="255"/>
        <pc:sldMkLst>
          <pc:docMk/>
          <pc:sldMk cId="1920658383" sldId="272"/>
        </pc:sldMkLst>
        <pc:spChg chg="add mod">
          <ac:chgData name="Donnamarie Richmond" userId="ddb30843-d6ff-4536-8714-330f167a1996" providerId="ADAL" clId="{2C9A6A6F-A28C-4908-B38D-C272D3620C49}" dt="2021-09-02T02:44:31.379" v="113" actId="1076"/>
          <ac:spMkLst>
            <pc:docMk/>
            <pc:sldMk cId="1920658383" sldId="272"/>
            <ac:spMk id="6" creationId="{CEB4666F-76CD-49AA-BFE2-EAF717524004}"/>
          </ac:spMkLst>
        </pc:spChg>
        <pc:spChg chg="add del">
          <ac:chgData name="Donnamarie Richmond" userId="ddb30843-d6ff-4536-8714-330f167a1996" providerId="ADAL" clId="{2C9A6A6F-A28C-4908-B38D-C272D3620C49}" dt="2021-09-02T02:43:34.067" v="77" actId="26606"/>
          <ac:spMkLst>
            <pc:docMk/>
            <pc:sldMk cId="1920658383" sldId="272"/>
            <ac:spMk id="8" creationId="{42A4FC2C-047E-45A5-965D-8E1E3BF09BC6}"/>
          </ac:spMkLst>
        </pc:spChg>
        <pc:spChg chg="add">
          <ac:chgData name="Donnamarie Richmond" userId="ddb30843-d6ff-4536-8714-330f167a1996" providerId="ADAL" clId="{2C9A6A6F-A28C-4908-B38D-C272D3620C49}" dt="2021-09-02T02:43:34.067" v="77" actId="26606"/>
          <ac:spMkLst>
            <pc:docMk/>
            <pc:sldMk cId="1920658383" sldId="272"/>
            <ac:spMk id="13" creationId="{16B067B1-F4E5-4FDF-813D-C9E872E80075}"/>
          </ac:spMkLst>
        </pc:spChg>
        <pc:picChg chg="add mod">
          <ac:chgData name="Donnamarie Richmond" userId="ddb30843-d6ff-4536-8714-330f167a1996" providerId="ADAL" clId="{2C9A6A6F-A28C-4908-B38D-C272D3620C49}" dt="2021-09-02T02:43:34.067" v="77" actId="26606"/>
          <ac:picMkLst>
            <pc:docMk/>
            <pc:sldMk cId="1920658383" sldId="272"/>
            <ac:picMk id="3" creationId="{81E5E823-81BD-437F-8039-EC2B941BCD71}"/>
          </ac:picMkLst>
        </pc:picChg>
      </pc:sldChg>
      <pc:sldChg chg="addSp delSp modSp mod modNotesTx">
        <pc:chgData name="Donnamarie Richmond" userId="ddb30843-d6ff-4536-8714-330f167a1996" providerId="ADAL" clId="{2C9A6A6F-A28C-4908-B38D-C272D3620C49}" dt="2021-09-22T15:07:48.043" v="169" actId="255"/>
        <pc:sldMkLst>
          <pc:docMk/>
          <pc:sldMk cId="1000758521" sldId="273"/>
        </pc:sldMkLst>
        <pc:spChg chg="mod">
          <ac:chgData name="Donnamarie Richmond" userId="ddb30843-d6ff-4536-8714-330f167a1996" providerId="ADAL" clId="{2C9A6A6F-A28C-4908-B38D-C272D3620C49}" dt="2021-09-02T02:33:55.639" v="25" actId="1035"/>
          <ac:spMkLst>
            <pc:docMk/>
            <pc:sldMk cId="1000758521" sldId="273"/>
            <ac:spMk id="14" creationId="{22642AD5-26D7-4339-B5D3-E2EF149F6246}"/>
          </ac:spMkLst>
        </pc:spChg>
        <pc:spChg chg="mod">
          <ac:chgData name="Donnamarie Richmond" userId="ddb30843-d6ff-4536-8714-330f167a1996" providerId="ADAL" clId="{2C9A6A6F-A28C-4908-B38D-C272D3620C49}" dt="2021-09-02T02:33:55.639" v="25" actId="1035"/>
          <ac:spMkLst>
            <pc:docMk/>
            <pc:sldMk cId="1000758521" sldId="273"/>
            <ac:spMk id="15" creationId="{6616A731-7C14-4D6A-B230-78A718D0253E}"/>
          </ac:spMkLst>
        </pc:spChg>
        <pc:spChg chg="mod">
          <ac:chgData name="Donnamarie Richmond" userId="ddb30843-d6ff-4536-8714-330f167a1996" providerId="ADAL" clId="{2C9A6A6F-A28C-4908-B38D-C272D3620C49}" dt="2021-09-02T02:33:55.639" v="25" actId="1035"/>
          <ac:spMkLst>
            <pc:docMk/>
            <pc:sldMk cId="1000758521" sldId="273"/>
            <ac:spMk id="16" creationId="{9EC0E294-9A74-4A2C-88A6-DC6F77D522B6}"/>
          </ac:spMkLst>
        </pc:spChg>
        <pc:picChg chg="del">
          <ac:chgData name="Donnamarie Richmond" userId="ddb30843-d6ff-4536-8714-330f167a1996" providerId="ADAL" clId="{2C9A6A6F-A28C-4908-B38D-C272D3620C49}" dt="2021-09-02T02:31:36.486" v="0" actId="478"/>
          <ac:picMkLst>
            <pc:docMk/>
            <pc:sldMk cId="1000758521" sldId="273"/>
            <ac:picMk id="3" creationId="{22DA1A40-DF1E-4B01-B0C7-9D2DECA67942}"/>
          </ac:picMkLst>
        </pc:picChg>
        <pc:picChg chg="add mod modCrop">
          <ac:chgData name="Donnamarie Richmond" userId="ddb30843-d6ff-4536-8714-330f167a1996" providerId="ADAL" clId="{2C9A6A6F-A28C-4908-B38D-C272D3620C49}" dt="2021-09-02T02:35:02.616" v="31" actId="1076"/>
          <ac:picMkLst>
            <pc:docMk/>
            <pc:sldMk cId="1000758521" sldId="273"/>
            <ac:picMk id="4" creationId="{55DE2EFA-E899-4F0A-95BE-9ACBEBCE0621}"/>
          </ac:picMkLst>
        </pc:picChg>
        <pc:picChg chg="mod">
          <ac:chgData name="Donnamarie Richmond" userId="ddb30843-d6ff-4536-8714-330f167a1996" providerId="ADAL" clId="{2C9A6A6F-A28C-4908-B38D-C272D3620C49}" dt="2021-09-02T02:35:08.955" v="32" actId="1076"/>
          <ac:picMkLst>
            <pc:docMk/>
            <pc:sldMk cId="1000758521" sldId="273"/>
            <ac:picMk id="5" creationId="{D533C12C-77A9-47C6-9EDF-3BF83F754741}"/>
          </ac:picMkLst>
        </pc:picChg>
      </pc:sldChg>
      <pc:sldChg chg="modNotesTx">
        <pc:chgData name="Donnamarie Richmond" userId="ddb30843-d6ff-4536-8714-330f167a1996" providerId="ADAL" clId="{2C9A6A6F-A28C-4908-B38D-C272D3620C49}" dt="2021-09-22T15:07:55.141" v="170" actId="255"/>
        <pc:sldMkLst>
          <pc:docMk/>
          <pc:sldMk cId="2847192047" sldId="275"/>
        </pc:sldMkLst>
      </pc:sldChg>
      <pc:sldChg chg="modNotesTx">
        <pc:chgData name="Donnamarie Richmond" userId="ddb30843-d6ff-4536-8714-330f167a1996" providerId="ADAL" clId="{2C9A6A6F-A28C-4908-B38D-C272D3620C49}" dt="2021-09-22T15:07:31.516" v="167" actId="255"/>
        <pc:sldMkLst>
          <pc:docMk/>
          <pc:sldMk cId="197577293" sldId="279"/>
        </pc:sldMkLst>
      </pc:sldChg>
      <pc:sldChg chg="modNotesTx">
        <pc:chgData name="Donnamarie Richmond" userId="ddb30843-d6ff-4536-8714-330f167a1996" providerId="ADAL" clId="{2C9A6A6F-A28C-4908-B38D-C272D3620C49}" dt="2021-09-22T15:06:40.704" v="160" actId="255"/>
        <pc:sldMkLst>
          <pc:docMk/>
          <pc:sldMk cId="1579303328" sldId="280"/>
        </pc:sldMkLst>
      </pc:sldChg>
    </pc:docChg>
  </pc:docChgLst>
  <pc:docChgLst>
    <pc:chgData name="Donnamarie Richmond" userId="ddb30843-d6ff-4536-8714-330f167a1996" providerId="ADAL" clId="{986A6B30-40E5-4118-A990-957FD8138E82}"/>
    <pc:docChg chg="modSld sldOrd">
      <pc:chgData name="Donnamarie Richmond" userId="ddb30843-d6ff-4536-8714-330f167a1996" providerId="ADAL" clId="{986A6B30-40E5-4118-A990-957FD8138E82}" dt="2022-01-10T14:16:47.630" v="1"/>
      <pc:docMkLst>
        <pc:docMk/>
      </pc:docMkLst>
      <pc:sldChg chg="ord">
        <pc:chgData name="Donnamarie Richmond" userId="ddb30843-d6ff-4536-8714-330f167a1996" providerId="ADAL" clId="{986A6B30-40E5-4118-A990-957FD8138E82}" dt="2022-01-10T14:16:47.630" v="1"/>
        <pc:sldMkLst>
          <pc:docMk/>
          <pc:sldMk cId="1000758521" sldId="273"/>
        </pc:sldMkLst>
      </pc:sldChg>
    </pc:docChg>
  </pc:docChgLst>
  <pc:docChgLst>
    <pc:chgData name="Donnamarie Richmond" userId="ddb30843-d6ff-4536-8714-330f167a1996" providerId="ADAL" clId="{BD0CA07D-5FB3-471A-A7E9-0BB27B65106D}"/>
    <pc:docChg chg="modSld">
      <pc:chgData name="Donnamarie Richmond" userId="ddb30843-d6ff-4536-8714-330f167a1996" providerId="ADAL" clId="{BD0CA07D-5FB3-471A-A7E9-0BB27B65106D}" dt="2022-09-20T17:20:52.399" v="28" actId="255"/>
      <pc:docMkLst>
        <pc:docMk/>
      </pc:docMkLst>
      <pc:sldChg chg="modNotesTx">
        <pc:chgData name="Donnamarie Richmond" userId="ddb30843-d6ff-4536-8714-330f167a1996" providerId="ADAL" clId="{BD0CA07D-5FB3-471A-A7E9-0BB27B65106D}" dt="2022-09-20T17:18:46.414" v="5" actId="255"/>
        <pc:sldMkLst>
          <pc:docMk/>
          <pc:sldMk cId="1495384052" sldId="264"/>
        </pc:sldMkLst>
      </pc:sldChg>
      <pc:sldChg chg="modNotesTx">
        <pc:chgData name="Donnamarie Richmond" userId="ddb30843-d6ff-4536-8714-330f167a1996" providerId="ADAL" clId="{BD0CA07D-5FB3-471A-A7E9-0BB27B65106D}" dt="2022-09-20T17:19:27.829" v="12" actId="255"/>
        <pc:sldMkLst>
          <pc:docMk/>
          <pc:sldMk cId="3176647736" sldId="265"/>
        </pc:sldMkLst>
      </pc:sldChg>
      <pc:sldChg chg="modNotesTx">
        <pc:chgData name="Donnamarie Richmond" userId="ddb30843-d6ff-4536-8714-330f167a1996" providerId="ADAL" clId="{BD0CA07D-5FB3-471A-A7E9-0BB27B65106D}" dt="2022-09-20T17:19:10.605" v="8" actId="255"/>
        <pc:sldMkLst>
          <pc:docMk/>
          <pc:sldMk cId="47289292" sldId="266"/>
        </pc:sldMkLst>
      </pc:sldChg>
      <pc:sldChg chg="modNotesTx">
        <pc:chgData name="Donnamarie Richmond" userId="ddb30843-d6ff-4536-8714-330f167a1996" providerId="ADAL" clId="{BD0CA07D-5FB3-471A-A7E9-0BB27B65106D}" dt="2022-09-20T17:19:49.062" v="16" actId="255"/>
        <pc:sldMkLst>
          <pc:docMk/>
          <pc:sldMk cId="2588806921" sldId="267"/>
        </pc:sldMkLst>
      </pc:sldChg>
      <pc:sldChg chg="modNotesTx">
        <pc:chgData name="Donnamarie Richmond" userId="ddb30843-d6ff-4536-8714-330f167a1996" providerId="ADAL" clId="{BD0CA07D-5FB3-471A-A7E9-0BB27B65106D}" dt="2022-09-20T17:19:39.957" v="14" actId="255"/>
        <pc:sldMkLst>
          <pc:docMk/>
          <pc:sldMk cId="2245737451" sldId="268"/>
        </pc:sldMkLst>
      </pc:sldChg>
      <pc:sldChg chg="modNotesTx">
        <pc:chgData name="Donnamarie Richmond" userId="ddb30843-d6ff-4536-8714-330f167a1996" providerId="ADAL" clId="{BD0CA07D-5FB3-471A-A7E9-0BB27B65106D}" dt="2022-09-20T17:19:18.638" v="10" actId="255"/>
        <pc:sldMkLst>
          <pc:docMk/>
          <pc:sldMk cId="74762339" sldId="271"/>
        </pc:sldMkLst>
      </pc:sldChg>
      <pc:sldChg chg="modNotesTx">
        <pc:chgData name="Donnamarie Richmond" userId="ddb30843-d6ff-4536-8714-330f167a1996" providerId="ADAL" clId="{BD0CA07D-5FB3-471A-A7E9-0BB27B65106D}" dt="2022-09-20T17:20:18.972" v="22" actId="255"/>
        <pc:sldMkLst>
          <pc:docMk/>
          <pc:sldMk cId="1920658383" sldId="272"/>
        </pc:sldMkLst>
      </pc:sldChg>
      <pc:sldChg chg="modNotesTx">
        <pc:chgData name="Donnamarie Richmond" userId="ddb30843-d6ff-4536-8714-330f167a1996" providerId="ADAL" clId="{BD0CA07D-5FB3-471A-A7E9-0BB27B65106D}" dt="2022-09-20T17:20:28.089" v="24" actId="255"/>
        <pc:sldMkLst>
          <pc:docMk/>
          <pc:sldMk cId="1000758521" sldId="273"/>
        </pc:sldMkLst>
      </pc:sldChg>
      <pc:sldChg chg="modNotesTx">
        <pc:chgData name="Donnamarie Richmond" userId="ddb30843-d6ff-4536-8714-330f167a1996" providerId="ADAL" clId="{BD0CA07D-5FB3-471A-A7E9-0BB27B65106D}" dt="2022-09-20T17:20:39.379" v="26" actId="255"/>
        <pc:sldMkLst>
          <pc:docMk/>
          <pc:sldMk cId="2847192047" sldId="275"/>
        </pc:sldMkLst>
      </pc:sldChg>
      <pc:sldChg chg="modNotesTx">
        <pc:chgData name="Donnamarie Richmond" userId="ddb30843-d6ff-4536-8714-330f167a1996" providerId="ADAL" clId="{BD0CA07D-5FB3-471A-A7E9-0BB27B65106D}" dt="2022-09-20T17:19:56.665" v="18" actId="255"/>
        <pc:sldMkLst>
          <pc:docMk/>
          <pc:sldMk cId="197577293" sldId="279"/>
        </pc:sldMkLst>
      </pc:sldChg>
      <pc:sldChg chg="modNotesTx">
        <pc:chgData name="Donnamarie Richmond" userId="ddb30843-d6ff-4536-8714-330f167a1996" providerId="ADAL" clId="{BD0CA07D-5FB3-471A-A7E9-0BB27B65106D}" dt="2022-09-20T17:18:55.448" v="6" actId="255"/>
        <pc:sldMkLst>
          <pc:docMk/>
          <pc:sldMk cId="1579303328" sldId="280"/>
        </pc:sldMkLst>
      </pc:sldChg>
      <pc:sldChg chg="modNotesTx">
        <pc:chgData name="Donnamarie Richmond" userId="ddb30843-d6ff-4536-8714-330f167a1996" providerId="ADAL" clId="{BD0CA07D-5FB3-471A-A7E9-0BB27B65106D}" dt="2022-09-20T17:20:52.399" v="28" actId="255"/>
        <pc:sldMkLst>
          <pc:docMk/>
          <pc:sldMk cId="2139351304" sldId="281"/>
        </pc:sldMkLst>
      </pc:sldChg>
    </pc:docChg>
  </pc:docChgLst>
  <pc:docChgLst>
    <pc:chgData name="Donnamarie Richmond" userId="S::drichmond@naplesgarden.org::ddb30843-d6ff-4536-8714-330f167a1996" providerId="AD" clId="Web-{D97F123A-59D1-E19D-2153-1C75C6000DDB}"/>
    <pc:docChg chg="modSld">
      <pc:chgData name="Donnamarie Richmond" userId="S::drichmond@naplesgarden.org::ddb30843-d6ff-4536-8714-330f167a1996" providerId="AD" clId="Web-{D97F123A-59D1-E19D-2153-1C75C6000DDB}" dt="2021-09-16T19:36:46.077" v="26"/>
      <pc:docMkLst>
        <pc:docMk/>
      </pc:docMkLst>
      <pc:sldChg chg="addSp delSp modSp">
        <pc:chgData name="Donnamarie Richmond" userId="S::drichmond@naplesgarden.org::ddb30843-d6ff-4536-8714-330f167a1996" providerId="AD" clId="Web-{D97F123A-59D1-E19D-2153-1C75C6000DDB}" dt="2021-09-16T19:36:46.077" v="26"/>
        <pc:sldMkLst>
          <pc:docMk/>
          <pc:sldMk cId="3176647736" sldId="265"/>
        </pc:sldMkLst>
        <pc:spChg chg="add del mod ord">
          <ac:chgData name="Donnamarie Richmond" userId="S::drichmond@naplesgarden.org::ddb30843-d6ff-4536-8714-330f167a1996" providerId="AD" clId="Web-{D97F123A-59D1-E19D-2153-1C75C6000DDB}" dt="2021-09-16T19:36:46.077" v="26"/>
          <ac:spMkLst>
            <pc:docMk/>
            <pc:sldMk cId="3176647736" sldId="265"/>
            <ac:spMk id="5" creationId="{1D133911-2C77-48A3-9BFE-F9B12EE05B50}"/>
          </ac:spMkLst>
        </pc:spChg>
        <pc:picChg chg="add mod ord modCrop">
          <ac:chgData name="Donnamarie Richmond" userId="S::drichmond@naplesgarden.org::ddb30843-d6ff-4536-8714-330f167a1996" providerId="AD" clId="Web-{D97F123A-59D1-E19D-2153-1C75C6000DDB}" dt="2021-09-16T19:33:31.681" v="18" actId="14100"/>
          <ac:picMkLst>
            <pc:docMk/>
            <pc:sldMk cId="3176647736" sldId="265"/>
            <ac:picMk id="4" creationId="{746D6C24-3E01-4BEE-A7DF-D47F7F4739C2}"/>
          </ac:picMkLst>
        </pc:picChg>
        <pc:picChg chg="del">
          <ac:chgData name="Donnamarie Richmond" userId="S::drichmond@naplesgarden.org::ddb30843-d6ff-4536-8714-330f167a1996" providerId="AD" clId="Web-{D97F123A-59D1-E19D-2153-1C75C6000DDB}" dt="2021-09-16T19:30:32.754" v="0"/>
          <ac:picMkLst>
            <pc:docMk/>
            <pc:sldMk cId="3176647736" sldId="265"/>
            <ac:picMk id="1026" creationId="{529FC1D5-615F-47B3-9AA9-6F8D430076BD}"/>
          </ac:picMkLst>
        </pc:picChg>
      </pc:sldChg>
    </pc:docChg>
  </pc:docChgLst>
  <pc:docChgLst>
    <pc:chgData name="Donnamarie Richmond" userId="ddb30843-d6ff-4536-8714-330f167a1996" providerId="ADAL" clId="{56D1ABBE-5108-4FB4-8719-F5D6AB98C35E}"/>
    <pc:docChg chg="undo redo custSel addSld delSld modSld">
      <pc:chgData name="Donnamarie Richmond" userId="ddb30843-d6ff-4536-8714-330f167a1996" providerId="ADAL" clId="{56D1ABBE-5108-4FB4-8719-F5D6AB98C35E}" dt="2023-01-05T20:40:05.761" v="38" actId="2696"/>
      <pc:docMkLst>
        <pc:docMk/>
      </pc:docMkLst>
      <pc:sldChg chg="del">
        <pc:chgData name="Donnamarie Richmond" userId="ddb30843-d6ff-4536-8714-330f167a1996" providerId="ADAL" clId="{56D1ABBE-5108-4FB4-8719-F5D6AB98C35E}" dt="2023-01-05T20:40:05.761" v="38" actId="2696"/>
        <pc:sldMkLst>
          <pc:docMk/>
          <pc:sldMk cId="2847192047" sldId="275"/>
        </pc:sldMkLst>
      </pc:sldChg>
      <pc:sldChg chg="modSp add mod modNotesTx">
        <pc:chgData name="Donnamarie Richmond" userId="ddb30843-d6ff-4536-8714-330f167a1996" providerId="ADAL" clId="{56D1ABBE-5108-4FB4-8719-F5D6AB98C35E}" dt="2023-01-05T20:39:38.554" v="37" actId="20577"/>
        <pc:sldMkLst>
          <pc:docMk/>
          <pc:sldMk cId="548156245" sldId="282"/>
        </pc:sldMkLst>
        <pc:spChg chg="mod">
          <ac:chgData name="Donnamarie Richmond" userId="ddb30843-d6ff-4536-8714-330f167a1996" providerId="ADAL" clId="{56D1ABBE-5108-4FB4-8719-F5D6AB98C35E}" dt="2023-01-05T20:33:03.673" v="12" actId="20577"/>
          <ac:spMkLst>
            <pc:docMk/>
            <pc:sldMk cId="548156245" sldId="282"/>
            <ac:spMk id="2" creationId="{1583C03A-2BAB-40DC-A9C1-785593F37E94}"/>
          </ac:spMkLst>
        </pc:spChg>
        <pc:spChg chg="mod">
          <ac:chgData name="Donnamarie Richmond" userId="ddb30843-d6ff-4536-8714-330f167a1996" providerId="ADAL" clId="{56D1ABBE-5108-4FB4-8719-F5D6AB98C35E}" dt="2023-01-05T20:34:23.960" v="31" actId="20577"/>
          <ac:spMkLst>
            <pc:docMk/>
            <pc:sldMk cId="548156245" sldId="282"/>
            <ac:spMk id="7" creationId="{33A91D73-1F87-4506-B257-8CA02FA4C478}"/>
          </ac:spMkLst>
        </pc:spChg>
        <pc:picChg chg="mod">
          <ac:chgData name="Donnamarie Richmond" userId="ddb30843-d6ff-4536-8714-330f167a1996" providerId="ADAL" clId="{56D1ABBE-5108-4FB4-8719-F5D6AB98C35E}" dt="2023-01-05T20:34:37.729" v="32" actId="14826"/>
          <ac:picMkLst>
            <pc:docMk/>
            <pc:sldMk cId="548156245" sldId="282"/>
            <ac:picMk id="9" creationId="{64B36F48-DA1E-1FF0-7354-E59AE50C5B5E}"/>
          </ac:picMkLst>
        </pc:picChg>
      </pc:sldChg>
    </pc:docChg>
  </pc:docChgLst>
  <pc:docChgLst>
    <pc:chgData name="Donnamarie Richmond" userId="ddb30843-d6ff-4536-8714-330f167a1996" providerId="ADAL" clId="{DDBD27A3-D3B5-4403-94C6-18AD635B1071}"/>
    <pc:docChg chg="undo redo custSel modSld">
      <pc:chgData name="Donnamarie Richmond" userId="ddb30843-d6ff-4536-8714-330f167a1996" providerId="ADAL" clId="{DDBD27A3-D3B5-4403-94C6-18AD635B1071}" dt="2022-09-15T21:02:13.327" v="1132" actId="20577"/>
      <pc:docMkLst>
        <pc:docMk/>
      </pc:docMkLst>
      <pc:sldChg chg="modSp mod">
        <pc:chgData name="Donnamarie Richmond" userId="ddb30843-d6ff-4536-8714-330f167a1996" providerId="ADAL" clId="{DDBD27A3-D3B5-4403-94C6-18AD635B1071}" dt="2022-09-08T20:34:41.557" v="63" actId="20577"/>
        <pc:sldMkLst>
          <pc:docMk/>
          <pc:sldMk cId="2208950037" sldId="256"/>
        </pc:sldMkLst>
        <pc:spChg chg="mod">
          <ac:chgData name="Donnamarie Richmond" userId="ddb30843-d6ff-4536-8714-330f167a1996" providerId="ADAL" clId="{DDBD27A3-D3B5-4403-94C6-18AD635B1071}" dt="2022-09-08T20:34:23.539" v="47"/>
          <ac:spMkLst>
            <pc:docMk/>
            <pc:sldMk cId="2208950037" sldId="256"/>
            <ac:spMk id="2" creationId="{1DFCFB58-C18F-43A6-8966-731A170353F7}"/>
          </ac:spMkLst>
        </pc:spChg>
        <pc:spChg chg="mod">
          <ac:chgData name="Donnamarie Richmond" userId="ddb30843-d6ff-4536-8714-330f167a1996" providerId="ADAL" clId="{DDBD27A3-D3B5-4403-94C6-18AD635B1071}" dt="2022-09-08T20:34:41.557" v="63" actId="20577"/>
          <ac:spMkLst>
            <pc:docMk/>
            <pc:sldMk cId="2208950037" sldId="256"/>
            <ac:spMk id="3" creationId="{512EE483-8B98-44C7-AEAE-EDC33E42F8F1}"/>
          </ac:spMkLst>
        </pc:spChg>
      </pc:sldChg>
      <pc:sldChg chg="modSp mod modNotesTx">
        <pc:chgData name="Donnamarie Richmond" userId="ddb30843-d6ff-4536-8714-330f167a1996" providerId="ADAL" clId="{DDBD27A3-D3B5-4403-94C6-18AD635B1071}" dt="2022-09-08T20:49:53.635" v="309" actId="20577"/>
        <pc:sldMkLst>
          <pc:docMk/>
          <pc:sldMk cId="1495384052" sldId="264"/>
        </pc:sldMkLst>
        <pc:spChg chg="mod">
          <ac:chgData name="Donnamarie Richmond" userId="ddb30843-d6ff-4536-8714-330f167a1996" providerId="ADAL" clId="{DDBD27A3-D3B5-4403-94C6-18AD635B1071}" dt="2022-09-08T20:47:33.624" v="270" actId="20577"/>
          <ac:spMkLst>
            <pc:docMk/>
            <pc:sldMk cId="1495384052" sldId="264"/>
            <ac:spMk id="3" creationId="{EE4CC570-7E33-430C-8F96-3D9AB8383A48}"/>
          </ac:spMkLst>
        </pc:spChg>
      </pc:sldChg>
      <pc:sldChg chg="modSp mod modNotesTx">
        <pc:chgData name="Donnamarie Richmond" userId="ddb30843-d6ff-4536-8714-330f167a1996" providerId="ADAL" clId="{DDBD27A3-D3B5-4403-94C6-18AD635B1071}" dt="2022-09-08T21:32:37.466" v="593"/>
        <pc:sldMkLst>
          <pc:docMk/>
          <pc:sldMk cId="3176647736" sldId="265"/>
        </pc:sldMkLst>
        <pc:spChg chg="mod">
          <ac:chgData name="Donnamarie Richmond" userId="ddb30843-d6ff-4536-8714-330f167a1996" providerId="ADAL" clId="{DDBD27A3-D3B5-4403-94C6-18AD635B1071}" dt="2022-09-08T21:26:59.283" v="567" actId="20577"/>
          <ac:spMkLst>
            <pc:docMk/>
            <pc:sldMk cId="3176647736" sldId="265"/>
            <ac:spMk id="2" creationId="{F6943601-4105-413A-A75F-23FD74F46EA1}"/>
          </ac:spMkLst>
        </pc:spChg>
        <pc:spChg chg="mod">
          <ac:chgData name="Donnamarie Richmond" userId="ddb30843-d6ff-4536-8714-330f167a1996" providerId="ADAL" clId="{DDBD27A3-D3B5-4403-94C6-18AD635B1071}" dt="2022-09-08T21:27:31.573" v="576" actId="20577"/>
          <ac:spMkLst>
            <pc:docMk/>
            <pc:sldMk cId="3176647736" sldId="265"/>
            <ac:spMk id="3" creationId="{B4FADED4-9A0D-4E05-A534-45976E92918E}"/>
          </ac:spMkLst>
        </pc:spChg>
      </pc:sldChg>
      <pc:sldChg chg="modSp mod modNotesTx">
        <pc:chgData name="Donnamarie Richmond" userId="ddb30843-d6ff-4536-8714-330f167a1996" providerId="ADAL" clId="{DDBD27A3-D3B5-4403-94C6-18AD635B1071}" dt="2022-09-08T21:04:34.204" v="438" actId="1076"/>
        <pc:sldMkLst>
          <pc:docMk/>
          <pc:sldMk cId="47289292" sldId="266"/>
        </pc:sldMkLst>
        <pc:spChg chg="mod">
          <ac:chgData name="Donnamarie Richmond" userId="ddb30843-d6ff-4536-8714-330f167a1996" providerId="ADAL" clId="{DDBD27A3-D3B5-4403-94C6-18AD635B1071}" dt="2022-09-08T21:04:34.204" v="438" actId="1076"/>
          <ac:spMkLst>
            <pc:docMk/>
            <pc:sldMk cId="47289292" sldId="266"/>
            <ac:spMk id="4" creationId="{A07CAD3B-0283-45E1-8C0E-FBA16BD8D98E}"/>
          </ac:spMkLst>
        </pc:spChg>
        <pc:spChg chg="mod">
          <ac:chgData name="Donnamarie Richmond" userId="ddb30843-d6ff-4536-8714-330f167a1996" providerId="ADAL" clId="{DDBD27A3-D3B5-4403-94C6-18AD635B1071}" dt="2022-09-08T20:52:32.940" v="345" actId="1076"/>
          <ac:spMkLst>
            <pc:docMk/>
            <pc:sldMk cId="47289292" sldId="266"/>
            <ac:spMk id="5" creationId="{1DC6B9AA-5BF5-45EF-87E8-040B75CA0466}"/>
          </ac:spMkLst>
        </pc:spChg>
      </pc:sldChg>
      <pc:sldChg chg="modSp mod modNotesTx">
        <pc:chgData name="Donnamarie Richmond" userId="ddb30843-d6ff-4536-8714-330f167a1996" providerId="ADAL" clId="{DDBD27A3-D3B5-4403-94C6-18AD635B1071}" dt="2022-09-15T20:32:44.016" v="706"/>
        <pc:sldMkLst>
          <pc:docMk/>
          <pc:sldMk cId="2588806921" sldId="267"/>
        </pc:sldMkLst>
        <pc:spChg chg="mod">
          <ac:chgData name="Donnamarie Richmond" userId="ddb30843-d6ff-4536-8714-330f167a1996" providerId="ADAL" clId="{DDBD27A3-D3B5-4403-94C6-18AD635B1071}" dt="2022-09-15T18:35:38.062" v="661"/>
          <ac:spMkLst>
            <pc:docMk/>
            <pc:sldMk cId="2588806921" sldId="267"/>
            <ac:spMk id="2" creationId="{7BF23935-D792-4B11-8B5C-3388C33A8441}"/>
          </ac:spMkLst>
        </pc:spChg>
      </pc:sldChg>
      <pc:sldChg chg="modSp mod modNotesTx">
        <pc:chgData name="Donnamarie Richmond" userId="ddb30843-d6ff-4536-8714-330f167a1996" providerId="ADAL" clId="{DDBD27A3-D3B5-4403-94C6-18AD635B1071}" dt="2022-09-15T18:35:05.249" v="658"/>
        <pc:sldMkLst>
          <pc:docMk/>
          <pc:sldMk cId="2245737451" sldId="268"/>
        </pc:sldMkLst>
        <pc:spChg chg="mod">
          <ac:chgData name="Donnamarie Richmond" userId="ddb30843-d6ff-4536-8714-330f167a1996" providerId="ADAL" clId="{DDBD27A3-D3B5-4403-94C6-18AD635B1071}" dt="2022-09-15T18:31:08.708" v="634"/>
          <ac:spMkLst>
            <pc:docMk/>
            <pc:sldMk cId="2245737451" sldId="268"/>
            <ac:spMk id="2" creationId="{F75DB9F9-35B9-4F54-AB15-BB9D9FB0D7BF}"/>
          </ac:spMkLst>
        </pc:spChg>
      </pc:sldChg>
      <pc:sldChg chg="modSp mod modNotesTx">
        <pc:chgData name="Donnamarie Richmond" userId="ddb30843-d6ff-4536-8714-330f167a1996" providerId="ADAL" clId="{DDBD27A3-D3B5-4403-94C6-18AD635B1071}" dt="2022-09-08T21:25:51.941" v="566" actId="20577"/>
        <pc:sldMkLst>
          <pc:docMk/>
          <pc:sldMk cId="74762339" sldId="271"/>
        </pc:sldMkLst>
        <pc:spChg chg="mod">
          <ac:chgData name="Donnamarie Richmond" userId="ddb30843-d6ff-4536-8714-330f167a1996" providerId="ADAL" clId="{DDBD27A3-D3B5-4403-94C6-18AD635B1071}" dt="2022-09-08T21:21:01.401" v="486" actId="20577"/>
          <ac:spMkLst>
            <pc:docMk/>
            <pc:sldMk cId="74762339" sldId="271"/>
            <ac:spMk id="2" creationId="{F6943601-4105-413A-A75F-23FD74F46EA1}"/>
          </ac:spMkLst>
        </pc:spChg>
        <pc:spChg chg="mod">
          <ac:chgData name="Donnamarie Richmond" userId="ddb30843-d6ff-4536-8714-330f167a1996" providerId="ADAL" clId="{DDBD27A3-D3B5-4403-94C6-18AD635B1071}" dt="2022-09-08T21:23:16.256" v="518" actId="207"/>
          <ac:spMkLst>
            <pc:docMk/>
            <pc:sldMk cId="74762339" sldId="271"/>
            <ac:spMk id="3" creationId="{B4FADED4-9A0D-4E05-A534-45976E92918E}"/>
          </ac:spMkLst>
        </pc:spChg>
      </pc:sldChg>
      <pc:sldChg chg="modSp mod modNotesTx">
        <pc:chgData name="Donnamarie Richmond" userId="ddb30843-d6ff-4536-8714-330f167a1996" providerId="ADAL" clId="{DDBD27A3-D3B5-4403-94C6-18AD635B1071}" dt="2022-09-15T20:46:32.815" v="828" actId="20577"/>
        <pc:sldMkLst>
          <pc:docMk/>
          <pc:sldMk cId="1920658383" sldId="272"/>
        </pc:sldMkLst>
        <pc:spChg chg="mod">
          <ac:chgData name="Donnamarie Richmond" userId="ddb30843-d6ff-4536-8714-330f167a1996" providerId="ADAL" clId="{DDBD27A3-D3B5-4403-94C6-18AD635B1071}" dt="2022-09-15T20:39:11.843" v="785" actId="1076"/>
          <ac:spMkLst>
            <pc:docMk/>
            <pc:sldMk cId="1920658383" sldId="272"/>
            <ac:spMk id="6" creationId="{CEB4666F-76CD-49AA-BFE2-EAF717524004}"/>
          </ac:spMkLst>
        </pc:spChg>
      </pc:sldChg>
      <pc:sldChg chg="modSp mod modNotesTx">
        <pc:chgData name="Donnamarie Richmond" userId="ddb30843-d6ff-4536-8714-330f167a1996" providerId="ADAL" clId="{DDBD27A3-D3B5-4403-94C6-18AD635B1071}" dt="2022-09-15T20:53:28.684" v="927"/>
        <pc:sldMkLst>
          <pc:docMk/>
          <pc:sldMk cId="1000758521" sldId="273"/>
        </pc:sldMkLst>
        <pc:spChg chg="mod">
          <ac:chgData name="Donnamarie Richmond" userId="ddb30843-d6ff-4536-8714-330f167a1996" providerId="ADAL" clId="{DDBD27A3-D3B5-4403-94C6-18AD635B1071}" dt="2022-09-15T20:47:46.260" v="836" actId="14100"/>
          <ac:spMkLst>
            <pc:docMk/>
            <pc:sldMk cId="1000758521" sldId="273"/>
            <ac:spMk id="14" creationId="{22642AD5-26D7-4339-B5D3-E2EF149F6246}"/>
          </ac:spMkLst>
        </pc:spChg>
        <pc:spChg chg="mod">
          <ac:chgData name="Donnamarie Richmond" userId="ddb30843-d6ff-4536-8714-330f167a1996" providerId="ADAL" clId="{DDBD27A3-D3B5-4403-94C6-18AD635B1071}" dt="2022-09-15T20:47:51.638" v="837" actId="20577"/>
          <ac:spMkLst>
            <pc:docMk/>
            <pc:sldMk cId="1000758521" sldId="273"/>
            <ac:spMk id="15" creationId="{6616A731-7C14-4D6A-B230-78A718D0253E}"/>
          </ac:spMkLst>
        </pc:spChg>
        <pc:spChg chg="mod">
          <ac:chgData name="Donnamarie Richmond" userId="ddb30843-d6ff-4536-8714-330f167a1996" providerId="ADAL" clId="{DDBD27A3-D3B5-4403-94C6-18AD635B1071}" dt="2022-09-15T20:48:03.429" v="840"/>
          <ac:spMkLst>
            <pc:docMk/>
            <pc:sldMk cId="1000758521" sldId="273"/>
            <ac:spMk id="16" creationId="{9EC0E294-9A74-4A2C-88A6-DC6F77D522B6}"/>
          </ac:spMkLst>
        </pc:spChg>
      </pc:sldChg>
      <pc:sldChg chg="modSp mod modNotesTx">
        <pc:chgData name="Donnamarie Richmond" userId="ddb30843-d6ff-4536-8714-330f167a1996" providerId="ADAL" clId="{DDBD27A3-D3B5-4403-94C6-18AD635B1071}" dt="2022-09-15T21:00:31.599" v="1118" actId="20577"/>
        <pc:sldMkLst>
          <pc:docMk/>
          <pc:sldMk cId="2847192047" sldId="275"/>
        </pc:sldMkLst>
        <pc:spChg chg="mod">
          <ac:chgData name="Donnamarie Richmond" userId="ddb30843-d6ff-4536-8714-330f167a1996" providerId="ADAL" clId="{DDBD27A3-D3B5-4403-94C6-18AD635B1071}" dt="2022-09-15T20:53:50.410" v="932" actId="20577"/>
          <ac:spMkLst>
            <pc:docMk/>
            <pc:sldMk cId="2847192047" sldId="275"/>
            <ac:spMk id="2" creationId="{1583C03A-2BAB-40DC-A9C1-785593F37E94}"/>
          </ac:spMkLst>
        </pc:spChg>
        <pc:spChg chg="mod">
          <ac:chgData name="Donnamarie Richmond" userId="ddb30843-d6ff-4536-8714-330f167a1996" providerId="ADAL" clId="{DDBD27A3-D3B5-4403-94C6-18AD635B1071}" dt="2022-09-15T20:54:58.608" v="955" actId="1076"/>
          <ac:spMkLst>
            <pc:docMk/>
            <pc:sldMk cId="2847192047" sldId="275"/>
            <ac:spMk id="7" creationId="{33A91D73-1F87-4506-B257-8CA02FA4C478}"/>
          </ac:spMkLst>
        </pc:spChg>
        <pc:picChg chg="mod">
          <ac:chgData name="Donnamarie Richmond" userId="ddb30843-d6ff-4536-8714-330f167a1996" providerId="ADAL" clId="{DDBD27A3-D3B5-4403-94C6-18AD635B1071}" dt="2022-09-15T20:55:02.169" v="956" actId="1076"/>
          <ac:picMkLst>
            <pc:docMk/>
            <pc:sldMk cId="2847192047" sldId="275"/>
            <ac:picMk id="4" creationId="{37ADB51A-32E3-4133-B37C-B1DEBD583045}"/>
          </ac:picMkLst>
        </pc:picChg>
      </pc:sldChg>
      <pc:sldChg chg="addSp delSp modSp mod">
        <pc:chgData name="Donnamarie Richmond" userId="ddb30843-d6ff-4536-8714-330f167a1996" providerId="ADAL" clId="{DDBD27A3-D3B5-4403-94C6-18AD635B1071}" dt="2022-09-08T20:46:26.709" v="250" actId="1076"/>
        <pc:sldMkLst>
          <pc:docMk/>
          <pc:sldMk cId="703644762" sldId="278"/>
        </pc:sldMkLst>
        <pc:spChg chg="mod">
          <ac:chgData name="Donnamarie Richmond" userId="ddb30843-d6ff-4536-8714-330f167a1996" providerId="ADAL" clId="{DDBD27A3-D3B5-4403-94C6-18AD635B1071}" dt="2022-09-08T20:46:14.660" v="247" actId="1076"/>
          <ac:spMkLst>
            <pc:docMk/>
            <pc:sldMk cId="703644762" sldId="278"/>
            <ac:spMk id="2" creationId="{081BE841-01DD-4B43-AD8B-054C4A14D79A}"/>
          </ac:spMkLst>
        </pc:spChg>
        <pc:spChg chg="mod">
          <ac:chgData name="Donnamarie Richmond" userId="ddb30843-d6ff-4536-8714-330f167a1996" providerId="ADAL" clId="{DDBD27A3-D3B5-4403-94C6-18AD635B1071}" dt="2022-09-08T20:46:20.230" v="249" actId="1076"/>
          <ac:spMkLst>
            <pc:docMk/>
            <pc:sldMk cId="703644762" sldId="278"/>
            <ac:spMk id="5" creationId="{CD97F7A3-75AD-4C6B-AE0C-909CF789A553}"/>
          </ac:spMkLst>
        </pc:spChg>
        <pc:graphicFrameChg chg="add del mod">
          <ac:chgData name="Donnamarie Richmond" userId="ddb30843-d6ff-4536-8714-330f167a1996" providerId="ADAL" clId="{DDBD27A3-D3B5-4403-94C6-18AD635B1071}" dt="2022-09-08T20:41:51.571" v="212"/>
          <ac:graphicFrameMkLst>
            <pc:docMk/>
            <pc:sldMk cId="703644762" sldId="278"/>
            <ac:graphicFrameMk id="3" creationId="{CEA37B52-3FE9-63E4-5E02-3DB5B9F6324F}"/>
          </ac:graphicFrameMkLst>
        </pc:graphicFrameChg>
        <pc:graphicFrameChg chg="add del mod">
          <ac:chgData name="Donnamarie Richmond" userId="ddb30843-d6ff-4536-8714-330f167a1996" providerId="ADAL" clId="{DDBD27A3-D3B5-4403-94C6-18AD635B1071}" dt="2022-09-08T20:41:59.575" v="214"/>
          <ac:graphicFrameMkLst>
            <pc:docMk/>
            <pc:sldMk cId="703644762" sldId="278"/>
            <ac:graphicFrameMk id="6" creationId="{8DA96A72-5AA5-A72C-018B-98078DF0ABB8}"/>
          </ac:graphicFrameMkLst>
        </pc:graphicFrameChg>
        <pc:graphicFrameChg chg="add del mod">
          <ac:chgData name="Donnamarie Richmond" userId="ddb30843-d6ff-4536-8714-330f167a1996" providerId="ADAL" clId="{DDBD27A3-D3B5-4403-94C6-18AD635B1071}" dt="2022-09-08T20:42:12.329" v="217"/>
          <ac:graphicFrameMkLst>
            <pc:docMk/>
            <pc:sldMk cId="703644762" sldId="278"/>
            <ac:graphicFrameMk id="7" creationId="{9FC2B259-8FEA-B3B7-FA7C-BBDD1E679881}"/>
          </ac:graphicFrameMkLst>
        </pc:graphicFrameChg>
        <pc:picChg chg="mod">
          <ac:chgData name="Donnamarie Richmond" userId="ddb30843-d6ff-4536-8714-330f167a1996" providerId="ADAL" clId="{DDBD27A3-D3B5-4403-94C6-18AD635B1071}" dt="2022-09-08T20:46:26.709" v="250" actId="1076"/>
          <ac:picMkLst>
            <pc:docMk/>
            <pc:sldMk cId="703644762" sldId="278"/>
            <ac:picMk id="4" creationId="{868C2279-F88C-4431-BFA5-4282E669005F}"/>
          </ac:picMkLst>
        </pc:picChg>
      </pc:sldChg>
      <pc:sldChg chg="modSp mod modNotesTx">
        <pc:chgData name="Donnamarie Richmond" userId="ddb30843-d6ff-4536-8714-330f167a1996" providerId="ADAL" clId="{DDBD27A3-D3B5-4403-94C6-18AD635B1071}" dt="2022-09-15T20:38:45.040" v="780"/>
        <pc:sldMkLst>
          <pc:docMk/>
          <pc:sldMk cId="197577293" sldId="279"/>
        </pc:sldMkLst>
        <pc:spChg chg="mod">
          <ac:chgData name="Donnamarie Richmond" userId="ddb30843-d6ff-4536-8714-330f167a1996" providerId="ADAL" clId="{DDBD27A3-D3B5-4403-94C6-18AD635B1071}" dt="2022-09-15T20:35:56.044" v="766" actId="1076"/>
          <ac:spMkLst>
            <pc:docMk/>
            <pc:sldMk cId="197577293" sldId="279"/>
            <ac:spMk id="2" creationId="{A836DF0D-1F98-4B89-B67C-3BC2122BB41B}"/>
          </ac:spMkLst>
        </pc:spChg>
        <pc:spChg chg="mod">
          <ac:chgData name="Donnamarie Richmond" userId="ddb30843-d6ff-4536-8714-330f167a1996" providerId="ADAL" clId="{DDBD27A3-D3B5-4403-94C6-18AD635B1071}" dt="2022-09-15T20:34:58.862" v="724" actId="1076"/>
          <ac:spMkLst>
            <pc:docMk/>
            <pc:sldMk cId="197577293" sldId="279"/>
            <ac:spMk id="5" creationId="{D0B5B787-8D07-42EA-8502-2D0BE6F02451}"/>
          </ac:spMkLst>
        </pc:spChg>
        <pc:spChg chg="mod">
          <ac:chgData name="Donnamarie Richmond" userId="ddb30843-d6ff-4536-8714-330f167a1996" providerId="ADAL" clId="{DDBD27A3-D3B5-4403-94C6-18AD635B1071}" dt="2022-09-15T20:36:03.699" v="767" actId="1076"/>
          <ac:spMkLst>
            <pc:docMk/>
            <pc:sldMk cId="197577293" sldId="279"/>
            <ac:spMk id="8" creationId="{C63359A8-1D04-45CE-9346-23116BA1B278}"/>
          </ac:spMkLst>
        </pc:spChg>
      </pc:sldChg>
      <pc:sldChg chg="modSp mod modNotesTx">
        <pc:chgData name="Donnamarie Richmond" userId="ddb30843-d6ff-4536-8714-330f167a1996" providerId="ADAL" clId="{DDBD27A3-D3B5-4403-94C6-18AD635B1071}" dt="2022-09-08T20:40:31.445" v="174"/>
        <pc:sldMkLst>
          <pc:docMk/>
          <pc:sldMk cId="1579303328" sldId="280"/>
        </pc:sldMkLst>
        <pc:spChg chg="mod">
          <ac:chgData name="Donnamarie Richmond" userId="ddb30843-d6ff-4536-8714-330f167a1996" providerId="ADAL" clId="{DDBD27A3-D3B5-4403-94C6-18AD635B1071}" dt="2022-09-08T20:37:44.146" v="154" actId="20577"/>
          <ac:spMkLst>
            <pc:docMk/>
            <pc:sldMk cId="1579303328" sldId="280"/>
            <ac:spMk id="2" creationId="{9C022BAB-5F10-4E0F-8C2A-9E569FE63B4C}"/>
          </ac:spMkLst>
        </pc:spChg>
        <pc:spChg chg="mod">
          <ac:chgData name="Donnamarie Richmond" userId="ddb30843-d6ff-4536-8714-330f167a1996" providerId="ADAL" clId="{DDBD27A3-D3B5-4403-94C6-18AD635B1071}" dt="2022-09-08T20:36:24.217" v="97" actId="20577"/>
          <ac:spMkLst>
            <pc:docMk/>
            <pc:sldMk cId="1579303328" sldId="280"/>
            <ac:spMk id="3" creationId="{8AF30FEB-E9DC-49B0-98FB-C416C92A4966}"/>
          </ac:spMkLst>
        </pc:spChg>
      </pc:sldChg>
      <pc:sldChg chg="modSp mod modNotesTx">
        <pc:chgData name="Donnamarie Richmond" userId="ddb30843-d6ff-4536-8714-330f167a1996" providerId="ADAL" clId="{DDBD27A3-D3B5-4403-94C6-18AD635B1071}" dt="2022-09-15T21:02:13.327" v="1132" actId="20577"/>
        <pc:sldMkLst>
          <pc:docMk/>
          <pc:sldMk cId="2139351304" sldId="281"/>
        </pc:sldMkLst>
        <pc:spChg chg="mod">
          <ac:chgData name="Donnamarie Richmond" userId="ddb30843-d6ff-4536-8714-330f167a1996" providerId="ADAL" clId="{DDBD27A3-D3B5-4403-94C6-18AD635B1071}" dt="2022-09-15T21:01:04.681" v="1122" actId="14100"/>
          <ac:spMkLst>
            <pc:docMk/>
            <pc:sldMk cId="2139351304" sldId="281"/>
            <ac:spMk id="2" creationId="{081BE841-01DD-4B43-AD8B-054C4A14D79A}"/>
          </ac:spMkLst>
        </pc:spChg>
        <pc:spChg chg="mod">
          <ac:chgData name="Donnamarie Richmond" userId="ddb30843-d6ff-4536-8714-330f167a1996" providerId="ADAL" clId="{DDBD27A3-D3B5-4403-94C6-18AD635B1071}" dt="2022-09-15T21:01:30.288" v="1125" actId="1076"/>
          <ac:spMkLst>
            <pc:docMk/>
            <pc:sldMk cId="2139351304" sldId="281"/>
            <ac:spMk id="5" creationId="{CD97F7A3-75AD-4C6B-AE0C-909CF789A553}"/>
          </ac:spMkLst>
        </pc:spChg>
        <pc:picChg chg="mod">
          <ac:chgData name="Donnamarie Richmond" userId="ddb30843-d6ff-4536-8714-330f167a1996" providerId="ADAL" clId="{DDBD27A3-D3B5-4403-94C6-18AD635B1071}" dt="2022-09-15T21:01:33.800" v="1126" actId="1076"/>
          <ac:picMkLst>
            <pc:docMk/>
            <pc:sldMk cId="2139351304" sldId="281"/>
            <ac:picMk id="4" creationId="{868C2279-F88C-4431-BFA5-4282E669005F}"/>
          </ac:picMkLst>
        </pc:picChg>
      </pc:sldChg>
    </pc:docChg>
  </pc:docChgLst>
  <pc:docChgLst>
    <pc:chgData name="Donnamarie Richmond" userId="S::drichmond@naplesgarden.org::ddb30843-d6ff-4536-8714-330f167a1996" providerId="AD" clId="Web-{AF88F6AF-56DE-C68B-DB3A-6F744CE8382E}"/>
    <pc:docChg chg="modSld">
      <pc:chgData name="Donnamarie Richmond" userId="S::drichmond@naplesgarden.org::ddb30843-d6ff-4536-8714-330f167a1996" providerId="AD" clId="Web-{AF88F6AF-56DE-C68B-DB3A-6F744CE8382E}" dt="2023-04-11T15:58:34.943" v="35"/>
      <pc:docMkLst>
        <pc:docMk/>
      </pc:docMkLst>
      <pc:sldChg chg="modNotes">
        <pc:chgData name="Donnamarie Richmond" userId="S::drichmond@naplesgarden.org::ddb30843-d6ff-4536-8714-330f167a1996" providerId="AD" clId="Web-{AF88F6AF-56DE-C68B-DB3A-6F744CE8382E}" dt="2023-04-11T15:58:34.943" v="35"/>
        <pc:sldMkLst>
          <pc:docMk/>
          <pc:sldMk cId="2208950037" sldId="2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46148B-0885-4C69-B653-7963365A7306}"/>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E678B85C-5D3D-47B6-B990-A23E3BE333E7}"/>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4C5493FB-663D-4231-ABE5-63A9BB19DC81}" type="datetimeFigureOut">
              <a:rPr lang="en-US" smtClean="0"/>
              <a:t>4/11/2023</a:t>
            </a:fld>
            <a:endParaRPr lang="en-US"/>
          </a:p>
        </p:txBody>
      </p:sp>
      <p:sp>
        <p:nvSpPr>
          <p:cNvPr id="4" name="Footer Placeholder 3">
            <a:extLst>
              <a:ext uri="{FF2B5EF4-FFF2-40B4-BE49-F238E27FC236}">
                <a16:creationId xmlns:a16="http://schemas.microsoft.com/office/drawing/2014/main" id="{34F93A89-BB55-4EAC-B33A-6B87B6C6059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5F5272-46E2-4B86-9E5B-1141422A0D7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A92C29-65C0-437C-A378-D80942FC6D7B}" type="slidenum">
              <a:rPr lang="en-US" smtClean="0"/>
              <a:t>‹#›</a:t>
            </a:fld>
            <a:endParaRPr lang="en-US"/>
          </a:p>
        </p:txBody>
      </p:sp>
    </p:spTree>
    <p:extLst>
      <p:ext uri="{BB962C8B-B14F-4D97-AF65-F5344CB8AC3E}">
        <p14:creationId xmlns:p14="http://schemas.microsoft.com/office/powerpoint/2010/main" val="27761349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0T05:29:18.144"/>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0T05:29:32.004"/>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0T05:29:32.445"/>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0T05:29:53.286"/>
    </inkml:context>
    <inkml:brush xml:id="br0">
      <inkml:brushProperty name="width" value="0.35" units="cm"/>
      <inkml:brushProperty name="height" value="0.35" units="cm"/>
      <inkml:brushProperty name="color" value="#FFFFFF"/>
      <inkml:brushProperty name="ignorePressure" value="1"/>
    </inkml:brush>
  </inkml:definitions>
  <inkml:trace contextRef="#ctx0" brushRef="#br0">5677 1801,'-1023'0,"999"-2,-1 0,1-2,0 0,0-2,0 0,-35-16,54 20,0 0,1 0,-1 0,0-1,1 0,0 0,-1 0,1 0,1-1,-1 1,0-1,1 0,0 0,0-1,0 1,-4-9,7 12,-1-1,1 1,0-1,-1 0,1 1,0-1,0 1,0-1,0 0,1 1,-1-1,0 1,1-1,-1 0,1 1,-1-1,1 1,0 0,0-1,-1 1,1-1,0 1,0 0,1 0,-1 0,2-2,5-3,-1 0,1 1,15-7,-6 2,53-29,1 2,1 4,3 3,0 3,120-27,-138 45,0 2,64 0,118 11,-47 1,-172-5,-9-1,0 1,21 3,-29-3,1 1,-1 0,1 0,-1 0,0 1,1-1,-1 1,0 0,0 0,0 0,0 0,-1 0,4 4,9 9,26 32,-38-44,-1-1,-1 1,1 0,0 0,-1 0,1 0,-1 0,0 1,0-1,0 0,-1 1,1-1,-1 0,1 6,-2-7,0 0,1 0,-1 0,0 0,0 0,0 0,0-1,-1 1,1 0,0-1,-1 1,1-1,-1 1,1-1,-1 0,0 1,0-1,1 0,-1 0,0 0,0-1,0 1,0 0,0-1,0 1,0-1,-3 0,-8 3,-1-2,-26 1,32-2,-595-5,243 5,350 0,0 0,0 1,0 0,-12 3,21-4,1 0,-1 0,1 0,-1 0,1 0,-1 1,0-1,1 0,-1 0,1 1,-1-1,1 0,-1 0,1 1,0-1,-1 1,1-1,-1 0,1 1,0-1,-1 1,1-1,0 1,-1-1,1 1,0-1,0 1,0-1,-1 1,1 0,0-1,0 1,0 0,1 1,-1-1,1 1,-1-1,1 0,0 1,0-1,0 0,0 1,0-1,0 0,0 0,2 1,5 5,0-2,0 1,13 5,-2-3,0-1,1-1,38 7,-33-9,45 16,-68-19,1 0,0 0,0 0,-1 1,1-1,-1 1,1 0,-1 0,0-1,0 2,4 2,-6-4,0-1,0 1,0-1,1 0,-1 1,0-1,0 1,0-1,0 1,0-1,0 1,0-1,1 0,-2 1,1-1,0 1,0-1,0 1,0-1,0 1,0-1,0 0,0 1,-1-1,1 1,0-1,-1 1,0 0,0 0,0 0,-1 0,1 0,0 0,-1-1,1 1,-1 0,1-1,-1 1,1-1,-3 1,-35 5,-1-2,1-1,-79-6,35 0,-628 2,405 2,337 1,-1 1,51 13,-15-2,262 45,-290-54,43 1,-22-2,-55-4,-1 1,0-1,0 1,0 0,0 0,0 0,0 0,-1 1,1-1,0 1,0-1,-1 1,1 0,-1 0,0 0,0 0,1 1,-1-1,-1 1,1-1,0 1,1 2,2 6,-1 1,0-1,0 1,2 16,-4-17,0-4,0-1,-1 1,0 0,-1-1,0 1,0 0,-1 11,0-17,1 0,0 0,-1 0,1 0,-1-1,1 1,-1 0,1 0,-1 0,0-1,1 1,-1 0,0 0,0-1,1 1,-1-1,0 1,0-1,0 1,0-1,0 1,0-1,0 0,0 0,0 1,0-1,0 0,0 0,0 0,0 0,0 0,0 0,0 0,-2-1,-2 0,-1-1,0 1,0-1,-6-4,12 6,-109-59,11 6,67 38,-1 1,-1 1,0 2,-1 2,0 1,-1 1,-52-3,51 7,-1-2,1-1,1-3,-1 0,1-2,-55-26,71 30,-1 2,0 0,0 1,-1 1,1 0,-34 2,23 0,-58-10,39 3,-92-5,-51 13,119 1,109 5,1 2,34 13,-26-8,32 10,7 2,130 22,-143-37,113 12,-168-22,24 3,-36-3,-1 1,1-1,-1 1,0 0,1 0,-1-1,0 1,0 1,1-1,-1 0,0 0,2 3,-4-4,0 0,0 0,0 0,0 0,1 0,-1 1,0-1,0 0,0 0,0 0,0 0,0 1,0-1,0 0,0 0,0 0,0 0,0 1,0-1,0 0,0 0,0 0,0 1,0-1,0 0,0 0,0 0,0 0,0 1,0-1,0 0,0 0,0 0,0 0,-1 1,1-1,0 0,0 0,0 0,0 0,0 0,-1 0,1 1,0-1,-12 5,-15 0,-41-2,1-3,-133-18,-22-1,87 20,-53-2,87-15,13 2,-17-4,-1-1,-98-17,55 6,57 21,-20-4,49 3,-101-3,-65 14,86 1,-28-2,214-1,-22 0,0 0,0 2,0 0,0 1,0 1,0 1,23 8,190 87,-210-90,49 10,-25-8,-14-4,-20-5,-1 1,24 7,-35-9,1 0,0 0,-1 0,1 1,-1-1,1 1,-1 0,0 0,1-1,-1 1,0 1,0-1,-1 0,1 0,0 1,-1-1,1 1,1 3,-3-4,0-1,0 1,1-1,-1 1,0-1,0 1,0-1,0 1,-1 0,1-1,0 1,-1-1,1 1,-1-1,1 0,-1 1,0-1,0 0,0 1,1-1,-1 0,0 0,-1 1,1-1,0 0,0 0,0 0,-1-1,1 1,0 0,-1 0,1-1,-2 1,-5 3,0-1,0 0,-1-1,-13 3,4-2,-1 0,1-2,-1 0,1-2,-1 0,1 0,0-2,0 0,0-2,0 0,0 0,1-2,-27-13,18 5,-2 2,1 1,-55-16,-2-4,23 8,58 23,-1-1,1 1,0-1,-1 1,1-1,0 0,-5-5,8 7,0 0,-1 0,1-1,0 1,0 0,0 0,-1-1,1 1,0 0,0-1,0 1,0 0,0 0,0-1,-1 1,1 0,0-1,0 1,0 0,0-1,0 1,0 0,0-1,0 1,0 0,1-1,-1 1,0 0,0 0,0-1,0 1,1-1,0 0,0 1,0-1,0 0,0 0,0 1,1-1,-1 1,0-1,0 1,1 0,-1-1,3 1,120-15,368-109,-452 113,0 2,50-4,82 1,-109 8,36-9,-11 0,92 11,-5 0,-168 1,0 0,0 0,1 0,-1-1,0 0,-1-1,1 1,0-1,9-6,-14 8,0-1,0 1,0-1,0 0,0 1,0-1,-1 0,1 0,-1 0,1-1,-1 1,0 0,0 0,0-1,0 1,0-1,-1 1,1 0,-1-1,1 1,-1-1,0 0,0 1,0-1,0 1,0-1,-1 1,1-1,-2-3,0 2,0-1,0 1,-1-1,0 1,1 0,-1 0,-1 0,1 0,0 0,-1 1,0-1,0 1,0 0,0 1,-9-5,-7-3,0 1,-27-7,36 12,-40-11,0 1,-73-9,76 14,0-2,-46-17,-12-4,15 12,-2 4,-153-7,-191 22,195 4,82-3,194-13,14 1,1 2,53-5,106 1,-182 13,182-6,296 27,-476-18,19 2,1 1,-1 3,91 27,127 58,-261-92,1 1,-1 0,0 0,0 0,0 1,0-1,0 1,0 0,-1 0,1 0,-1 1,0-1,0 1,0 0,2 4,-4-6,0 1,0-1,0 1,0-1,-1 1,1-1,-1 1,0-1,0 1,0 0,0-1,0 1,0 0,-1-1,1 1,-1-1,0 1,1-1,-1 1,0-1,-1 0,1 1,0-1,-1 0,1 0,-1 0,0 0,-2 2,-5 4,1-1,-1 0,-1 0,0-1,1-1,-2 1,1-2,-15 6,-6-1,-55 11,31-12,-88 2,-56-13,61-1,-789 4,921 0,3 0,-1 1,1-1,-1 0,1 0,-1-1,1 1,-1-1,1 0,0 1,-1-2,1 1,0 0,-1-1,-5-3,9 5,0-1,-1 1,1-1,0 1,0-1,-1 0,1 1,0-1,0 1,0-1,0 0,0 1,-1-1,1 0,0 1,1-1,-1 1,0-1,0 0,0 1,0-1,0 1,1-1,-1 0,0 1,0-1,1 1,-1-1,0 1,1-1,-1 1,1-1,-1 1,1 0,0-1,20-15,-7 9,1 0,0 1,0 0,0 2,1-1,25-2,104-5,-120 11,704-4,-393 8,-180-3,-281 1,-142-3,70-28,191 29,-116-32,70 23,-198-37,181 37,-118 0,163 9,0-1,1-1,-46-11,68 14,-1-1,1 1,0 0,0 0,0-1,0 1,0 0,0-1,0 1,0-1,0 0,0 1,0-1,-1-1,13-2,36 1,-44 3,122-1,174-11,-153-1,158 5,-277 7,0-2,49-11,-45 8,48-4,42 9,24-1,-142 2,0 0,-1 0,1-1,0 1,0-1,0 1,-1-1,1 0,0-1,-1 1,1 0,-1-1,1 1,-1-1,0 0,0 1,0-1,0-1,0 1,0 0,0 0,1-4,-1 3,-1 0,0-1,-1 1,1-1,0 1,-1-1,0 1,0-1,0 1,0-1,-1 1,1-1,-1 1,0-1,0 1,0 0,0-1,-3-2,-3-9,-1 0,-1 0,-1 1,0 1,-1 0,0 0,-1 1,0 0,-1 1,-21-14,11 10,-1 1,-1 1,0 1,-1 1,-45-12,-151-52,125 40,28 11,21 5,-1 2,-1 3,-80-13,30 20,-117 8,94 1,116-2,0 0,0 0,0 1,0 0,0 0,1 1,-14 5,19-7,0 1,-1 0,1 0,0 0,-1 0,1 0,0 0,0 0,0 0,0 0,0 1,0-1,0 0,0 1,0-1,0 3,0-2,1 0,0 1,0-1,0 0,0 0,0 1,0-1,0 0,1 0,-1 1,1-1,0 0,-1 0,1 0,2 2,5 12,2 0,0-1,0 0,2-1,0-1,0 1,21 15,5 1,66 41,-55-44,1-1,1-3,2-1,0-3,60 12,14-4,136 10,269-23,-399-15,-615 1,449 2,0 1,-40 9,-28 3,-25 4,81-10,-59 3,-117-11,131-2,72 1,0-1,1-1,0 0,-1-2,1 0,0 0,0-2,1 0,-25-13,37 16,0 0,0 0,1 0,-1-1,1 1,-1-1,1 0,0 0,1 0,-1-1,1 1,0-1,0 1,0-1,0 0,1 1,0-1,-1-5,0-7,1 0,0 0,3-34,0 41,0 1,0-1,1 0,0 1,1-1,0 1,1 0,-1 0,2 1,-1-1,1 1,11-12,-1 3,1 1,0 1,1 1,29-18,-34 25,1 0,0 1,0 1,1 0,-1 1,1 0,0 1,17 0,-7-3,0 0,-1-1,0-2,29-14,23-8,-26 16,-1 2,2 2,0 3,70-4,210 13,-162 3,994-3,-629-2,-1345 1,785 1,-1 1,0 1,0 2,-31 8,-99 41,53-16,-257 67,349-102,-1 1,1 0,0 1,0 1,-18 10,27-14,0 0,1-1,-1 1,1 0,-1 0,1 0,0 1,0-1,0 1,0-1,1 1,-1 0,1-1,-1 1,1 0,0 0,0 0,0 0,0 0,1 0,-1 0,1 0,0 0,0 1,0-1,0 0,1 0,-1 0,2 5,-1-6,1 1,-1 0,1-1,-1 1,1-1,0 0,0 1,0-1,0 0,0 0,0 0,1 0,-1-1,1 1,-1-1,1 1,0-1,0 0,-1 0,1 0,0 0,4 0,8 2,-1-1,1-1,16 0,-27-1,134-3,-115 0,1 0,-1-2,42-13,6-4,145-23,-209 44,42-5,59 0,-61 5,70-11,-53 2,99-3,66 14,-92 1,1531-2,-1661 0,0 0,0 0,0 1,0 0,0 1,0-1,0 1,-1 0,11 6,-15-7,-1 0,1 0,0 0,-1 1,1-1,0 1,-1 0,0-1,1 1,-1 0,0 0,0 0,0-1,0 1,0 0,-1 0,1 1,-1-1,1 0,-1 0,0 0,1 0,-1 0,0 1,-1-1,1 0,0 0,-1 0,1 0,-1 0,1 0,-1 0,0 0,0 0,-1 2,-1 1,0 0,0-1,0 1,0-1,-1 0,0 0,0 0,0 0,-8 5,-3 1,-27 14,12-12,0-1,-61 15,45-15,15-4,0-1,-1-2,-32 1,-100-6,80-1,-1405 0,821 3,3333-1,-2649-1,-1 0,1-1,0 0,26-9,57-27,-74 27,-1 2,1 0,1 1,-1 2,32-5,-48 11,22-2,0-1,-1-2,1 0,-1-2,36-14,44-32,-72 33,-33 17,0 0,0 0,-1 0,1 0,-1-1,0 0,0 1,0-2,-1 1,1 0,-1-1,0 0,0 1,0-1,-1 0,0 0,0-1,0 1,-1 0,0-1,0 1,0-1,0 1,-1-10,-1 7,0 0,0 0,0 0,-1 0,0 1,-1-1,0 1,0-1,0 1,-1 0,0 0,-1 0,1 1,-1-1,0 1,-10-8,2 3,0 2,0 0,-1 0,0 1,-1 1,0 0,0 1,0 1,0 0,-1 1,-27-3,-10 3,-1 1,-64 6,27 0,-1490-1,814-3,749 1,0 1,1 1,-26 6,35-6,1 0,-1 1,1-1,-1 1,1 1,0-1,0 1,0 1,-11 9,15-11,0 1,0-1,1 1,-1-1,1 1,0 0,0 0,0 0,1 0,0 0,-1 0,1 1,1-1,-1 0,1 1,-1 7,2-8,-1-1,0 0,1 0,0 0,0 1,0-1,0 0,0 0,0 0,1 0,0-1,-1 1,1 0,0-1,0 1,1-1,-1 1,0-1,1 0,-1 0,1 0,0-1,3 3,16 4,0 0,0-1,1-2,23 4,-8-2,580 95,-507-92,149-7,-255-3,3 0,1 0,0-1,-1 0,13-3,-20 4,1 0,-1-1,0 1,0 0,1-1,-1 1,0-1,0 0,0 1,0-1,0 0,0 0,0 1,0-1,0 0,0 0,0 0,-1 0,1 0,0 0,-1-1,1 1,-1 0,1 0,-1 0,1-1,-1 1,0 0,0 0,0-1,1 1,-1 0,0 0,-1-1,1 1,0 0,0-1,-1 0,-1-5,-1 0,0 0,0 0,-1 1,0 0,0-1,0 1,-1 1,0-1,0 1,0 0,-1 0,-8-6,-10-5,-1 1,-29-13,38 20,-195-103,187 102,0 0,-1 2,0 0,0 2,-50-4,-19-4,38 2,-23-5,-1 4,-90-3,-281 17,433-4,1 0,0-1,0 0,0-2,1 0,-25-11,21 8,-1 0,1 2,-38-7,2 9,-95 5,-20 0,145-4,-40-10,41 7,-45-5,-277 9,180 4,-1148-2,1282-2,1-1,-41-9,-26-4,-55 10,151 6,-1-1,1 1,-1-1,1 0,0 0,0 0,0-1,-1 1,1-1,1 0,-1 0,0 0,0 0,1 0,-1 0,1-1,0 1,-1-1,-1-4,3 6,0 0,1-1,-1 1,1 0,-1-1,1 1,0-1,-1 1,1 0,0-1,0 1,0-1,0 1,0-1,1 1,-1-1,0 1,1-3,0 2,1 0,-1 0,0 1,1-1,-1 0,1 1,-1-1,1 0,0 1,-1 0,1-1,0 1,0 0,0 0,4-1,8-3,0 2,0-1,0 2,0 0,1 0,-1 2,25 1,-18-1,1 0,28-4,-30-1,0 0,0-1,35-15,-38 15,0 0,0 2,1 0,-1 1,36-2,-26 3,43-8,-30 1,0 3,66-3,83 10,-71 2,256-3,-344-2,1-1,40-9,-35 5,43-3,323 8,-203 4,976-2,-1049 6,197 35,-216-24,-49-7,91 29,-120-32,56 8,-60-12,0 2,0 0,29 11,16 14,-1 3,100 64,-136-78,1-2,61 21,-2-1,-81-31,-1 0,1 1,-1 0,-1 1,1 0,12 15,49 63,-49-57,32 33,-29-37,0 2,-2 1,-1 1,-1 0,21 38,-31-41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FABAEE60-92D8-4EB2-8B51-D5B06B6350E1}" type="datetimeFigureOut">
              <a:rPr lang="en-US" smtClean="0"/>
              <a:t>4/11/2023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2A2A0B-2325-49AA-A195-1DC1BA66A573}" type="slidenum">
              <a:rPr lang="en-US" smtClean="0"/>
              <a:t>‹#›</a:t>
            </a:fld>
            <a:endParaRPr lang="en-US"/>
          </a:p>
        </p:txBody>
      </p:sp>
    </p:spTree>
    <p:extLst>
      <p:ext uri="{BB962C8B-B14F-4D97-AF65-F5344CB8AC3E}">
        <p14:creationId xmlns:p14="http://schemas.microsoft.com/office/powerpoint/2010/main" val="357293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Ponte </a:t>
            </a:r>
            <a:r>
              <a:rPr lang="en-US" dirty="0" err="1">
                <a:cs typeface="Calibri"/>
              </a:rPr>
              <a:t>los</a:t>
            </a:r>
            <a:r>
              <a:rPr lang="en-US" dirty="0">
                <a:cs typeface="Calibri"/>
              </a:rPr>
              <a:t> </a:t>
            </a:r>
            <a:r>
              <a:rPr lang="en-US" dirty="0" err="1">
                <a:cs typeface="Calibri"/>
              </a:rPr>
              <a:t>cinturones</a:t>
            </a:r>
            <a:r>
              <a:rPr lang="en-US" dirty="0">
                <a:cs typeface="Calibri"/>
              </a:rPr>
              <a:t>, </a:t>
            </a:r>
            <a:r>
              <a:rPr lang="en-US" dirty="0" err="1">
                <a:cs typeface="Calibri"/>
              </a:rPr>
              <a:t>vamos</a:t>
            </a:r>
            <a:r>
              <a:rPr lang="en-US" dirty="0">
                <a:cs typeface="Calibri"/>
              </a:rPr>
              <a:t> a </a:t>
            </a:r>
            <a:r>
              <a:rPr lang="en-US" dirty="0" err="1">
                <a:cs typeface="Calibri"/>
              </a:rPr>
              <a:t>aprender</a:t>
            </a:r>
            <a:r>
              <a:rPr lang="en-US" dirty="0">
                <a:cs typeface="Calibri"/>
              </a:rPr>
              <a:t> </a:t>
            </a:r>
            <a:r>
              <a:rPr lang="en-US" dirty="0" err="1">
                <a:cs typeface="Calibri"/>
              </a:rPr>
              <a:t>el</a:t>
            </a:r>
            <a:r>
              <a:rPr lang="en-US" dirty="0">
                <a:cs typeface="Calibri"/>
              </a:rPr>
              <a:t> ARTE. </a:t>
            </a:r>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mn-lt"/>
                <a:ea typeface="Times New Roman" panose="02020603050405020304" pitchFamily="18" charset="0"/>
              </a:rPr>
              <a:t>¡La </a:t>
            </a:r>
            <a:r>
              <a:rPr lang="en-US" sz="1200" dirty="0" err="1">
                <a:solidFill>
                  <a:srgbClr val="000000"/>
                </a:solidFill>
                <a:effectLst/>
                <a:latin typeface="+mn-lt"/>
                <a:ea typeface="Times New Roman" panose="02020603050405020304" pitchFamily="18" charset="0"/>
              </a:rPr>
              <a:t>mejor</a:t>
            </a:r>
            <a:r>
              <a:rPr lang="en-US" sz="1200" dirty="0">
                <a:solidFill>
                  <a:srgbClr val="000000"/>
                </a:solidFill>
                <a:effectLst/>
                <a:latin typeface="+mn-lt"/>
                <a:ea typeface="Times New Roman" panose="02020603050405020304" pitchFamily="18" charset="0"/>
              </a:rPr>
              <a:t> forma de </a:t>
            </a:r>
            <a:r>
              <a:rPr lang="en-US" sz="1200" dirty="0" err="1">
                <a:solidFill>
                  <a:srgbClr val="000000"/>
                </a:solidFill>
                <a:effectLst/>
                <a:latin typeface="+mn-lt"/>
                <a:ea typeface="Times New Roman" panose="02020603050405020304" pitchFamily="18" charset="0"/>
              </a:rPr>
              <a:t>familiarizarte</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materiales</a:t>
            </a:r>
            <a:r>
              <a:rPr lang="en-US" sz="1200" dirty="0">
                <a:solidFill>
                  <a:srgbClr val="000000"/>
                </a:solidFill>
                <a:effectLst/>
                <a:latin typeface="+mn-lt"/>
                <a:ea typeface="Times New Roman" panose="02020603050405020304" pitchFamily="18" charset="0"/>
              </a:rPr>
              <a:t> es </a:t>
            </a:r>
            <a:r>
              <a:rPr lang="en-US" sz="1200" dirty="0" err="1">
                <a:solidFill>
                  <a:srgbClr val="000000"/>
                </a:solidFill>
                <a:effectLst/>
                <a:latin typeface="+mn-lt"/>
                <a:ea typeface="Times New Roman" panose="02020603050405020304" pitchFamily="18" charset="0"/>
              </a:rPr>
              <a:t>usándolos</a:t>
            </a:r>
            <a:r>
              <a:rPr lang="en-US" sz="1200" dirty="0">
                <a:solidFill>
                  <a:srgbClr val="000000"/>
                </a:solidFill>
                <a:effectLst/>
                <a:latin typeface="+mn-lt"/>
                <a:ea typeface="Times New Roman" panose="02020603050405020304" pitchFamily="18" charset="0"/>
              </a:rPr>
              <a:t>!</a:t>
            </a:r>
          </a:p>
          <a:p>
            <a:r>
              <a:rPr lang="en-US" sz="1200" dirty="0">
                <a:solidFill>
                  <a:srgbClr val="000000"/>
                </a:solidFill>
                <a:effectLst/>
                <a:latin typeface="+mn-lt"/>
                <a:ea typeface="Times New Roman" panose="02020603050405020304" pitchFamily="18" charset="0"/>
              </a:rPr>
              <a:t>Una de las </a:t>
            </a:r>
            <a:r>
              <a:rPr lang="en-US" sz="1200" dirty="0" err="1">
                <a:solidFill>
                  <a:srgbClr val="000000"/>
                </a:solidFill>
                <a:effectLst/>
                <a:latin typeface="+mn-lt"/>
                <a:ea typeface="Times New Roman" panose="02020603050405020304" pitchFamily="18" charset="0"/>
              </a:rPr>
              <a:t>primeras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cosas</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hacer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después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abrir</a:t>
            </a:r>
            <a:r>
              <a:rPr lang="en-US" sz="1200" dirty="0">
                <a:solidFill>
                  <a:srgbClr val="000000"/>
                </a:solidFill>
                <a:effectLst/>
                <a:latin typeface="+mn-lt"/>
                <a:ea typeface="Times New Roman" panose="02020603050405020304" pitchFamily="18" charset="0"/>
              </a:rPr>
              <a:t> un nuevo </a:t>
            </a:r>
            <a:r>
              <a:rPr lang="en-US" sz="1200" dirty="0" err="1">
                <a:solidFill>
                  <a:srgbClr val="000000"/>
                </a:solidFill>
                <a:effectLst/>
                <a:latin typeface="+mn-lt"/>
                <a:ea typeface="Times New Roman" panose="02020603050405020304" pitchFamily="18" charset="0"/>
              </a:rPr>
              <a:t>juego</a:t>
            </a:r>
            <a:r>
              <a:rPr lang="en-US" sz="1200" dirty="0">
                <a:solidFill>
                  <a:srgbClr val="000000"/>
                </a:solidFill>
                <a:effectLst/>
                <a:latin typeface="+mn-lt"/>
                <a:ea typeface="Times New Roman" panose="02020603050405020304" pitchFamily="18" charset="0"/>
              </a:rPr>
              <a:t> de pinturas o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es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muestra</a:t>
            </a:r>
            <a:r>
              <a:rPr lang="en-US" sz="1200" dirty="0">
                <a:solidFill>
                  <a:srgbClr val="000000"/>
                </a:solidFill>
                <a:effectLst/>
                <a:latin typeface="+mn-lt"/>
                <a:ea typeface="Times New Roman" panose="02020603050405020304" pitchFamily="18" charset="0"/>
              </a:rPr>
              <a:t> de color. Una </a:t>
            </a:r>
            <a:r>
              <a:rPr lang="en-US" sz="1200" dirty="0" err="1">
                <a:solidFill>
                  <a:srgbClr val="000000"/>
                </a:solidFill>
                <a:effectLst/>
                <a:latin typeface="+mn-lt"/>
                <a:ea typeface="Times New Roman" panose="02020603050405020304" pitchFamily="18" charset="0"/>
              </a:rPr>
              <a:t>muestra</a:t>
            </a:r>
            <a:r>
              <a:rPr lang="en-US" sz="1200" dirty="0">
                <a:solidFill>
                  <a:srgbClr val="000000"/>
                </a:solidFill>
                <a:effectLst/>
                <a:latin typeface="+mn-lt"/>
                <a:ea typeface="Times New Roman" panose="02020603050405020304" pitchFamily="18" charset="0"/>
              </a:rPr>
              <a:t> de color es un </a:t>
            </a:r>
            <a:r>
              <a:rPr lang="en-US" sz="1200" dirty="0" err="1">
                <a:solidFill>
                  <a:srgbClr val="000000"/>
                </a:solidFill>
                <a:effectLst/>
                <a:latin typeface="+mn-lt"/>
                <a:ea typeface="Times New Roman" panose="02020603050405020304" pitchFamily="18" charset="0"/>
              </a:rPr>
              <a:t>muestra</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permite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ver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cómo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queda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color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cuando</a:t>
            </a:r>
            <a:r>
              <a:rPr lang="en-US" sz="1200" dirty="0">
                <a:solidFill>
                  <a:srgbClr val="000000"/>
                </a:solidFill>
                <a:effectLst/>
                <a:latin typeface="+mn-lt"/>
                <a:ea typeface="Times New Roman" panose="02020603050405020304" pitchFamily="18" charset="0"/>
              </a:rPr>
              <a:t> la pintura se </a:t>
            </a:r>
            <a:r>
              <a:rPr lang="en-US" sz="1200" dirty="0" err="1">
                <a:solidFill>
                  <a:srgbClr val="000000"/>
                </a:solidFill>
                <a:effectLst/>
                <a:latin typeface="+mn-lt"/>
                <a:ea typeface="Times New Roman" panose="02020603050405020304" pitchFamily="18" charset="0"/>
              </a:rPr>
              <a:t>seca</a:t>
            </a:r>
            <a:r>
              <a:rPr lang="en-US" sz="1200" dirty="0">
                <a:latin typeface="+mn-lt"/>
              </a:rPr>
              <a:t>. </a:t>
            </a:r>
            <a:r>
              <a:rPr lang="en-US" sz="1200" dirty="0">
                <a:solidFill>
                  <a:srgbClr val="000000"/>
                </a:solidFill>
                <a:effectLst/>
                <a:latin typeface="+mn-lt"/>
                <a:ea typeface="Times New Roman" panose="02020603050405020304" pitchFamily="18" charset="0"/>
              </a:rPr>
              <a:t>Las </a:t>
            </a:r>
            <a:r>
              <a:rPr lang="en-US" sz="1200" dirty="0" err="1">
                <a:solidFill>
                  <a:srgbClr val="000000"/>
                </a:solidFill>
                <a:effectLst/>
                <a:latin typeface="+mn-lt"/>
                <a:ea typeface="Times New Roman" panose="02020603050405020304" pitchFamily="18" charset="0"/>
              </a:rPr>
              <a:t>muestras</a:t>
            </a:r>
            <a:r>
              <a:rPr lang="en-US" sz="1200" dirty="0">
                <a:solidFill>
                  <a:srgbClr val="000000"/>
                </a:solidFill>
                <a:effectLst/>
                <a:latin typeface="+mn-lt"/>
                <a:ea typeface="Times New Roman" panose="02020603050405020304" pitchFamily="18" charset="0"/>
              </a:rPr>
              <a:t> de color son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excelente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manera</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practicar</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aplicación</a:t>
            </a:r>
            <a:r>
              <a:rPr lang="en-US" sz="1200" dirty="0">
                <a:solidFill>
                  <a:srgbClr val="000000"/>
                </a:solidFill>
                <a:effectLst/>
                <a:latin typeface="+mn-lt"/>
                <a:ea typeface="Times New Roman" panose="02020603050405020304" pitchFamily="18" charset="0"/>
              </a:rPr>
              <a:t> del color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sirven</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referencia</a:t>
            </a:r>
            <a:r>
              <a:rPr lang="en-US" sz="1200" dirty="0">
                <a:solidFill>
                  <a:srgbClr val="000000"/>
                </a:solidFill>
                <a:effectLst/>
                <a:latin typeface="+mn-lt"/>
                <a:ea typeface="Times New Roman" panose="02020603050405020304" pitchFamily="18" charset="0"/>
              </a:rPr>
              <a:t> a la hora de </a:t>
            </a:r>
            <a:r>
              <a:rPr lang="en-US" sz="1200" dirty="0" err="1">
                <a:solidFill>
                  <a:srgbClr val="000000"/>
                </a:solidFill>
                <a:effectLst/>
                <a:latin typeface="+mn-lt"/>
                <a:ea typeface="Times New Roman" panose="02020603050405020304" pitchFamily="18" charset="0"/>
              </a:rPr>
              <a:t>elegir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colores</a:t>
            </a:r>
            <a:r>
              <a:rPr lang="en-US" sz="1200" dirty="0">
                <a:solidFill>
                  <a:srgbClr val="000000"/>
                </a:solidFill>
                <a:effectLst/>
                <a:latin typeface="+mn-lt"/>
                <a:ea typeface="Times New Roman" panose="02020603050405020304" pitchFamily="18" charset="0"/>
              </a:rPr>
              <a:t> que vas a </a:t>
            </a:r>
            <a:r>
              <a:rPr lang="en-US" sz="1200" dirty="0" err="1">
                <a:solidFill>
                  <a:srgbClr val="000000"/>
                </a:solidFill>
                <a:effectLst/>
                <a:latin typeface="+mn-lt"/>
                <a:ea typeface="Times New Roman" panose="02020603050405020304" pitchFamily="18" charset="0"/>
              </a:rPr>
              <a:t>utilizar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las </a:t>
            </a:r>
            <a:r>
              <a:rPr lang="en-US" sz="1200" dirty="0" err="1">
                <a:solidFill>
                  <a:srgbClr val="000000"/>
                </a:solidFill>
                <a:effectLst/>
                <a:latin typeface="+mn-lt"/>
                <a:ea typeface="Times New Roman" panose="02020603050405020304" pitchFamily="18" charset="0"/>
              </a:rPr>
              <a:t>páginas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bitácora</a:t>
            </a:r>
            <a:r>
              <a:rPr lang="en-US" sz="1200" dirty="0">
                <a:solidFill>
                  <a:srgbClr val="000000"/>
                </a:solidFill>
                <a:effectLst/>
                <a:latin typeface="+mn-lt"/>
                <a:ea typeface="Times New Roman" panose="02020603050405020304" pitchFamily="18" charset="0"/>
              </a:rPr>
              <a:t>.</a:t>
            </a:r>
            <a:r>
              <a:rPr lang="en-US" sz="1200" dirty="0">
                <a:latin typeface="+mn-lt"/>
              </a:rPr>
              <a:t> </a:t>
            </a:r>
          </a:p>
          <a:p>
            <a:endParaRPr lang="en-US" sz="1200" dirty="0">
              <a:latin typeface="+mn-lt"/>
            </a:endParaRPr>
          </a:p>
          <a:p>
            <a:r>
              <a:rPr lang="en-US" sz="1200" dirty="0" err="1">
                <a:solidFill>
                  <a:srgbClr val="000000"/>
                </a:solidFill>
                <a:effectLst/>
                <a:latin typeface="+mn-lt"/>
                <a:ea typeface="Times New Roman" panose="02020603050405020304" pitchFamily="18" charset="0"/>
              </a:rPr>
              <a:t>Otra</a:t>
            </a:r>
            <a:r>
              <a:rPr lang="en-US" sz="1200" dirty="0">
                <a:solidFill>
                  <a:srgbClr val="000000"/>
                </a:solidFill>
                <a:effectLst/>
                <a:latin typeface="+mn-lt"/>
                <a:ea typeface="Times New Roman" panose="02020603050405020304" pitchFamily="18" charset="0"/>
              </a:rPr>
              <a:t> forma </a:t>
            </a:r>
            <a:r>
              <a:rPr lang="en-US" sz="1200" dirty="0" err="1">
                <a:solidFill>
                  <a:srgbClr val="000000"/>
                </a:solidFill>
                <a:effectLst/>
                <a:latin typeface="+mn-lt"/>
                <a:ea typeface="Times New Roman" panose="02020603050405020304" pitchFamily="18" charset="0"/>
              </a:rPr>
              <a:t>divertida</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familiarizarte</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acuarela</a:t>
            </a:r>
            <a:r>
              <a:rPr lang="en-US" sz="1200" dirty="0">
                <a:solidFill>
                  <a:srgbClr val="000000"/>
                </a:solidFill>
                <a:effectLst/>
                <a:latin typeface="+mn-lt"/>
                <a:ea typeface="Times New Roman" panose="02020603050405020304" pitchFamily="18" charset="0"/>
              </a:rPr>
              <a:t> es </a:t>
            </a:r>
            <a:r>
              <a:rPr lang="en-US" sz="1200" dirty="0" err="1">
                <a:solidFill>
                  <a:srgbClr val="000000"/>
                </a:solidFill>
                <a:effectLst/>
                <a:latin typeface="+mn-lt"/>
                <a:ea typeface="Times New Roman" panose="02020603050405020304" pitchFamily="18" charset="0"/>
              </a:rPr>
              <a:t>hacer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paleta de </a:t>
            </a:r>
            <a:r>
              <a:rPr lang="en-US" sz="1200" dirty="0" err="1">
                <a:solidFill>
                  <a:srgbClr val="000000"/>
                </a:solidFill>
                <a:effectLst/>
                <a:latin typeface="+mn-lt"/>
                <a:ea typeface="Times New Roman" panose="02020603050405020304" pitchFamily="18" charset="0"/>
              </a:rPr>
              <a:t>colores</a:t>
            </a:r>
            <a:r>
              <a:rPr lang="en-US" sz="1200" dirty="0">
                <a:solidFill>
                  <a:srgbClr val="000000"/>
                </a:solidFill>
                <a:effectLst/>
                <a:latin typeface="+mn-lt"/>
                <a:ea typeface="Times New Roman" panose="02020603050405020304" pitchFamily="18" charset="0"/>
              </a:rPr>
              <a:t> con la que </a:t>
            </a:r>
            <a:r>
              <a:rPr lang="en-US" sz="1200" dirty="0" err="1">
                <a:solidFill>
                  <a:srgbClr val="000000"/>
                </a:solidFill>
                <a:effectLst/>
                <a:latin typeface="+mn-lt"/>
                <a:ea typeface="Times New Roman" panose="02020603050405020304" pitchFamily="18" charset="0"/>
              </a:rPr>
              <a:t>puedas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trabajar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directamente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bitácora</a:t>
            </a:r>
            <a:r>
              <a:rPr lang="en-US" sz="1200" dirty="0">
                <a:latin typeface="+mn-lt"/>
              </a:rPr>
              <a:t>. </a:t>
            </a:r>
            <a:r>
              <a:rPr lang="en-US" sz="1200" dirty="0">
                <a:solidFill>
                  <a:srgbClr val="000000"/>
                </a:solidFill>
                <a:effectLst/>
                <a:latin typeface="+mn-lt"/>
                <a:ea typeface="Times New Roman" panose="02020603050405020304" pitchFamily="18" charset="0"/>
              </a:rPr>
              <a:t>Una paleta de </a:t>
            </a:r>
            <a:r>
              <a:rPr lang="en-US" sz="1200" dirty="0" err="1">
                <a:solidFill>
                  <a:srgbClr val="000000"/>
                </a:solidFill>
                <a:effectLst/>
                <a:latin typeface="+mn-lt"/>
                <a:ea typeface="Times New Roman" panose="02020603050405020304" pitchFamily="18" charset="0"/>
              </a:rPr>
              <a:t>colores</a:t>
            </a:r>
            <a:r>
              <a:rPr lang="en-US" sz="1200" dirty="0">
                <a:solidFill>
                  <a:srgbClr val="000000"/>
                </a:solidFill>
                <a:effectLst/>
                <a:latin typeface="+mn-lt"/>
                <a:ea typeface="Times New Roman" panose="02020603050405020304" pitchFamily="18" charset="0"/>
              </a:rPr>
              <a:t> es la </a:t>
            </a:r>
            <a:r>
              <a:rPr lang="en-US" sz="1200" dirty="0" err="1">
                <a:solidFill>
                  <a:srgbClr val="000000"/>
                </a:solidFill>
                <a:effectLst/>
                <a:latin typeface="+mn-lt"/>
                <a:ea typeface="Times New Roman" panose="02020603050405020304" pitchFamily="18" charset="0"/>
              </a:rPr>
              <a:t>gama</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colores</a:t>
            </a:r>
            <a:r>
              <a:rPr lang="en-US" sz="1200" dirty="0">
                <a:solidFill>
                  <a:srgbClr val="000000"/>
                </a:solidFill>
                <a:effectLst/>
                <a:latin typeface="+mn-lt"/>
                <a:ea typeface="Times New Roman" panose="02020603050405020304" pitchFamily="18" charset="0"/>
              </a:rPr>
              <a:t> que un </a:t>
            </a:r>
            <a:r>
              <a:rPr lang="en-US" sz="1200" dirty="0" err="1">
                <a:solidFill>
                  <a:srgbClr val="000000"/>
                </a:solidFill>
                <a:effectLst/>
                <a:latin typeface="+mn-lt"/>
                <a:ea typeface="Times New Roman" panose="02020603050405020304" pitchFamily="18" charset="0"/>
              </a:rPr>
              <a:t>artista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crear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arte</a:t>
            </a:r>
            <a:r>
              <a:rPr lang="en-US" sz="1200" dirty="0">
                <a:latin typeface="+mn-lt"/>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poner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gran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pigmento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utilizar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recoger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pigmento</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pintar</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él</a:t>
            </a:r>
            <a:r>
              <a:rPr lang="en-US" sz="1200" dirty="0">
                <a:solidFill>
                  <a:srgbClr val="000000"/>
                </a:solidFill>
                <a:effectLst/>
                <a:latin typeface="+mn-lt"/>
                <a:ea typeface="Times New Roman" panose="02020603050405020304" pitchFamily="18" charset="0"/>
              </a:rPr>
              <a:t>.</a:t>
            </a:r>
            <a:r>
              <a:rPr lang="en-US" sz="1200" dirty="0">
                <a:latin typeface="+mn-lt"/>
              </a:rPr>
              <a:t> </a:t>
            </a:r>
            <a:r>
              <a:rPr lang="en-US" sz="1200" dirty="0">
                <a:solidFill>
                  <a:srgbClr val="000000"/>
                </a:solidFill>
                <a:effectLst/>
                <a:latin typeface="+mn-lt"/>
                <a:ea typeface="Times New Roman" panose="02020603050405020304" pitchFamily="18" charset="0"/>
              </a:rPr>
              <a:t>Algo </a:t>
            </a:r>
            <a:r>
              <a:rPr lang="en-US" sz="1200" dirty="0" err="1">
                <a:solidFill>
                  <a:srgbClr val="000000"/>
                </a:solidFill>
                <a:effectLst/>
                <a:latin typeface="+mn-lt"/>
                <a:ea typeface="Times New Roman" panose="02020603050405020304" pitchFamily="18" charset="0"/>
              </a:rPr>
              <a:t>parecido</a:t>
            </a:r>
            <a:r>
              <a:rPr lang="en-US" sz="1200" dirty="0">
                <a:solidFill>
                  <a:srgbClr val="000000"/>
                </a:solidFill>
                <a:effectLst/>
                <a:latin typeface="+mn-lt"/>
                <a:ea typeface="Times New Roman" panose="02020603050405020304" pitchFamily="18" charset="0"/>
              </a:rPr>
              <a:t> a lo que se </a:t>
            </a:r>
            <a:r>
              <a:rPr lang="en-US" sz="1200" dirty="0" err="1">
                <a:solidFill>
                  <a:srgbClr val="000000"/>
                </a:solidFill>
                <a:effectLst/>
                <a:latin typeface="+mn-lt"/>
                <a:ea typeface="Times New Roman" panose="02020603050405020304" pitchFamily="18" charset="0"/>
              </a:rPr>
              <a:t>hace</a:t>
            </a:r>
            <a:r>
              <a:rPr lang="en-US" sz="1200" dirty="0">
                <a:solidFill>
                  <a:srgbClr val="000000"/>
                </a:solidFill>
                <a:effectLst/>
                <a:latin typeface="+mn-lt"/>
                <a:ea typeface="Times New Roman" panose="02020603050405020304" pitchFamily="18" charset="0"/>
              </a:rPr>
              <a:t> con la pintura al </a:t>
            </a:r>
            <a:r>
              <a:rPr lang="en-US" sz="1200" dirty="0" err="1">
                <a:solidFill>
                  <a:srgbClr val="000000"/>
                </a:solidFill>
                <a:effectLst/>
                <a:latin typeface="+mn-lt"/>
                <a:ea typeface="Times New Roman" panose="02020603050405020304" pitchFamily="18" charset="0"/>
              </a:rPr>
              <a:t>óleo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paleta de </a:t>
            </a:r>
            <a:r>
              <a:rPr lang="en-US" sz="1200" dirty="0" err="1">
                <a:solidFill>
                  <a:srgbClr val="000000"/>
                </a:solidFill>
                <a:effectLst/>
                <a:latin typeface="+mn-lt"/>
                <a:ea typeface="Times New Roman" panose="02020603050405020304" pitchFamily="18" charset="0"/>
              </a:rPr>
              <a:t>madera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tradicional</a:t>
            </a:r>
            <a:r>
              <a:rPr lang="en-US" sz="1200" dirty="0">
                <a:solidFill>
                  <a:srgbClr val="000000"/>
                </a:solidFill>
                <a:effectLst/>
                <a:latin typeface="+mn-lt"/>
                <a:ea typeface="Times New Roman" panose="02020603050405020304" pitchFamily="18" charset="0"/>
              </a:rPr>
              <a:t>.</a:t>
            </a:r>
            <a:endParaRPr lang="en-US" sz="1200" dirty="0">
              <a:latin typeface="+mn-lt"/>
            </a:endParaRPr>
          </a:p>
        </p:txBody>
      </p:sp>
      <p:sp>
        <p:nvSpPr>
          <p:cNvPr id="4" name="Slide Number Placeholder 3"/>
          <p:cNvSpPr>
            <a:spLocks noGrp="1"/>
          </p:cNvSpPr>
          <p:nvPr>
            <p:ph type="sldNum" sz="quarter" idx="5"/>
          </p:nvPr>
        </p:nvSpPr>
        <p:spPr/>
        <p:txBody>
          <a:bodyPr/>
          <a:lstStyle/>
          <a:p>
            <a:pPr defTabSz="931774">
              <a:defRPr/>
            </a:pPr>
            <a:fld id="{702A2A0B-2325-49AA-A195-1DC1BA66A573}"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079317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mn-lt"/>
                <a:ea typeface="Times New Roman" panose="02020603050405020304" pitchFamily="18" charset="0"/>
              </a:rPr>
              <a:t>Hay </a:t>
            </a:r>
            <a:r>
              <a:rPr lang="en-US" sz="1200" dirty="0" err="1">
                <a:solidFill>
                  <a:srgbClr val="000000"/>
                </a:solidFill>
                <a:effectLst/>
                <a:latin typeface="+mn-lt"/>
                <a:ea typeface="Times New Roman" panose="02020603050405020304" pitchFamily="18" charset="0"/>
              </a:rPr>
              <a:t>diferentes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métodos</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utilizar</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pintar</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acuarela</a:t>
            </a:r>
            <a:r>
              <a:rPr lang="en-US" sz="1200" dirty="0">
                <a:solidFill>
                  <a:srgbClr val="000000"/>
                </a:solidFill>
                <a:effectLst/>
                <a:latin typeface="+mn-lt"/>
                <a:ea typeface="Times New Roman" panose="02020603050405020304" pitchFamily="18" charset="0"/>
              </a:rPr>
              <a:t>:</a:t>
            </a:r>
          </a:p>
          <a:p>
            <a:pPr marL="171450" indent="-171450">
              <a:buFontTx/>
              <a:buChar char="-"/>
            </a:pPr>
            <a:r>
              <a:rPr lang="en-US" sz="1200" dirty="0" err="1">
                <a:solidFill>
                  <a:srgbClr val="000000"/>
                </a:solidFill>
                <a:effectLst/>
                <a:latin typeface="+mn-lt"/>
                <a:ea typeface="Times New Roman" panose="02020603050405020304" pitchFamily="18" charset="0"/>
              </a:rPr>
              <a:t>Humedece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ponlo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sobre</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punta</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lápiz</a:t>
            </a:r>
            <a:r>
              <a:rPr lang="en-US" sz="1200" dirty="0">
                <a:solidFill>
                  <a:srgbClr val="000000"/>
                </a:solidFill>
                <a:effectLst/>
                <a:latin typeface="+mn-lt"/>
                <a:ea typeface="Times New Roman" panose="02020603050405020304" pitchFamily="18" charset="0"/>
              </a:rPr>
              <a:t> para que </a:t>
            </a:r>
            <a:r>
              <a:rPr lang="en-US" sz="1200" dirty="0" err="1">
                <a:solidFill>
                  <a:srgbClr val="000000"/>
                </a:solidFill>
                <a:effectLst/>
                <a:latin typeface="+mn-lt"/>
                <a:ea typeface="Times New Roman" panose="02020603050405020304" pitchFamily="18" charset="0"/>
              </a:rPr>
              <a:t>absorba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pigmento</a:t>
            </a:r>
            <a:endParaRPr lang="en-US" sz="1200" dirty="0">
              <a:solidFill>
                <a:srgbClr val="000000"/>
              </a:solidFill>
              <a:effectLst/>
              <a:latin typeface="+mn-lt"/>
              <a:ea typeface="Times New Roman" panose="02020603050405020304" pitchFamily="18" charset="0"/>
            </a:endParaRPr>
          </a:p>
          <a:p>
            <a:pPr marL="171450" indent="-171450">
              <a:buFontTx/>
              <a:buChar char="-"/>
            </a:pPr>
            <a:r>
              <a:rPr lang="en-US" sz="1200" dirty="0" err="1">
                <a:solidFill>
                  <a:srgbClr val="000000"/>
                </a:solidFill>
                <a:effectLst/>
                <a:latin typeface="+mn-lt"/>
                <a:ea typeface="Times New Roman" panose="02020603050405020304" pitchFamily="18" charset="0"/>
              </a:rPr>
              <a:t>Colorea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dibuja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acuarela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luego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esparcir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pigmento</a:t>
            </a:r>
            <a:endParaRPr lang="en-US" sz="1200" dirty="0">
              <a:solidFill>
                <a:srgbClr val="000000"/>
              </a:solidFill>
              <a:effectLst/>
              <a:latin typeface="+mn-lt"/>
              <a:ea typeface="Times New Roman" panose="02020603050405020304" pitchFamily="18" charset="0"/>
            </a:endParaRPr>
          </a:p>
          <a:p>
            <a:pPr marL="171450" indent="-171450">
              <a:buFontTx/>
              <a:buChar char="-"/>
            </a:pPr>
            <a:r>
              <a:rPr lang="en-US" sz="1200" dirty="0" err="1">
                <a:solidFill>
                  <a:srgbClr val="000000"/>
                </a:solidFill>
                <a:effectLst/>
                <a:latin typeface="+mn-lt"/>
                <a:ea typeface="Times New Roman" panose="02020603050405020304" pitchFamily="18" charset="0"/>
              </a:rPr>
              <a:t>Humedece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lápiz</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dibuja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endParaRPr lang="en-US" sz="1200" dirty="0">
              <a:solidFill>
                <a:srgbClr val="000000"/>
              </a:solidFill>
              <a:effectLst/>
              <a:latin typeface="+mn-lt"/>
              <a:ea typeface="Times New Roman" panose="02020603050405020304" pitchFamily="18" charset="0"/>
            </a:endParaRPr>
          </a:p>
          <a:p>
            <a:pPr marL="171450" indent="-171450">
              <a:buFontTx/>
              <a:buChar char="-"/>
            </a:pPr>
            <a:r>
              <a:rPr lang="en-US" sz="1200" dirty="0" err="1">
                <a:solidFill>
                  <a:srgbClr val="000000"/>
                </a:solidFill>
                <a:effectLst/>
                <a:latin typeface="+mn-lt"/>
                <a:ea typeface="Times New Roman" panose="02020603050405020304" pitchFamily="18" charset="0"/>
              </a:rPr>
              <a:t>Humedece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dibuja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sobre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él</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acuarela</a:t>
            </a:r>
            <a:r>
              <a:rPr lang="en-US" sz="1200" dirty="0">
                <a:latin typeface="+mn-lt"/>
              </a:rPr>
              <a:t> </a:t>
            </a:r>
          </a:p>
          <a:p>
            <a:r>
              <a:rPr lang="en-US" sz="1200" dirty="0">
                <a:latin typeface="+mn-lt"/>
              </a:rPr>
              <a:t>[pause]</a:t>
            </a:r>
          </a:p>
          <a:p>
            <a:r>
              <a:rPr lang="en-US" sz="1200" dirty="0" err="1">
                <a:solidFill>
                  <a:srgbClr val="000000"/>
                </a:solidFill>
                <a:effectLst/>
                <a:latin typeface="+mn-lt"/>
                <a:ea typeface="Times New Roman" panose="02020603050405020304" pitchFamily="18" charset="0"/>
              </a:rPr>
              <a:t>Experimenta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encuentra</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método</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sientas</a:t>
            </a:r>
            <a:r>
              <a:rPr lang="en-US" sz="1200" dirty="0">
                <a:solidFill>
                  <a:srgbClr val="000000"/>
                </a:solidFill>
                <a:effectLst/>
                <a:latin typeface="+mn-lt"/>
                <a:ea typeface="Times New Roman" panose="02020603050405020304" pitchFamily="18" charset="0"/>
              </a:rPr>
              <a:t> a gusto. ¡</a:t>
            </a:r>
            <a:r>
              <a:rPr lang="en-US" sz="1200" dirty="0" err="1">
                <a:solidFill>
                  <a:srgbClr val="000000"/>
                </a:solidFill>
                <a:effectLst/>
                <a:latin typeface="+mn-lt"/>
                <a:ea typeface="Times New Roman" panose="02020603050405020304" pitchFamily="18" charset="0"/>
              </a:rPr>
              <a:t>Quizás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termines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combinando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varios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métodos</a:t>
            </a:r>
            <a:r>
              <a:rPr lang="en-US" sz="1200" dirty="0">
                <a:solidFill>
                  <a:srgbClr val="000000"/>
                </a:solidFill>
                <a:effectLst/>
                <a:latin typeface="+mn-lt"/>
                <a:ea typeface="Times New Roman" panose="02020603050405020304" pitchFamily="18" charset="0"/>
              </a:rPr>
              <a:t>!</a:t>
            </a:r>
            <a:r>
              <a:rPr lang="en-US" sz="1200" dirty="0">
                <a:latin typeface="+mn-lt"/>
              </a:rPr>
              <a:t> </a:t>
            </a:r>
          </a:p>
          <a:p>
            <a:r>
              <a:rPr lang="en-US" sz="1200" dirty="0">
                <a:latin typeface="+mn-lt"/>
              </a:rPr>
              <a:t>[play]</a:t>
            </a:r>
          </a:p>
          <a:p>
            <a:r>
              <a:rPr lang="en-US" sz="1200" dirty="0">
                <a:solidFill>
                  <a:srgbClr val="000000"/>
                </a:solidFill>
                <a:effectLst/>
                <a:latin typeface="+mn-lt"/>
                <a:ea typeface="Times New Roman" panose="02020603050405020304" pitchFamily="18" charset="0"/>
              </a:rPr>
              <a:t>Para </a:t>
            </a:r>
            <a:r>
              <a:rPr lang="en-US" sz="1200" dirty="0" err="1">
                <a:solidFill>
                  <a:srgbClr val="000000"/>
                </a:solidFill>
                <a:effectLst/>
                <a:latin typeface="+mn-lt"/>
                <a:ea typeface="Times New Roman" panose="02020603050405020304" pitchFamily="18" charset="0"/>
              </a:rPr>
              <a:t>hacer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muestra</a:t>
            </a:r>
            <a:r>
              <a:rPr lang="en-US" sz="1200" dirty="0">
                <a:solidFill>
                  <a:srgbClr val="000000"/>
                </a:solidFill>
                <a:effectLst/>
                <a:latin typeface="+mn-lt"/>
                <a:ea typeface="Times New Roman" panose="02020603050405020304" pitchFamily="18" charset="0"/>
              </a:rPr>
              <a:t> de color con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colores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haz</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pequeño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cuadrado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color </a:t>
            </a:r>
            <a:r>
              <a:rPr lang="en-US" sz="1200" dirty="0" err="1">
                <a:solidFill>
                  <a:srgbClr val="000000"/>
                </a:solidFill>
                <a:effectLst/>
                <a:latin typeface="+mn-lt"/>
                <a:ea typeface="Times New Roman" panose="02020603050405020304" pitchFamily="18" charset="0"/>
              </a:rPr>
              <a:t>sobre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página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blanco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bitácora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Asegúrate</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dejar</a:t>
            </a:r>
            <a:r>
              <a:rPr lang="en-US" sz="1200" dirty="0">
                <a:solidFill>
                  <a:srgbClr val="000000"/>
                </a:solidFill>
                <a:effectLst/>
                <a:latin typeface="+mn-lt"/>
                <a:ea typeface="Times New Roman" panose="02020603050405020304" pitchFamily="18" charset="0"/>
              </a:rPr>
              <a:t> algo de </a:t>
            </a:r>
            <a:r>
              <a:rPr lang="en-US" sz="1200" dirty="0" err="1">
                <a:solidFill>
                  <a:srgbClr val="000000"/>
                </a:solidFill>
                <a:effectLst/>
                <a:latin typeface="+mn-lt"/>
                <a:ea typeface="Times New Roman" panose="02020603050405020304" pitchFamily="18" charset="0"/>
              </a:rPr>
              <a:t>espacio</a:t>
            </a:r>
            <a:r>
              <a:rPr lang="en-US" sz="1200" dirty="0">
                <a:solidFill>
                  <a:srgbClr val="000000"/>
                </a:solidFill>
                <a:effectLst/>
                <a:latin typeface="+mn-lt"/>
                <a:ea typeface="Times New Roman" panose="02020603050405020304" pitchFamily="18" charset="0"/>
              </a:rPr>
              <a:t> entre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cuadrados</a:t>
            </a:r>
            <a:r>
              <a:rPr lang="en-US" sz="1200" dirty="0">
                <a:solidFill>
                  <a:srgbClr val="000000"/>
                </a:solidFill>
                <a:effectLst/>
                <a:latin typeface="+mn-lt"/>
                <a:ea typeface="Times New Roman" panose="02020603050405020304" pitchFamily="18" charset="0"/>
              </a:rPr>
              <a:t> y de </a:t>
            </a:r>
            <a:r>
              <a:rPr lang="en-US" sz="1200" dirty="0" err="1">
                <a:solidFill>
                  <a:srgbClr val="000000"/>
                </a:solidFill>
                <a:effectLst/>
                <a:latin typeface="+mn-lt"/>
                <a:ea typeface="Times New Roman" panose="02020603050405020304" pitchFamily="18" charset="0"/>
              </a:rPr>
              <a:t>aplicar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buena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pigmento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latin typeface="+mn-lt"/>
              </a:rPr>
              <a:t>. </a:t>
            </a:r>
            <a:r>
              <a:rPr lang="en-US" sz="1200" dirty="0">
                <a:solidFill>
                  <a:srgbClr val="000000"/>
                </a:solidFill>
                <a:effectLst/>
                <a:latin typeface="+mn-lt"/>
                <a:ea typeface="Times New Roman" panose="02020603050405020304" pitchFamily="18" charset="0"/>
              </a:rPr>
              <a:t>Con un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húmedo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esparce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suavemente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pigmento</a:t>
            </a:r>
            <a:r>
              <a:rPr lang="en-US" sz="1200" dirty="0">
                <a:solidFill>
                  <a:srgbClr val="000000"/>
                </a:solidFill>
                <a:effectLst/>
                <a:latin typeface="+mn-lt"/>
                <a:ea typeface="Times New Roman" panose="02020603050405020304" pitchFamily="18" charset="0"/>
              </a:rPr>
              <a:t> hasta </a:t>
            </a:r>
            <a:r>
              <a:rPr lang="en-US" sz="1200" dirty="0" err="1">
                <a:solidFill>
                  <a:srgbClr val="000000"/>
                </a:solidFill>
                <a:effectLst/>
                <a:latin typeface="+mn-lt"/>
                <a:ea typeface="Times New Roman" panose="02020603050405020304" pitchFamily="18" charset="0"/>
              </a:rPr>
              <a:t>donde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llegue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dará</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idea de </a:t>
            </a:r>
            <a:r>
              <a:rPr lang="en-US" sz="1200" dirty="0" err="1">
                <a:solidFill>
                  <a:srgbClr val="000000"/>
                </a:solidFill>
                <a:effectLst/>
                <a:latin typeface="+mn-lt"/>
                <a:ea typeface="Times New Roman" panose="02020603050405020304" pitchFamily="18" charset="0"/>
              </a:rPr>
              <a:t>cómo</a:t>
            </a:r>
            <a:r>
              <a:rPr lang="en-US" sz="1200" dirty="0">
                <a:solidFill>
                  <a:srgbClr val="000000"/>
                </a:solidFill>
                <a:effectLst/>
                <a:latin typeface="+mn-lt"/>
                <a:ea typeface="Times New Roman" panose="02020603050405020304" pitchFamily="18" charset="0"/>
              </a:rPr>
              <a:t> se </a:t>
            </a:r>
            <a:r>
              <a:rPr lang="en-US" sz="1200" dirty="0" err="1">
                <a:solidFill>
                  <a:srgbClr val="000000"/>
                </a:solidFill>
                <a:effectLst/>
                <a:latin typeface="+mn-lt"/>
                <a:ea typeface="Times New Roman" panose="02020603050405020304" pitchFamily="18" charset="0"/>
              </a:rPr>
              <a:t>ven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colores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escala</a:t>
            </a:r>
            <a:r>
              <a:rPr lang="en-US" sz="1200" dirty="0">
                <a:solidFill>
                  <a:srgbClr val="000000"/>
                </a:solidFill>
                <a:effectLst/>
                <a:latin typeface="+mn-lt"/>
                <a:ea typeface="Times New Roman" panose="02020603050405020304" pitchFamily="18" charset="0"/>
              </a:rPr>
              <a:t> de valor. Deja que la </a:t>
            </a:r>
            <a:r>
              <a:rPr lang="en-US" sz="1200" dirty="0" err="1">
                <a:solidFill>
                  <a:srgbClr val="000000"/>
                </a:solidFill>
                <a:effectLst/>
                <a:latin typeface="+mn-lt"/>
                <a:ea typeface="Times New Roman" panose="02020603050405020304" pitchFamily="18" charset="0"/>
              </a:rPr>
              <a:t>página</a:t>
            </a:r>
            <a:r>
              <a:rPr lang="en-US" sz="1200" dirty="0">
                <a:solidFill>
                  <a:srgbClr val="000000"/>
                </a:solidFill>
                <a:effectLst/>
                <a:latin typeface="+mn-lt"/>
                <a:ea typeface="Times New Roman" panose="02020603050405020304" pitchFamily="18" charset="0"/>
              </a:rPr>
              <a:t> se </a:t>
            </a:r>
            <a:r>
              <a:rPr lang="en-US" sz="1200" dirty="0" err="1">
                <a:solidFill>
                  <a:srgbClr val="000000"/>
                </a:solidFill>
                <a:effectLst/>
                <a:latin typeface="+mn-lt"/>
                <a:ea typeface="Times New Roman" panose="02020603050405020304" pitchFamily="18" charset="0"/>
              </a:rPr>
              <a:t>seque</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utilízala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referencia</a:t>
            </a:r>
            <a:r>
              <a:rPr lang="en-US" sz="1200" dirty="0">
                <a:solidFill>
                  <a:srgbClr val="000000"/>
                </a:solidFill>
                <a:effectLst/>
                <a:latin typeface="+mn-lt"/>
                <a:ea typeface="Times New Roman" panose="02020603050405020304" pitchFamily="18" charset="0"/>
              </a:rPr>
              <a:t> al </a:t>
            </a:r>
            <a:r>
              <a:rPr lang="en-US" sz="1200" dirty="0" err="1">
                <a:solidFill>
                  <a:srgbClr val="000000"/>
                </a:solidFill>
                <a:effectLst/>
                <a:latin typeface="+mn-lt"/>
                <a:ea typeface="Times New Roman" panose="02020603050405020304" pitchFamily="18" charset="0"/>
              </a:rPr>
              <a:t>dibujar</a:t>
            </a:r>
            <a:r>
              <a:rPr lang="en-US" sz="1200" dirty="0">
                <a:solidFill>
                  <a:srgbClr val="000000"/>
                </a:solidFill>
                <a:effectLst/>
                <a:latin typeface="+mn-lt"/>
                <a:ea typeface="Times New Roman" panose="02020603050405020304" pitchFamily="18" charset="0"/>
              </a:rPr>
              <a:t>.</a:t>
            </a:r>
          </a:p>
          <a:p>
            <a:r>
              <a:rPr lang="en-US" sz="1200" dirty="0" err="1">
                <a:solidFill>
                  <a:srgbClr val="000000"/>
                </a:solidFill>
                <a:effectLst/>
                <a:latin typeface="+mn-lt"/>
                <a:ea typeface="Times New Roman" panose="02020603050405020304" pitchFamily="18" charset="0"/>
              </a:rPr>
              <a:t>Incluso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recortar</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página</a:t>
            </a:r>
            <a:r>
              <a:rPr lang="en-US" sz="1200" dirty="0">
                <a:solidFill>
                  <a:srgbClr val="000000"/>
                </a:solidFill>
                <a:effectLst/>
                <a:latin typeface="+mn-lt"/>
                <a:ea typeface="Times New Roman" panose="02020603050405020304" pitchFamily="18" charset="0"/>
              </a:rPr>
              <a:t> de las </a:t>
            </a:r>
            <a:r>
              <a:rPr lang="en-US" sz="1200" dirty="0" err="1">
                <a:solidFill>
                  <a:srgbClr val="000000"/>
                </a:solidFill>
                <a:effectLst/>
                <a:latin typeface="+mn-lt"/>
                <a:ea typeface="Times New Roman" panose="02020603050405020304" pitchFamily="18" charset="0"/>
              </a:rPr>
              <a:t>muestras</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pegarla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la tapa del </a:t>
            </a:r>
            <a:r>
              <a:rPr lang="en-US" sz="1200" dirty="0" err="1">
                <a:solidFill>
                  <a:srgbClr val="000000"/>
                </a:solidFill>
                <a:effectLst/>
                <a:latin typeface="+mn-lt"/>
                <a:ea typeface="Times New Roman" panose="02020603050405020304" pitchFamily="18" charset="0"/>
              </a:rPr>
              <a:t>estuche</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Si </a:t>
            </a:r>
            <a:r>
              <a:rPr lang="en-US" sz="1200" dirty="0" err="1">
                <a:solidFill>
                  <a:srgbClr val="000000"/>
                </a:solidFill>
                <a:effectLst/>
                <a:latin typeface="+mn-lt"/>
                <a:ea typeface="Times New Roman" panose="02020603050405020304" pitchFamily="18" charset="0"/>
              </a:rPr>
              <a:t>quieres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identificar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muestra</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nombre</a:t>
            </a:r>
            <a:r>
              <a:rPr lang="en-US" sz="1200" dirty="0">
                <a:solidFill>
                  <a:srgbClr val="000000"/>
                </a:solidFill>
                <a:effectLst/>
                <a:latin typeface="+mn-lt"/>
                <a:ea typeface="Times New Roman" panose="02020603050405020304" pitchFamily="18" charset="0"/>
              </a:rPr>
              <a:t> del color del </a:t>
            </a:r>
            <a:r>
              <a:rPr lang="en-US" sz="1200" dirty="0" err="1">
                <a:solidFill>
                  <a:srgbClr val="000000"/>
                </a:solidFill>
                <a:effectLst/>
                <a:latin typeface="+mn-lt"/>
                <a:ea typeface="Times New Roman" panose="02020603050405020304" pitchFamily="18" charset="0"/>
              </a:rPr>
              <a:t>lápiz</a:t>
            </a:r>
            <a:r>
              <a:rPr lang="en-US" sz="1200" dirty="0">
                <a:solidFill>
                  <a:srgbClr val="000000"/>
                </a:solidFill>
                <a:effectLst/>
                <a:latin typeface="+mn-lt"/>
                <a:ea typeface="Times New Roman" panose="02020603050405020304" pitchFamily="18" charset="0"/>
              </a:rPr>
              <a:t>.</a:t>
            </a:r>
            <a:endParaRPr lang="en-US" sz="1200" dirty="0">
              <a:latin typeface="+mn-lt"/>
            </a:endParaRPr>
          </a:p>
          <a:p>
            <a:r>
              <a:rPr lang="en-US" sz="1200" dirty="0">
                <a:latin typeface="+mn-lt"/>
              </a:rPr>
              <a:t>[pause]</a:t>
            </a:r>
          </a:p>
          <a:p>
            <a:r>
              <a:rPr lang="en-US" sz="1200" dirty="0" err="1">
                <a:solidFill>
                  <a:srgbClr val="000000"/>
                </a:solidFill>
                <a:effectLst/>
                <a:latin typeface="+mn-lt"/>
                <a:ea typeface="Times New Roman" panose="02020603050405020304" pitchFamily="18" charset="0"/>
              </a:rPr>
              <a:t>Ahora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vamos</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intentar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crear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paleta de </a:t>
            </a:r>
            <a:r>
              <a:rPr lang="en-US" sz="1200" dirty="0" err="1">
                <a:solidFill>
                  <a:srgbClr val="000000"/>
                </a:solidFill>
                <a:effectLst/>
                <a:latin typeface="+mn-lt"/>
                <a:ea typeface="Times New Roman" panose="02020603050405020304" pitchFamily="18" charset="0"/>
              </a:rPr>
              <a:t>colores</a:t>
            </a:r>
            <a:endParaRPr lang="en-US" sz="1200" dirty="0">
              <a:solidFill>
                <a:srgbClr val="000000"/>
              </a:solidFill>
              <a:effectLst/>
              <a:latin typeface="+mn-lt"/>
              <a:ea typeface="Times New Roman" panose="02020603050405020304" pitchFamily="18" charset="0"/>
            </a:endParaRPr>
          </a:p>
          <a:p>
            <a:r>
              <a:rPr lang="en-US" sz="1200" dirty="0">
                <a:latin typeface="+mn-lt"/>
              </a:rPr>
              <a:t>[play]</a:t>
            </a:r>
          </a:p>
          <a:p>
            <a:r>
              <a:rPr lang="en-US" sz="1200" dirty="0">
                <a:solidFill>
                  <a:srgbClr val="000000"/>
                </a:solidFill>
                <a:effectLst/>
                <a:latin typeface="+mn-lt"/>
                <a:ea typeface="Times New Roman" panose="02020603050405020304" pitchFamily="18" charset="0"/>
              </a:rPr>
              <a:t>Toma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acuarela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asegúrate</a:t>
            </a:r>
            <a:r>
              <a:rPr lang="en-US" sz="1200" dirty="0">
                <a:solidFill>
                  <a:srgbClr val="000000"/>
                </a:solidFill>
                <a:effectLst/>
                <a:latin typeface="+mn-lt"/>
                <a:ea typeface="Times New Roman" panose="02020603050405020304" pitchFamily="18" charset="0"/>
              </a:rPr>
              <a:t> de que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lápices</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estén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secos</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pon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GRAN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pigmento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hoja de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blanco</a:t>
            </a:r>
            <a:r>
              <a:rPr lang="en-US" sz="1200" dirty="0">
                <a:latin typeface="+mn-lt"/>
              </a:rPr>
              <a:t>. </a:t>
            </a:r>
            <a:r>
              <a:rPr lang="en-US" sz="1200" dirty="0" err="1">
                <a:solidFill>
                  <a:srgbClr val="000000"/>
                </a:solidFill>
                <a:effectLst/>
                <a:latin typeface="+mn-lt"/>
                <a:ea typeface="Times New Roman" panose="02020603050405020304" pitchFamily="18" charset="0"/>
              </a:rPr>
              <a:t>Coloca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todo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pigmento</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puedas</a:t>
            </a:r>
            <a:r>
              <a:rPr lang="en-US" sz="1200" dirty="0">
                <a:latin typeface="+mn-lt"/>
              </a:rPr>
              <a:t>. </a:t>
            </a:r>
            <a:r>
              <a:rPr lang="en-US" sz="1200" dirty="0" err="1">
                <a:solidFill>
                  <a:srgbClr val="000000"/>
                </a:solidFill>
                <a:effectLst/>
                <a:latin typeface="+mn-lt"/>
                <a:ea typeface="Times New Roman" panose="02020603050405020304" pitchFamily="18" charset="0"/>
              </a:rPr>
              <a:t>Ahora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utilizar</a:t>
            </a:r>
            <a:r>
              <a:rPr lang="en-US" sz="1200" dirty="0">
                <a:solidFill>
                  <a:srgbClr val="000000"/>
                </a:solidFill>
                <a:effectLst/>
                <a:latin typeface="+mn-lt"/>
                <a:ea typeface="Times New Roman" panose="02020603050405020304" pitchFamily="18" charset="0"/>
              </a:rPr>
              <a:t> ese color </a:t>
            </a:r>
            <a:r>
              <a:rPr lang="en-US" sz="1200" dirty="0" err="1">
                <a:solidFill>
                  <a:srgbClr val="000000"/>
                </a:solidFill>
                <a:effectLst/>
                <a:latin typeface="+mn-lt"/>
                <a:ea typeface="Times New Roman" panose="02020603050405020304" pitchFamily="18" charset="0"/>
              </a:rPr>
              <a:t>como</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tintero</a:t>
            </a:r>
            <a:r>
              <a:rPr lang="en-US" sz="1200" dirty="0">
                <a:solidFill>
                  <a:srgbClr val="000000"/>
                </a:solidFill>
                <a:effectLst/>
                <a:latin typeface="+mn-lt"/>
                <a:ea typeface="Times New Roman" panose="02020603050405020304" pitchFamily="18" charset="0"/>
              </a:rPr>
              <a:t>”. Con un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húmedo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toca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suavemente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color que se </a:t>
            </a:r>
            <a:r>
              <a:rPr lang="en-US" sz="1200" dirty="0" err="1">
                <a:solidFill>
                  <a:srgbClr val="000000"/>
                </a:solidFill>
                <a:effectLst/>
                <a:latin typeface="+mn-lt"/>
                <a:ea typeface="Times New Roman" panose="02020603050405020304" pitchFamily="18" charset="0"/>
              </a:rPr>
              <a:t>encuentra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cubrir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pigmento</a:t>
            </a:r>
            <a:r>
              <a:rPr lang="en-US" sz="1200" dirty="0">
                <a:latin typeface="+mn-lt"/>
              </a:rPr>
              <a:t>. </a:t>
            </a:r>
            <a:r>
              <a:rPr lang="en-US" sz="1200" dirty="0">
                <a:solidFill>
                  <a:srgbClr val="000000"/>
                </a:solidFill>
                <a:effectLst/>
                <a:latin typeface="+mn-lt"/>
                <a:ea typeface="Times New Roman" panose="02020603050405020304" pitchFamily="18" charset="0"/>
              </a:rPr>
              <a:t>¡Y </a:t>
            </a:r>
            <a:r>
              <a:rPr lang="en-US" sz="1200" dirty="0" err="1">
                <a:solidFill>
                  <a:srgbClr val="000000"/>
                </a:solidFill>
                <a:effectLst/>
                <a:latin typeface="+mn-lt"/>
                <a:ea typeface="Times New Roman" panose="02020603050405020304" pitchFamily="18" charset="0"/>
              </a:rPr>
              <a:t>listo</a:t>
            </a:r>
            <a:r>
              <a:rPr lang="en-US" sz="1200" dirty="0">
                <a:solidFill>
                  <a:srgbClr val="000000"/>
                </a:solidFill>
                <a:effectLst/>
                <a:latin typeface="+mn-lt"/>
                <a:ea typeface="Times New Roman" panose="02020603050405020304" pitchFamily="18" charset="0"/>
              </a:rPr>
              <a:t>!</a:t>
            </a:r>
          </a:p>
          <a:p>
            <a:endParaRPr lang="en-US" sz="1100" dirty="0"/>
          </a:p>
          <a:p>
            <a:r>
              <a:rPr lang="en-US" sz="1100" dirty="0">
                <a:solidFill>
                  <a:srgbClr val="202122"/>
                </a:solidFill>
                <a:latin typeface="+mn-lt"/>
              </a:rPr>
              <a:t>Creative Commons: Photo of a set of eight </a:t>
            </a:r>
            <a:r>
              <a:rPr lang="en-US" sz="1100" dirty="0" err="1">
                <a:solidFill>
                  <a:srgbClr val="202122"/>
                </a:solidFill>
                <a:latin typeface="+mn-lt"/>
              </a:rPr>
              <a:t>watercolour</a:t>
            </a:r>
            <a:r>
              <a:rPr lang="en-US" sz="1100" dirty="0">
                <a:solidFill>
                  <a:srgbClr val="202122"/>
                </a:solidFill>
                <a:latin typeface="+mn-lt"/>
              </a:rPr>
              <a:t> pencils, by </a:t>
            </a:r>
            <a:r>
              <a:rPr lang="en-US" sz="1100" dirty="0" err="1">
                <a:solidFill>
                  <a:srgbClr val="202122"/>
                </a:solidFill>
                <a:latin typeface="+mn-lt"/>
              </a:rPr>
              <a:t>Shiftchange</a:t>
            </a:r>
            <a:r>
              <a:rPr lang="en-US" sz="1100" b="0" i="0" dirty="0">
                <a:solidFill>
                  <a:srgbClr val="202122"/>
                </a:solidFill>
                <a:effectLs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11</a:t>
            </a:fld>
            <a:endParaRPr lang="en-US"/>
          </a:p>
        </p:txBody>
      </p:sp>
    </p:spTree>
    <p:extLst>
      <p:ext uri="{BB962C8B-B14F-4D97-AF65-F5344CB8AC3E}">
        <p14:creationId xmlns:p14="http://schemas.microsoft.com/office/powerpoint/2010/main" val="2761282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clase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nuestro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objetivo</a:t>
            </a:r>
            <a:r>
              <a:rPr lang="en-US" sz="1200" dirty="0">
                <a:solidFill>
                  <a:srgbClr val="000000"/>
                </a:solidFill>
                <a:effectLst/>
                <a:latin typeface="+mn-lt"/>
                <a:ea typeface="Times New Roman" panose="02020603050405020304" pitchFamily="18" charset="0"/>
              </a:rPr>
              <a:t> es </a:t>
            </a:r>
            <a:r>
              <a:rPr lang="en-US" sz="1200" dirty="0" err="1">
                <a:solidFill>
                  <a:srgbClr val="000000"/>
                </a:solidFill>
                <a:effectLst/>
                <a:latin typeface="+mn-lt"/>
                <a:ea typeface="Times New Roman" panose="02020603050405020304" pitchFamily="18" charset="0"/>
              </a:rPr>
              <a:t>observar</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documentar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mundo</a:t>
            </a:r>
            <a:r>
              <a:rPr lang="en-US" sz="1200" dirty="0">
                <a:solidFill>
                  <a:srgbClr val="000000"/>
                </a:solidFill>
                <a:effectLst/>
                <a:latin typeface="+mn-lt"/>
                <a:ea typeface="Times New Roman" panose="02020603050405020304" pitchFamily="18" charset="0"/>
              </a:rPr>
              <a:t> natural a la </a:t>
            </a:r>
            <a:r>
              <a:rPr lang="en-US" sz="1200" dirty="0" err="1">
                <a:solidFill>
                  <a:srgbClr val="000000"/>
                </a:solidFill>
                <a:effectLst/>
                <a:latin typeface="+mn-lt"/>
                <a:ea typeface="Times New Roman" panose="02020603050405020304" pitchFamily="18" charset="0"/>
              </a:rPr>
              <a:t>vez</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mejoramos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nuestras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habilidades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artísticas</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aprendemos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nuevas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técnicas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camino</a:t>
            </a:r>
            <a:r>
              <a:rPr lang="en-US" sz="1200" dirty="0">
                <a:latin typeface="+mn-lt"/>
              </a:rPr>
              <a:t>. </a:t>
            </a:r>
            <a:r>
              <a:rPr lang="en-US" sz="1200" dirty="0" err="1">
                <a:solidFill>
                  <a:srgbClr val="000000"/>
                </a:solidFill>
                <a:effectLst/>
                <a:latin typeface="+mn-lt"/>
                <a:ea typeface="Times New Roman" panose="02020603050405020304" pitchFamily="18" charset="0"/>
              </a:rPr>
              <a:t>Existen</a:t>
            </a:r>
            <a:r>
              <a:rPr lang="en-US" sz="1200" dirty="0">
                <a:solidFill>
                  <a:srgbClr val="000000"/>
                </a:solidFill>
                <a:effectLst/>
                <a:latin typeface="+mn-lt"/>
                <a:ea typeface="Times New Roman" panose="02020603050405020304" pitchFamily="18" charset="0"/>
              </a:rPr>
              <a:t> dos </a:t>
            </a:r>
            <a:r>
              <a:rPr lang="en-US" sz="1200" dirty="0" err="1">
                <a:solidFill>
                  <a:srgbClr val="000000"/>
                </a:solidFill>
                <a:effectLst/>
                <a:latin typeface="+mn-lt"/>
                <a:ea typeface="Times New Roman" panose="02020603050405020304" pitchFamily="18" charset="0"/>
              </a:rPr>
              <a:t>formas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principales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lograr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objetivo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boceto</a:t>
            </a:r>
            <a:r>
              <a:rPr lang="en-US" sz="1200" dirty="0">
                <a:solidFill>
                  <a:srgbClr val="000000"/>
                </a:solidFill>
                <a:effectLst/>
                <a:latin typeface="+mn-lt"/>
                <a:ea typeface="Times New Roman" panose="02020603050405020304" pitchFamily="18" charset="0"/>
              </a:rPr>
              <a:t> de campo y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dibujo</a:t>
            </a:r>
            <a:r>
              <a:rPr lang="en-US" sz="1200" dirty="0">
                <a:solidFill>
                  <a:srgbClr val="000000"/>
                </a:solidFill>
                <a:effectLst/>
                <a:latin typeface="+mn-lt"/>
                <a:ea typeface="Times New Roman" panose="02020603050405020304" pitchFamily="18" charset="0"/>
              </a:rPr>
              <a:t> de taller</a:t>
            </a:r>
            <a:r>
              <a:rPr lang="en-US" sz="1200" dirty="0">
                <a:latin typeface="+mn-lt"/>
              </a:rPr>
              <a:t>. </a:t>
            </a:r>
          </a:p>
          <a:p>
            <a:endParaRPr lang="en-US" sz="1200" dirty="0">
              <a:latin typeface="+mn-lt"/>
            </a:endParaRPr>
          </a:p>
          <a:p>
            <a:r>
              <a:rPr lang="en-US" sz="1200" dirty="0" err="1">
                <a:solidFill>
                  <a:srgbClr val="000000"/>
                </a:solidFill>
                <a:effectLst/>
                <a:latin typeface="+mn-lt"/>
                <a:ea typeface="Times New Roman" panose="02020603050405020304" pitchFamily="18" charset="0"/>
              </a:rPr>
              <a:t>Boceto</a:t>
            </a:r>
            <a:r>
              <a:rPr lang="en-US" sz="1200" dirty="0">
                <a:solidFill>
                  <a:srgbClr val="000000"/>
                </a:solidFill>
                <a:effectLst/>
                <a:latin typeface="+mn-lt"/>
                <a:ea typeface="Times New Roman" panose="02020603050405020304" pitchFamily="18" charset="0"/>
              </a:rPr>
              <a:t> de campo = </a:t>
            </a:r>
            <a:r>
              <a:rPr lang="en-US" sz="1200" dirty="0" err="1">
                <a:solidFill>
                  <a:srgbClr val="000000"/>
                </a:solidFill>
                <a:effectLst/>
                <a:latin typeface="+mn-lt"/>
                <a:ea typeface="Times New Roman" panose="02020603050405020304" pitchFamily="18" charset="0"/>
              </a:rPr>
              <a:t>bocetos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rápidos</a:t>
            </a:r>
            <a:r>
              <a:rPr lang="en-US" sz="1200" dirty="0">
                <a:solidFill>
                  <a:srgbClr val="000000"/>
                </a:solidFill>
                <a:effectLst/>
                <a:latin typeface="+mn-lt"/>
                <a:ea typeface="Times New Roman" panose="02020603050405020304" pitchFamily="18" charset="0"/>
              </a:rPr>
              <a:t> que se </a:t>
            </a:r>
            <a:r>
              <a:rPr lang="en-US" sz="1200" dirty="0" err="1">
                <a:solidFill>
                  <a:srgbClr val="000000"/>
                </a:solidFill>
                <a:effectLst/>
                <a:latin typeface="+mn-lt"/>
                <a:ea typeface="Times New Roman" panose="02020603050405020304" pitchFamily="18" charset="0"/>
              </a:rPr>
              <a:t>basan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observaciones</a:t>
            </a:r>
            <a:r>
              <a:rPr lang="en-US" sz="1200" dirty="0">
                <a:solidFill>
                  <a:srgbClr val="000000"/>
                </a:solidFill>
                <a:effectLst/>
                <a:latin typeface="+mn-lt"/>
                <a:ea typeface="Times New Roman" panose="02020603050405020304" pitchFamily="18" charset="0"/>
              </a:rPr>
              <a:t> y se </a:t>
            </a:r>
            <a:r>
              <a:rPr lang="en-US" sz="1200" dirty="0" err="1">
                <a:solidFill>
                  <a:srgbClr val="000000"/>
                </a:solidFill>
                <a:effectLst/>
                <a:latin typeface="+mn-lt"/>
                <a:ea typeface="Times New Roman" panose="02020603050405020304" pitchFamily="18" charset="0"/>
              </a:rPr>
              <a:t>realizan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campo</a:t>
            </a:r>
            <a:r>
              <a:rPr lang="en-US" sz="1200" dirty="0">
                <a:latin typeface="+mn-lt"/>
              </a:rPr>
              <a:t>. </a:t>
            </a:r>
            <a:r>
              <a:rPr lang="en-US" sz="1200" dirty="0">
                <a:solidFill>
                  <a:srgbClr val="000000"/>
                </a:solidFill>
                <a:effectLst/>
                <a:latin typeface="+mn-lt"/>
                <a:ea typeface="Times New Roman" panose="02020603050405020304" pitchFamily="18" charset="0"/>
              </a:rPr>
              <a:t>Al </a:t>
            </a:r>
            <a:r>
              <a:rPr lang="en-US" sz="1200" dirty="0" err="1">
                <a:solidFill>
                  <a:srgbClr val="000000"/>
                </a:solidFill>
                <a:effectLst/>
                <a:latin typeface="+mn-lt"/>
                <a:ea typeface="Times New Roman" panose="02020603050405020304" pitchFamily="18" charset="0"/>
              </a:rPr>
              <a:t>realizar</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boceto</a:t>
            </a:r>
            <a:r>
              <a:rPr lang="en-US" sz="1200" dirty="0">
                <a:solidFill>
                  <a:srgbClr val="000000"/>
                </a:solidFill>
                <a:effectLst/>
                <a:latin typeface="+mn-lt"/>
                <a:ea typeface="Times New Roman" panose="02020603050405020304" pitchFamily="18" charset="0"/>
              </a:rPr>
              <a:t> de campo, es </a:t>
            </a:r>
            <a:r>
              <a:rPr lang="en-US" sz="1200" dirty="0" err="1">
                <a:solidFill>
                  <a:srgbClr val="000000"/>
                </a:solidFill>
                <a:effectLst/>
                <a:latin typeface="+mn-lt"/>
                <a:ea typeface="Times New Roman" panose="02020603050405020304" pitchFamily="18" charset="0"/>
              </a:rPr>
              <a:t>posible</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encuentres</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limitaciones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tiempo</a:t>
            </a:r>
            <a:r>
              <a:rPr lang="en-US" sz="1200" dirty="0">
                <a:solidFill>
                  <a:srgbClr val="000000"/>
                </a:solidFill>
                <a:effectLst/>
                <a:latin typeface="+mn-lt"/>
                <a:ea typeface="Times New Roman" panose="02020603050405020304" pitchFamily="18" charset="0"/>
              </a:rPr>
              <a:t> o de </a:t>
            </a:r>
            <a:r>
              <a:rPr lang="en-US" sz="1200" dirty="0" err="1">
                <a:solidFill>
                  <a:srgbClr val="000000"/>
                </a:solidFill>
                <a:effectLst/>
                <a:latin typeface="+mn-lt"/>
                <a:ea typeface="Times New Roman" panose="02020603050405020304" pitchFamily="18" charset="0"/>
              </a:rPr>
              <a:t>materiales</a:t>
            </a:r>
            <a:r>
              <a:rPr lang="en-US" sz="1200" dirty="0">
                <a:latin typeface="+mn-lt"/>
              </a:rPr>
              <a:t>. </a:t>
            </a:r>
            <a:r>
              <a:rPr lang="en-US" sz="1200" dirty="0">
                <a:solidFill>
                  <a:srgbClr val="000000"/>
                </a:solidFill>
                <a:effectLst/>
                <a:latin typeface="+mn-lt"/>
                <a:ea typeface="Times New Roman" panose="02020603050405020304" pitchFamily="18" charset="0"/>
              </a:rPr>
              <a:t>El </a:t>
            </a:r>
            <a:r>
              <a:rPr lang="en-US" sz="1200" dirty="0" err="1">
                <a:solidFill>
                  <a:srgbClr val="000000"/>
                </a:solidFill>
                <a:effectLst/>
                <a:latin typeface="+mn-lt"/>
                <a:ea typeface="Times New Roman" panose="02020603050405020304" pitchFamily="18" charset="0"/>
              </a:rPr>
              <a:t>objetivo</a:t>
            </a:r>
            <a:r>
              <a:rPr lang="en-US" sz="1200" dirty="0">
                <a:solidFill>
                  <a:srgbClr val="000000"/>
                </a:solidFill>
                <a:effectLst/>
                <a:latin typeface="+mn-lt"/>
                <a:ea typeface="Times New Roman" panose="02020603050405020304" pitchFamily="18" charset="0"/>
              </a:rPr>
              <a:t> es que la </a:t>
            </a:r>
            <a:r>
              <a:rPr lang="en-US" sz="1200" dirty="0" err="1">
                <a:solidFill>
                  <a:srgbClr val="000000"/>
                </a:solidFill>
                <a:effectLst/>
                <a:latin typeface="+mn-lt"/>
                <a:ea typeface="Times New Roman" panose="02020603050405020304" pitchFamily="18" charset="0"/>
              </a:rPr>
              <a:t>página</a:t>
            </a:r>
            <a:r>
              <a:rPr lang="en-US" sz="1200" dirty="0">
                <a:solidFill>
                  <a:srgbClr val="000000"/>
                </a:solidFill>
                <a:effectLst/>
                <a:latin typeface="+mn-lt"/>
                <a:ea typeface="Times New Roman" panose="02020603050405020304" pitchFamily="18" charset="0"/>
              </a:rPr>
              <a:t> de la </a:t>
            </a:r>
            <a:r>
              <a:rPr lang="en-US" sz="1200" dirty="0" err="1">
                <a:solidFill>
                  <a:srgbClr val="000000"/>
                </a:solidFill>
                <a:effectLst/>
                <a:latin typeface="+mn-lt"/>
                <a:ea typeface="Times New Roman" panose="02020603050405020304" pitchFamily="18" charset="0"/>
              </a:rPr>
              <a:t>bitácora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tenga</a:t>
            </a:r>
            <a:r>
              <a:rPr lang="en-US" sz="1200" dirty="0">
                <a:solidFill>
                  <a:srgbClr val="000000"/>
                </a:solidFill>
                <a:effectLst/>
                <a:latin typeface="+mn-lt"/>
                <a:ea typeface="Times New Roman" panose="02020603050405020304" pitchFamily="18" charset="0"/>
              </a:rPr>
              <a:t> la mayor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información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posible</a:t>
            </a:r>
            <a:r>
              <a:rPr lang="en-US" sz="1200" dirty="0">
                <a:latin typeface="+mn-lt"/>
              </a:rPr>
              <a:t>. </a:t>
            </a:r>
            <a:r>
              <a:rPr lang="en-US" sz="1200" dirty="0">
                <a:solidFill>
                  <a:srgbClr val="000000"/>
                </a:solidFill>
                <a:effectLst/>
                <a:latin typeface="+mn-lt"/>
                <a:ea typeface="Times New Roman" panose="02020603050405020304" pitchFamily="18" charset="0"/>
              </a:rPr>
              <a:t>No </a:t>
            </a:r>
            <a:r>
              <a:rPr lang="en-US" sz="1200" dirty="0" err="1">
                <a:solidFill>
                  <a:srgbClr val="000000"/>
                </a:solidFill>
                <a:effectLst/>
                <a:latin typeface="+mn-lt"/>
                <a:ea typeface="Times New Roman" panose="02020603050405020304" pitchFamily="18" charset="0"/>
              </a:rPr>
              <a:t>borres</a:t>
            </a:r>
            <a:r>
              <a:rPr lang="en-US" sz="1200" dirty="0">
                <a:solidFill>
                  <a:srgbClr val="000000"/>
                </a:solidFill>
                <a:effectLst/>
                <a:latin typeface="+mn-lt"/>
                <a:ea typeface="Times New Roman" panose="02020603050405020304" pitchFamily="18" charset="0"/>
              </a:rPr>
              <a:t> nada, ¡solo </a:t>
            </a:r>
            <a:r>
              <a:rPr lang="en-US" sz="1200" dirty="0" err="1">
                <a:solidFill>
                  <a:srgbClr val="000000"/>
                </a:solidFill>
                <a:effectLst/>
                <a:latin typeface="+mn-lt"/>
                <a:ea typeface="Times New Roman" panose="02020603050405020304" pitchFamily="18" charset="0"/>
              </a:rPr>
              <a:t>dibuja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Piensa</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bocetos</a:t>
            </a:r>
            <a:r>
              <a:rPr lang="en-US" sz="1200" dirty="0">
                <a:solidFill>
                  <a:srgbClr val="000000"/>
                </a:solidFill>
                <a:effectLst/>
                <a:latin typeface="+mn-lt"/>
                <a:ea typeface="Times New Roman" panose="02020603050405020304" pitchFamily="18" charset="0"/>
              </a:rPr>
              <a:t> de campo son </a:t>
            </a:r>
            <a:r>
              <a:rPr lang="en-US" sz="1200" dirty="0" err="1">
                <a:solidFill>
                  <a:srgbClr val="000000"/>
                </a:solidFill>
                <a:effectLst/>
                <a:latin typeface="+mn-lt"/>
                <a:ea typeface="Times New Roman" panose="02020603050405020304" pitchFamily="18" charset="0"/>
              </a:rPr>
              <a:t>como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apuntes</a:t>
            </a:r>
            <a:r>
              <a:rPr lang="en-US" sz="1200" dirty="0">
                <a:solidFill>
                  <a:srgbClr val="000000"/>
                </a:solidFill>
                <a:effectLst/>
                <a:latin typeface="+mn-lt"/>
                <a:ea typeface="Times New Roman" panose="02020603050405020304" pitchFamily="18" charset="0"/>
              </a:rPr>
              <a:t> breves que </a:t>
            </a:r>
            <a:r>
              <a:rPr lang="en-US" sz="1200" dirty="0" err="1">
                <a:solidFill>
                  <a:srgbClr val="000000"/>
                </a:solidFill>
                <a:effectLst/>
                <a:latin typeface="+mn-lt"/>
                <a:ea typeface="Times New Roman" panose="02020603050405020304" pitchFamily="18" charset="0"/>
              </a:rPr>
              <a:t>podrías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tomar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clase</a:t>
            </a:r>
            <a:r>
              <a:rPr lang="en-US" sz="1200" dirty="0">
                <a:latin typeface="+mn-lt"/>
              </a:rPr>
              <a:t>. </a:t>
            </a:r>
          </a:p>
          <a:p>
            <a:endParaRPr lang="en-US" sz="1200" dirty="0">
              <a:latin typeface="+mn-lt"/>
            </a:endParaRPr>
          </a:p>
          <a:p>
            <a:r>
              <a:rPr lang="en-US" sz="1200" dirty="0" err="1">
                <a:solidFill>
                  <a:srgbClr val="000000"/>
                </a:solidFill>
                <a:effectLst/>
                <a:latin typeface="+mn-lt"/>
                <a:ea typeface="Times New Roman" panose="02020603050405020304" pitchFamily="18" charset="0"/>
              </a:rPr>
              <a:t>Dibujo</a:t>
            </a:r>
            <a:r>
              <a:rPr lang="en-US" sz="1200" dirty="0">
                <a:solidFill>
                  <a:srgbClr val="000000"/>
                </a:solidFill>
                <a:effectLst/>
                <a:latin typeface="+mn-lt"/>
                <a:ea typeface="Times New Roman" panose="02020603050405020304" pitchFamily="18" charset="0"/>
              </a:rPr>
              <a:t> de taller =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estudio</a:t>
            </a:r>
            <a:r>
              <a:rPr lang="en-US" sz="1200" dirty="0">
                <a:solidFill>
                  <a:srgbClr val="000000"/>
                </a:solidFill>
                <a:effectLst/>
                <a:latin typeface="+mn-lt"/>
                <a:ea typeface="Times New Roman" panose="02020603050405020304" pitchFamily="18" charset="0"/>
              </a:rPr>
              <a:t> de un </a:t>
            </a:r>
            <a:r>
              <a:rPr lang="en-US" sz="1200" dirty="0" err="1">
                <a:solidFill>
                  <a:srgbClr val="000000"/>
                </a:solidFill>
                <a:effectLst/>
                <a:latin typeface="+mn-lt"/>
                <a:ea typeface="Times New Roman" panose="02020603050405020304" pitchFamily="18" charset="0"/>
              </a:rPr>
              <a:t>modelo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profundidad</a:t>
            </a:r>
            <a:r>
              <a:rPr lang="en-US" sz="1200" dirty="0">
                <a:solidFill>
                  <a:srgbClr val="000000"/>
                </a:solidFill>
                <a:effectLst/>
                <a:latin typeface="+mn-lt"/>
                <a:ea typeface="Times New Roman" panose="02020603050405020304" pitchFamily="18" charset="0"/>
              </a:rPr>
              <a:t> y que </a:t>
            </a:r>
            <a:r>
              <a:rPr lang="en-US" sz="1200" dirty="0" err="1">
                <a:solidFill>
                  <a:srgbClr val="000000"/>
                </a:solidFill>
                <a:effectLst/>
                <a:latin typeface="+mn-lt"/>
                <a:ea typeface="Times New Roman" panose="02020603050405020304" pitchFamily="18" charset="0"/>
              </a:rPr>
              <a:t>requiere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mucho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tiempo</a:t>
            </a:r>
            <a:r>
              <a:rPr lang="en-US" sz="1200" dirty="0">
                <a:latin typeface="+mn-lt"/>
              </a:rPr>
              <a:t>. </a:t>
            </a:r>
            <a:r>
              <a:rPr lang="en-US" sz="1200" dirty="0" err="1">
                <a:latin typeface="+mn-lt"/>
              </a:rPr>
              <a:t>En</a:t>
            </a:r>
            <a:r>
              <a:rPr lang="en-US" sz="1200" dirty="0">
                <a:latin typeface="+mn-lt"/>
              </a:rPr>
              <a:t> </a:t>
            </a:r>
            <a:r>
              <a:rPr lang="en-US" sz="1200" dirty="0" err="1">
                <a:latin typeface="+mn-lt"/>
              </a:rPr>
              <a:t>esta</a:t>
            </a:r>
            <a:r>
              <a:rPr lang="en-US" sz="1200" dirty="0">
                <a:latin typeface="+mn-lt"/>
              </a:rPr>
              <a:t> </a:t>
            </a:r>
            <a:r>
              <a:rPr lang="en-US" sz="1200" dirty="0" err="1">
                <a:latin typeface="+mn-lt"/>
              </a:rPr>
              <a:t>clase</a:t>
            </a:r>
            <a:r>
              <a:rPr lang="en-US" sz="1200" dirty="0">
                <a:latin typeface="+mn-lt"/>
              </a:rPr>
              <a:t>, </a:t>
            </a:r>
            <a:r>
              <a:rPr lang="en-US" sz="1200" dirty="0" err="1">
                <a:latin typeface="+mn-lt"/>
              </a:rPr>
              <a:t>nuestro</a:t>
            </a:r>
            <a:r>
              <a:rPr lang="en-US" sz="1200" dirty="0">
                <a:latin typeface="+mn-lt"/>
              </a:rPr>
              <a:t> </a:t>
            </a:r>
            <a:r>
              <a:rPr lang="en-US" sz="1200" dirty="0" err="1">
                <a:latin typeface="+mn-lt"/>
              </a:rPr>
              <a:t>modelo</a:t>
            </a:r>
            <a:r>
              <a:rPr lang="en-US" sz="1200" dirty="0">
                <a:latin typeface="+mn-lt"/>
              </a:rPr>
              <a:t> es la </a:t>
            </a:r>
            <a:r>
              <a:rPr lang="en-US" sz="1200" dirty="0" err="1">
                <a:latin typeface="+mn-lt"/>
              </a:rPr>
              <a:t>naturaleza</a:t>
            </a:r>
            <a:r>
              <a:rPr lang="en-US" sz="1200" dirty="0">
                <a:latin typeface="+mn-lt"/>
              </a:rPr>
              <a:t>. </a:t>
            </a:r>
            <a:r>
              <a:rPr lang="en-US" sz="1200" dirty="0" err="1">
                <a:solidFill>
                  <a:srgbClr val="000000"/>
                </a:solidFill>
                <a:effectLst/>
                <a:latin typeface="+mn-lt"/>
                <a:ea typeface="Times New Roman" panose="02020603050405020304" pitchFamily="18" charset="0"/>
              </a:rPr>
              <a:t>Cuando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dibujas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un “taller” (</a:t>
            </a:r>
            <a:r>
              <a:rPr lang="en-US" sz="1200" dirty="0" err="1">
                <a:solidFill>
                  <a:srgbClr val="000000"/>
                </a:solidFill>
                <a:effectLst/>
                <a:latin typeface="+mn-lt"/>
                <a:ea typeface="Times New Roman" panose="02020603050405020304" pitchFamily="18" charset="0"/>
              </a:rPr>
              <a:t>ya</a:t>
            </a:r>
            <a:r>
              <a:rPr lang="en-US" sz="1200" dirty="0">
                <a:solidFill>
                  <a:srgbClr val="000000"/>
                </a:solidFill>
                <a:effectLst/>
                <a:latin typeface="+mn-lt"/>
                <a:ea typeface="Times New Roman" panose="02020603050405020304" pitchFamily="18" charset="0"/>
              </a:rPr>
              <a:t> sea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oficina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biblioteca</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la mesa de la </a:t>
            </a:r>
            <a:r>
              <a:rPr lang="en-US" sz="1200" dirty="0" err="1">
                <a:solidFill>
                  <a:srgbClr val="000000"/>
                </a:solidFill>
                <a:effectLst/>
                <a:latin typeface="+mn-lt"/>
                <a:ea typeface="Times New Roman" panose="02020603050405020304" pitchFamily="18" charset="0"/>
              </a:rPr>
              <a:t>cocina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tomarte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tiempo</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conocer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modelo</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fondo</a:t>
            </a:r>
            <a:r>
              <a:rPr lang="en-US" sz="1200" dirty="0">
                <a:latin typeface="+mn-lt"/>
              </a:rPr>
              <a:t>. </a:t>
            </a:r>
            <a:r>
              <a:rPr lang="en-US" sz="1200" dirty="0" err="1">
                <a:solidFill>
                  <a:srgbClr val="000000"/>
                </a:solidFill>
                <a:effectLst/>
                <a:latin typeface="+mn-lt"/>
                <a:ea typeface="Times New Roman" panose="02020603050405020304" pitchFamily="18" charset="0"/>
              </a:rPr>
              <a:t>Esta</a:t>
            </a:r>
            <a:r>
              <a:rPr lang="en-US" sz="1200" dirty="0">
                <a:solidFill>
                  <a:srgbClr val="000000"/>
                </a:solidFill>
                <a:effectLst/>
                <a:latin typeface="+mn-lt"/>
                <a:ea typeface="Times New Roman" panose="02020603050405020304" pitchFamily="18" charset="0"/>
              </a:rPr>
              <a:t> es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oportunidad</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añadir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detalles</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hayas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obtenido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notas</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boceto</a:t>
            </a:r>
            <a:r>
              <a:rPr lang="en-US" sz="1200" dirty="0">
                <a:solidFill>
                  <a:srgbClr val="000000"/>
                </a:solidFill>
                <a:effectLst/>
                <a:latin typeface="+mn-lt"/>
                <a:ea typeface="Times New Roman" panose="02020603050405020304" pitchFamily="18" charset="0"/>
              </a:rPr>
              <a:t> de campo</a:t>
            </a:r>
            <a:r>
              <a:rPr lang="en-US" sz="1200" dirty="0">
                <a:latin typeface="+mn-lt"/>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imágenes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referencia</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libros</a:t>
            </a:r>
            <a:r>
              <a:rPr lang="en-US" sz="1200" dirty="0">
                <a:solidFill>
                  <a:srgbClr val="000000"/>
                </a:solidFill>
                <a:effectLst/>
                <a:latin typeface="+mn-lt"/>
                <a:ea typeface="Times New Roman" panose="02020603050405020304" pitchFamily="18" charset="0"/>
              </a:rPr>
              <a:t> o de internet que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ayuden</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componer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imagen </a:t>
            </a:r>
            <a:r>
              <a:rPr lang="en-US" sz="1200" dirty="0" err="1">
                <a:solidFill>
                  <a:srgbClr val="000000"/>
                </a:solidFill>
                <a:effectLst/>
                <a:latin typeface="+mn-lt"/>
                <a:ea typeface="Times New Roman" panose="02020603050405020304" pitchFamily="18" charset="0"/>
              </a:rPr>
              <a:t>clara</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modelo</a:t>
            </a:r>
            <a:r>
              <a:rPr lang="en-US" sz="1200" dirty="0">
                <a:solidFill>
                  <a:srgbClr val="000000"/>
                </a:solidFill>
                <a:effectLst/>
                <a:latin typeface="+mn-lt"/>
                <a:ea typeface="Times New Roman" panose="02020603050405020304" pitchFamily="18" charset="0"/>
              </a:rPr>
              <a:t>.</a:t>
            </a:r>
            <a:endParaRPr lang="en-US" sz="1200" dirty="0">
              <a:latin typeface="+mn-lt"/>
            </a:endParaRPr>
          </a:p>
          <a:p>
            <a:endParaRPr lang="en-US" sz="1200" dirty="0">
              <a:latin typeface="+mn-lt"/>
            </a:endParaRPr>
          </a:p>
          <a:p>
            <a:r>
              <a:rPr lang="en-US" sz="1200" dirty="0" err="1">
                <a:solidFill>
                  <a:srgbClr val="000000"/>
                </a:solidFill>
                <a:effectLst/>
                <a:latin typeface="+mn-lt"/>
                <a:ea typeface="Times New Roman" panose="02020603050405020304" pitchFamily="18" charset="0"/>
              </a:rPr>
              <a:t>También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agregar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objetos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encontrados</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bitácora</a:t>
            </a:r>
            <a:r>
              <a:rPr lang="en-US" sz="1200" dirty="0">
                <a:latin typeface="+mn-lt"/>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realizar</a:t>
            </a:r>
            <a:r>
              <a:rPr lang="en-US" sz="1200" dirty="0">
                <a:solidFill>
                  <a:srgbClr val="000000"/>
                </a:solidFill>
                <a:effectLst/>
                <a:latin typeface="+mn-lt"/>
                <a:ea typeface="Times New Roman" panose="02020603050405020304" pitchFamily="18" charset="0"/>
              </a:rPr>
              <a:t> un </a:t>
            </a:r>
            <a:r>
              <a:rPr lang="en-US" sz="1200" i="1" dirty="0">
                <a:solidFill>
                  <a:srgbClr val="000000"/>
                </a:solidFill>
                <a:effectLst/>
                <a:latin typeface="+mn-lt"/>
                <a:ea typeface="Times New Roman" panose="02020603050405020304" pitchFamily="18" charset="0"/>
              </a:rPr>
              <a:t>frottage</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hoja y </a:t>
            </a:r>
            <a:r>
              <a:rPr lang="en-US" sz="1200" dirty="0" err="1">
                <a:solidFill>
                  <a:srgbClr val="000000"/>
                </a:solidFill>
                <a:effectLst/>
                <a:latin typeface="+mn-lt"/>
                <a:ea typeface="Times New Roman" panose="02020603050405020304" pitchFamily="18" charset="0"/>
              </a:rPr>
              <a:t>pegarlo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página</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bitácora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incluir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pluma</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hayas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encontrado</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prensar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flor</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jardín</a:t>
            </a:r>
            <a:r>
              <a:rPr lang="en-US" sz="1200" dirty="0">
                <a:latin typeface="+mn-lt"/>
              </a:rPr>
              <a:t>. </a:t>
            </a:r>
          </a:p>
          <a:p>
            <a:endParaRPr lang="en-US" sz="1200" dirty="0">
              <a:latin typeface="+mn-lt"/>
            </a:endParaRPr>
          </a:p>
          <a:p>
            <a:r>
              <a:rPr lang="en-US" sz="1200" dirty="0" err="1">
                <a:solidFill>
                  <a:srgbClr val="000000"/>
                </a:solidFill>
                <a:effectLst/>
                <a:latin typeface="+mn-lt"/>
                <a:ea typeface="Times New Roman" panose="02020603050405020304" pitchFamily="18" charset="0"/>
              </a:rPr>
              <a:t>Ya</a:t>
            </a:r>
            <a:r>
              <a:rPr lang="en-US" sz="1200" dirty="0">
                <a:solidFill>
                  <a:srgbClr val="000000"/>
                </a:solidFill>
                <a:effectLst/>
                <a:latin typeface="+mn-lt"/>
                <a:ea typeface="Times New Roman" panose="02020603050405020304" pitchFamily="18" charset="0"/>
              </a:rPr>
              <a:t> sea que </a:t>
            </a:r>
            <a:r>
              <a:rPr lang="en-US" sz="1200" dirty="0" err="1">
                <a:solidFill>
                  <a:srgbClr val="000000"/>
                </a:solidFill>
                <a:effectLst/>
                <a:latin typeface="+mn-lt"/>
                <a:ea typeface="Times New Roman" panose="02020603050405020304" pitchFamily="18" charset="0"/>
              </a:rPr>
              <a:t>estés</a:t>
            </a:r>
            <a:r>
              <a:rPr lang="en-US" sz="1200" dirty="0">
                <a:solidFill>
                  <a:srgbClr val="000000"/>
                </a:solidFill>
                <a:effectLst/>
                <a:latin typeface="+mn-lt"/>
                <a:ea typeface="Times New Roman" panose="02020603050405020304" pitchFamily="18" charset="0"/>
              </a:rPr>
              <a:t> al </a:t>
            </a:r>
            <a:r>
              <a:rPr lang="en-US" sz="1200" dirty="0" err="1">
                <a:solidFill>
                  <a:srgbClr val="000000"/>
                </a:solidFill>
                <a:effectLst/>
                <a:latin typeface="+mn-lt"/>
                <a:ea typeface="Times New Roman" panose="02020603050405020304" pitchFamily="18" charset="0"/>
              </a:rPr>
              <a:t>aire</a:t>
            </a:r>
            <a:r>
              <a:rPr lang="en-US" sz="1200" dirty="0">
                <a:solidFill>
                  <a:srgbClr val="000000"/>
                </a:solidFill>
                <a:effectLst/>
                <a:latin typeface="+mn-lt"/>
                <a:ea typeface="Times New Roman" panose="02020603050405020304" pitchFamily="18" charset="0"/>
              </a:rPr>
              <a:t> libre o </a:t>
            </a:r>
            <a:r>
              <a:rPr lang="en-US" sz="1200" dirty="0" err="1">
                <a:solidFill>
                  <a:srgbClr val="000000"/>
                </a:solidFill>
                <a:effectLst/>
                <a:latin typeface="+mn-lt"/>
                <a:ea typeface="Times New Roman" panose="02020603050405020304" pitchFamily="18" charset="0"/>
              </a:rPr>
              <a:t>concentrándote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taller, </a:t>
            </a:r>
            <a:r>
              <a:rPr lang="en-US" sz="1200" dirty="0" err="1">
                <a:solidFill>
                  <a:srgbClr val="000000"/>
                </a:solidFill>
                <a:effectLst/>
                <a:latin typeface="+mn-lt"/>
                <a:ea typeface="Times New Roman" panose="02020603050405020304" pitchFamily="18" charset="0"/>
              </a:rPr>
              <a:t>recuerda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anotar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toda</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información</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puedas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notar</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aprender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sobre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modelo</a:t>
            </a:r>
            <a:r>
              <a:rPr lang="en-US" sz="1200" dirty="0">
                <a:latin typeface="+mn-lt"/>
              </a:rPr>
              <a:t>. </a:t>
            </a:r>
            <a:r>
              <a:rPr lang="en-US" sz="1200" dirty="0">
                <a:solidFill>
                  <a:srgbClr val="000000"/>
                </a:solidFill>
                <a:effectLst/>
                <a:latin typeface="+mn-lt"/>
                <a:ea typeface="Times New Roman" panose="02020603050405020304" pitchFamily="18" charset="0"/>
              </a:rPr>
              <a:t>Toma nota del </a:t>
            </a:r>
            <a:r>
              <a:rPr lang="en-US" sz="1200" dirty="0" err="1">
                <a:solidFill>
                  <a:srgbClr val="000000"/>
                </a:solidFill>
                <a:effectLst/>
                <a:latin typeface="+mn-lt"/>
                <a:ea typeface="Times New Roman" panose="02020603050405020304" pitchFamily="18" charset="0"/>
              </a:rPr>
              <a:t>clima</a:t>
            </a:r>
            <a:r>
              <a:rPr lang="en-US" sz="1200" dirty="0">
                <a:solidFill>
                  <a:srgbClr val="000000"/>
                </a:solidFill>
                <a:effectLst/>
                <a:latin typeface="+mn-lt"/>
                <a:ea typeface="Times New Roman" panose="02020603050405020304" pitchFamily="18" charset="0"/>
              </a:rPr>
              <a:t> y de </a:t>
            </a:r>
            <a:r>
              <a:rPr lang="en-US" sz="1200" dirty="0" err="1">
                <a:solidFill>
                  <a:srgbClr val="000000"/>
                </a:solidFill>
                <a:effectLst/>
                <a:latin typeface="+mn-lt"/>
                <a:ea typeface="Times New Roman" panose="02020603050405020304" pitchFamily="18" charset="0"/>
              </a:rPr>
              <a:t>cuántas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plantas</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animales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ver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la zona, y escribe lo que </a:t>
            </a:r>
            <a:r>
              <a:rPr lang="en-US" sz="1200" dirty="0" err="1">
                <a:solidFill>
                  <a:srgbClr val="000000"/>
                </a:solidFill>
                <a:effectLst/>
                <a:latin typeface="+mn-lt"/>
                <a:ea typeface="Times New Roman" panose="02020603050405020304" pitchFamily="18" charset="0"/>
              </a:rPr>
              <a:t>sientes</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percibes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ese </a:t>
            </a:r>
            <a:r>
              <a:rPr lang="en-US" sz="1200" dirty="0" err="1">
                <a:solidFill>
                  <a:srgbClr val="000000"/>
                </a:solidFill>
                <a:effectLst/>
                <a:latin typeface="+mn-lt"/>
                <a:ea typeface="Times New Roman" panose="02020603050405020304" pitchFamily="18" charset="0"/>
              </a:rPr>
              <a:t>momento</a:t>
            </a:r>
            <a:r>
              <a:rPr lang="en-US" sz="1200" dirty="0">
                <a:latin typeface="+mn-lt"/>
              </a:rPr>
              <a:t>. </a:t>
            </a:r>
            <a:r>
              <a:rPr lang="en-US" sz="1200" dirty="0" err="1">
                <a:solidFill>
                  <a:srgbClr val="000000"/>
                </a:solidFill>
                <a:effectLst/>
                <a:latin typeface="+mn-lt"/>
                <a:ea typeface="Times New Roman" panose="02020603050405020304" pitchFamily="18" charset="0"/>
              </a:rPr>
              <a:t>Nunca</a:t>
            </a:r>
            <a:r>
              <a:rPr lang="en-US" sz="1200" dirty="0">
                <a:solidFill>
                  <a:srgbClr val="000000"/>
                </a:solidFill>
                <a:effectLst/>
                <a:latin typeface="+mn-lt"/>
                <a:ea typeface="Times New Roman" panose="02020603050405020304" pitchFamily="18" charset="0"/>
              </a:rPr>
              <a:t> se sabe </a:t>
            </a:r>
            <a:r>
              <a:rPr lang="en-US" sz="1200" dirty="0" err="1">
                <a:solidFill>
                  <a:srgbClr val="000000"/>
                </a:solidFill>
                <a:effectLst/>
                <a:latin typeface="+mn-lt"/>
                <a:ea typeface="Times New Roman" panose="02020603050405020304" pitchFamily="18" charset="0"/>
              </a:rPr>
              <a:t>qué</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tipo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observación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podría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resultar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importante</a:t>
            </a:r>
            <a:r>
              <a:rPr lang="en-US" sz="1200" dirty="0">
                <a:solidFill>
                  <a:srgbClr val="000000"/>
                </a:solidFill>
                <a:effectLst/>
                <a:latin typeface="+mn-lt"/>
                <a:ea typeface="Times New Roman" panose="02020603050405020304" pitchFamily="18" charset="0"/>
              </a:rPr>
              <a:t> para la </a:t>
            </a:r>
            <a:r>
              <a:rPr lang="en-US" sz="1200" dirty="0" err="1">
                <a:solidFill>
                  <a:srgbClr val="000000"/>
                </a:solidFill>
                <a:effectLst/>
                <a:latin typeface="+mn-lt"/>
                <a:ea typeface="Times New Roman" panose="02020603050405020304" pitchFamily="18" charset="0"/>
              </a:rPr>
              <a:t>ciencia</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mejor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aún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importante</a:t>
            </a:r>
            <a:r>
              <a:rPr lang="en-US" sz="1200" dirty="0">
                <a:solidFill>
                  <a:srgbClr val="000000"/>
                </a:solidFill>
                <a:effectLst/>
                <a:latin typeface="+mn-lt"/>
                <a:ea typeface="Times New Roman" panose="02020603050405020304" pitchFamily="18" charset="0"/>
              </a:rPr>
              <a:t> para TI.</a:t>
            </a:r>
            <a:endParaRPr lang="en-US" sz="1200" dirty="0">
              <a:latin typeface="+mn-lt"/>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12</a:t>
            </a:fld>
            <a:endParaRPr lang="en-US"/>
          </a:p>
        </p:txBody>
      </p:sp>
    </p:spTree>
    <p:extLst>
      <p:ext uri="{BB962C8B-B14F-4D97-AF65-F5344CB8AC3E}">
        <p14:creationId xmlns:p14="http://schemas.microsoft.com/office/powerpoint/2010/main" val="117021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solidFill>
                  <a:srgbClr val="000000"/>
                </a:solidFill>
                <a:effectLst/>
                <a:latin typeface="+mn-lt"/>
                <a:ea typeface="Times New Roman" panose="02020603050405020304" pitchFamily="18" charset="0"/>
              </a:rPr>
              <a:t>¡Y </a:t>
            </a:r>
            <a:r>
              <a:rPr lang="en-US" sz="1100" dirty="0" err="1">
                <a:solidFill>
                  <a:srgbClr val="000000"/>
                </a:solidFill>
                <a:effectLst/>
                <a:latin typeface="+mn-lt"/>
                <a:ea typeface="Times New Roman" panose="02020603050405020304" pitchFamily="18" charset="0"/>
              </a:rPr>
              <a:t>eso</a:t>
            </a:r>
            <a:r>
              <a:rPr lang="en-US" sz="1100" dirty="0">
                <a:solidFill>
                  <a:srgbClr val="000000"/>
                </a:solidFill>
                <a:effectLst/>
                <a:latin typeface="+mn-lt"/>
                <a:ea typeface="Times New Roman" panose="02020603050405020304" pitchFamily="18" charset="0"/>
              </a:rPr>
              <a:t> es </a:t>
            </a:r>
            <a:r>
              <a:rPr lang="en-US" sz="1100" dirty="0" err="1">
                <a:solidFill>
                  <a:srgbClr val="000000"/>
                </a:solidFill>
                <a:effectLst/>
                <a:latin typeface="+mn-lt"/>
                <a:ea typeface="Times New Roman" panose="02020603050405020304" pitchFamily="18" charset="0"/>
              </a:rPr>
              <a:t>todo</a:t>
            </a:r>
            <a:r>
              <a:rPr lang="en-US" sz="1100" dirty="0">
                <a:solidFill>
                  <a:srgbClr val="000000"/>
                </a:solidFill>
                <a:effectLst/>
                <a:latin typeface="+mn-lt"/>
                <a:ea typeface="Times New Roman" panose="02020603050405020304" pitchFamily="18" charset="0"/>
              </a:rPr>
              <a:t> para </a:t>
            </a:r>
            <a:r>
              <a:rPr lang="en-US" sz="1100" dirty="0" err="1">
                <a:solidFill>
                  <a:srgbClr val="000000"/>
                </a:solidFill>
                <a:effectLst/>
                <a:latin typeface="+mn-lt"/>
                <a:ea typeface="Times New Roman" panose="02020603050405020304" pitchFamily="18" charset="0"/>
              </a:rPr>
              <a:t>nuestra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primera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clase</a:t>
            </a:r>
            <a:r>
              <a:rPr lang="en-US" sz="1100" dirty="0">
                <a:solidFill>
                  <a:srgbClr val="000000"/>
                </a:solidFill>
                <a:effectLst/>
                <a:latin typeface="+mn-lt"/>
                <a:ea typeface="Times New Roman" panose="02020603050405020304" pitchFamily="18" charset="0"/>
              </a:rPr>
              <a:t>!</a:t>
            </a:r>
          </a:p>
          <a:p>
            <a:pPr defTabSz="931774">
              <a:defRPr/>
            </a:pPr>
            <a:r>
              <a:rPr lang="en-US" sz="1100" dirty="0">
                <a:latin typeface="+mn-lt"/>
              </a:rPr>
              <a:t>De </a:t>
            </a:r>
            <a:r>
              <a:rPr lang="en-US" sz="1100" dirty="0" err="1">
                <a:latin typeface="+mn-lt"/>
              </a:rPr>
              <a:t>tarea</a:t>
            </a:r>
            <a:r>
              <a:rPr lang="en-US" sz="1100" dirty="0">
                <a:latin typeface="+mn-lt"/>
              </a:rPr>
              <a:t>:</a:t>
            </a:r>
          </a:p>
          <a:p>
            <a:pPr marL="174708" indent="-174708" defTabSz="931774">
              <a:buFontTx/>
              <a:buChar char="-"/>
              <a:defRPr/>
            </a:pPr>
            <a:r>
              <a:rPr lang="en-US" sz="1100" dirty="0">
                <a:solidFill>
                  <a:srgbClr val="000000"/>
                </a:solidFill>
                <a:effectLst/>
                <a:latin typeface="+mn-lt"/>
                <a:ea typeface="Times New Roman" panose="02020603050405020304" pitchFamily="18" charset="0"/>
              </a:rPr>
              <a:t>Decora o </a:t>
            </a:r>
            <a:r>
              <a:rPr lang="en-US" sz="1100" dirty="0" err="1">
                <a:solidFill>
                  <a:srgbClr val="000000"/>
                </a:solidFill>
                <a:effectLst/>
                <a:latin typeface="+mn-lt"/>
                <a:ea typeface="Times New Roman" panose="02020603050405020304" pitchFamily="18" charset="0"/>
              </a:rPr>
              <a:t>personaliza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tu</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cuaderno</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dibujo</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Puedes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utilizar</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calcomanías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telas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recortes</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papel</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cinta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adhesiva</a:t>
            </a:r>
            <a:r>
              <a:rPr lang="en-US" sz="1100" dirty="0">
                <a:solidFill>
                  <a:srgbClr val="000000"/>
                </a:solidFill>
                <a:effectLst/>
                <a:latin typeface="+mn-lt"/>
                <a:ea typeface="Times New Roman" panose="02020603050405020304" pitchFamily="18" charset="0"/>
              </a:rPr>
              <a:t>, etc. para </a:t>
            </a:r>
            <a:r>
              <a:rPr lang="en-US" sz="1100" dirty="0" err="1">
                <a:solidFill>
                  <a:srgbClr val="000000"/>
                </a:solidFill>
                <a:effectLst/>
                <a:latin typeface="+mn-lt"/>
                <a:ea typeface="Times New Roman" panose="02020603050405020304" pitchFamily="18" charset="0"/>
              </a:rPr>
              <a:t>decorar</a:t>
            </a:r>
            <a:r>
              <a:rPr lang="en-US" sz="1100" dirty="0">
                <a:solidFill>
                  <a:srgbClr val="000000"/>
                </a:solidFill>
                <a:effectLst/>
                <a:latin typeface="+mn-lt"/>
                <a:ea typeface="Times New Roman" panose="02020603050405020304" pitchFamily="18" charset="0"/>
              </a:rPr>
              <a:t> la </a:t>
            </a:r>
            <a:r>
              <a:rPr lang="en-US" sz="1100" dirty="0" err="1">
                <a:solidFill>
                  <a:srgbClr val="000000"/>
                </a:solidFill>
                <a:effectLst/>
                <a:latin typeface="+mn-lt"/>
                <a:ea typeface="Times New Roman" panose="02020603050405020304" pitchFamily="18" charset="0"/>
              </a:rPr>
              <a:t>portada</a:t>
            </a:r>
            <a:r>
              <a:rPr lang="en-US" sz="1100" dirty="0">
                <a:solidFill>
                  <a:srgbClr val="000000"/>
                </a:solidFill>
                <a:effectLst/>
                <a:latin typeface="+mn-lt"/>
                <a:ea typeface="Times New Roman" panose="02020603050405020304" pitchFamily="18" charset="0"/>
              </a:rPr>
              <a:t> y la </a:t>
            </a:r>
            <a:r>
              <a:rPr lang="en-US" sz="1100" dirty="0" err="1">
                <a:solidFill>
                  <a:srgbClr val="000000"/>
                </a:solidFill>
                <a:effectLst/>
                <a:latin typeface="+mn-lt"/>
                <a:ea typeface="Times New Roman" panose="02020603050405020304" pitchFamily="18" charset="0"/>
              </a:rPr>
              <a:t>contraportada</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tu</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bitácora</a:t>
            </a:r>
            <a:r>
              <a:rPr lang="en-US" sz="1100" dirty="0">
                <a:latin typeface="+mn-lt"/>
              </a:rPr>
              <a:t>. </a:t>
            </a:r>
            <a:r>
              <a:rPr lang="en-US" sz="1100" dirty="0">
                <a:solidFill>
                  <a:srgbClr val="000000"/>
                </a:solidFill>
                <a:effectLst/>
                <a:latin typeface="+mn-lt"/>
                <a:ea typeface="Times New Roman" panose="02020603050405020304" pitchFamily="18" charset="0"/>
              </a:rPr>
              <a:t>O, </a:t>
            </a:r>
            <a:r>
              <a:rPr lang="en-US" sz="1100" dirty="0" err="1">
                <a:solidFill>
                  <a:srgbClr val="000000"/>
                </a:solidFill>
                <a:effectLst/>
                <a:latin typeface="+mn-lt"/>
                <a:ea typeface="Times New Roman" panose="02020603050405020304" pitchFamily="18" charset="0"/>
              </a:rPr>
              <a:t>si</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prefieres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puedes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dejarla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como</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está</a:t>
            </a:r>
            <a:r>
              <a:rPr lang="en-US" sz="1100" dirty="0">
                <a:solidFill>
                  <a:srgbClr val="000000"/>
                </a:solidFill>
                <a:effectLst/>
                <a:latin typeface="+mn-lt"/>
                <a:ea typeface="Times New Roman" panose="02020603050405020304" pitchFamily="18" charset="0"/>
              </a:rPr>
              <a:t>.</a:t>
            </a:r>
            <a:r>
              <a:rPr lang="en-US" sz="1100" dirty="0">
                <a:latin typeface="+mn-lt"/>
              </a:rPr>
              <a:t> </a:t>
            </a:r>
            <a:r>
              <a:rPr lang="en-US" sz="1100" dirty="0">
                <a:solidFill>
                  <a:srgbClr val="000000"/>
                </a:solidFill>
                <a:effectLst/>
                <a:latin typeface="+mn-lt"/>
                <a:ea typeface="Times New Roman" panose="02020603050405020304" pitchFamily="18" charset="0"/>
              </a:rPr>
              <a:t>Una </a:t>
            </a:r>
            <a:r>
              <a:rPr lang="en-US" sz="1100" dirty="0" err="1">
                <a:solidFill>
                  <a:srgbClr val="000000"/>
                </a:solidFill>
                <a:effectLst/>
                <a:latin typeface="+mn-lt"/>
                <a:ea typeface="Times New Roman" panose="02020603050405020304" pitchFamily="18" charset="0"/>
              </a:rPr>
              <a:t>cosa</a:t>
            </a:r>
            <a:r>
              <a:rPr lang="en-US" sz="1100" dirty="0">
                <a:solidFill>
                  <a:srgbClr val="000000"/>
                </a:solidFill>
                <a:effectLst/>
                <a:latin typeface="+mn-lt"/>
                <a:ea typeface="Times New Roman" panose="02020603050405020304" pitchFamily="18" charset="0"/>
              </a:rPr>
              <a:t> que </a:t>
            </a:r>
            <a:r>
              <a:rPr lang="en-US" sz="1100" dirty="0" err="1">
                <a:solidFill>
                  <a:srgbClr val="000000"/>
                </a:solidFill>
                <a:effectLst/>
                <a:latin typeface="+mn-lt"/>
                <a:ea typeface="Times New Roman" panose="02020603050405020304" pitchFamily="18" charset="0"/>
              </a:rPr>
              <a:t>deberías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hacer</a:t>
            </a:r>
            <a:r>
              <a:rPr lang="en-US" sz="1100" dirty="0">
                <a:solidFill>
                  <a:srgbClr val="000000"/>
                </a:solidFill>
                <a:effectLst/>
                <a:latin typeface="+mn-lt"/>
                <a:ea typeface="Times New Roman" panose="02020603050405020304" pitchFamily="18" charset="0"/>
              </a:rPr>
              <a:t> es </a:t>
            </a:r>
            <a:r>
              <a:rPr lang="en-US" sz="1100" dirty="0" err="1">
                <a:solidFill>
                  <a:srgbClr val="000000"/>
                </a:solidFill>
                <a:effectLst/>
                <a:latin typeface="+mn-lt"/>
                <a:ea typeface="Times New Roman" panose="02020603050405020304" pitchFamily="18" charset="0"/>
              </a:rPr>
              <a:t>escribir</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tu</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nombre</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en</a:t>
            </a:r>
            <a:r>
              <a:rPr lang="en-US" sz="1100" dirty="0">
                <a:solidFill>
                  <a:srgbClr val="000000"/>
                </a:solidFill>
                <a:effectLst/>
                <a:latin typeface="+mn-lt"/>
                <a:ea typeface="Times New Roman" panose="02020603050405020304" pitchFamily="18" charset="0"/>
              </a:rPr>
              <a:t> la </a:t>
            </a:r>
            <a:r>
              <a:rPr lang="en-US" sz="1100" dirty="0" err="1">
                <a:solidFill>
                  <a:srgbClr val="000000"/>
                </a:solidFill>
                <a:effectLst/>
                <a:latin typeface="+mn-lt"/>
                <a:ea typeface="Times New Roman" panose="02020603050405020304" pitchFamily="18" charset="0"/>
              </a:rPr>
              <a:t>parte</a:t>
            </a:r>
            <a:r>
              <a:rPr lang="en-US" sz="1100" dirty="0">
                <a:solidFill>
                  <a:srgbClr val="000000"/>
                </a:solidFill>
                <a:effectLst/>
                <a:latin typeface="+mn-lt"/>
                <a:ea typeface="Times New Roman" panose="02020603050405020304" pitchFamily="18" charset="0"/>
              </a:rPr>
              <a:t> interior de la </a:t>
            </a:r>
            <a:r>
              <a:rPr lang="en-US" sz="1100" dirty="0" err="1">
                <a:solidFill>
                  <a:srgbClr val="000000"/>
                </a:solidFill>
                <a:effectLst/>
                <a:latin typeface="+mn-lt"/>
                <a:ea typeface="Times New Roman" panose="02020603050405020304" pitchFamily="18" charset="0"/>
              </a:rPr>
              <a:t>portada</a:t>
            </a:r>
            <a:r>
              <a:rPr lang="en-US" sz="1100" dirty="0">
                <a:latin typeface="+mn-lt"/>
              </a:rPr>
              <a:t>. </a:t>
            </a:r>
            <a:r>
              <a:rPr lang="en-US" sz="1100" dirty="0">
                <a:solidFill>
                  <a:srgbClr val="000000"/>
                </a:solidFill>
                <a:effectLst/>
                <a:latin typeface="+mn-lt"/>
                <a:ea typeface="Times New Roman" panose="02020603050405020304" pitchFamily="18" charset="0"/>
              </a:rPr>
              <a:t>De </a:t>
            </a:r>
            <a:r>
              <a:rPr lang="en-US" sz="1100" dirty="0" err="1">
                <a:solidFill>
                  <a:srgbClr val="000000"/>
                </a:solidFill>
                <a:effectLst/>
                <a:latin typeface="+mn-lt"/>
                <a:ea typeface="Times New Roman" panose="02020603050405020304" pitchFamily="18" charset="0"/>
              </a:rPr>
              <a:t>este</a:t>
            </a:r>
            <a:r>
              <a:rPr lang="en-US" sz="1100" dirty="0">
                <a:solidFill>
                  <a:srgbClr val="000000"/>
                </a:solidFill>
                <a:effectLst/>
                <a:latin typeface="+mn-lt"/>
                <a:ea typeface="Times New Roman" panose="02020603050405020304" pitchFamily="18" charset="0"/>
              </a:rPr>
              <a:t> modo, </a:t>
            </a:r>
            <a:r>
              <a:rPr lang="en-US" sz="1100" dirty="0" err="1">
                <a:solidFill>
                  <a:srgbClr val="000000"/>
                </a:solidFill>
                <a:effectLst/>
                <a:latin typeface="+mn-lt"/>
                <a:ea typeface="Times New Roman" panose="02020603050405020304" pitchFamily="18" charset="0"/>
              </a:rPr>
              <a:t>si</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pierdes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tu</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bitácora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alguien</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podrá</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contactarte</a:t>
            </a:r>
            <a:r>
              <a:rPr lang="en-US" sz="1100" dirty="0">
                <a:solidFill>
                  <a:srgbClr val="000000"/>
                </a:solidFill>
                <a:effectLst/>
                <a:latin typeface="+mn-lt"/>
                <a:ea typeface="Times New Roman" panose="02020603050405020304" pitchFamily="18" charset="0"/>
              </a:rPr>
              <a:t> y </a:t>
            </a:r>
            <a:r>
              <a:rPr lang="en-US" sz="1100" dirty="0" err="1">
                <a:solidFill>
                  <a:srgbClr val="000000"/>
                </a:solidFill>
                <a:effectLst/>
                <a:latin typeface="+mn-lt"/>
                <a:ea typeface="Times New Roman" panose="02020603050405020304" pitchFamily="18" charset="0"/>
              </a:rPr>
              <a:t>devolvértela</a:t>
            </a:r>
            <a:r>
              <a:rPr lang="en-US" sz="1100" dirty="0">
                <a:solidFill>
                  <a:srgbClr val="000000"/>
                </a:solidFill>
                <a:effectLst/>
                <a:latin typeface="+mn-lt"/>
                <a:ea typeface="Times New Roman" panose="02020603050405020304" pitchFamily="18" charset="0"/>
              </a:rPr>
              <a:t>. Es </a:t>
            </a:r>
            <a:r>
              <a:rPr lang="en-US" sz="1100" dirty="0" err="1">
                <a:solidFill>
                  <a:srgbClr val="000000"/>
                </a:solidFill>
                <a:effectLst/>
                <a:latin typeface="+mn-lt"/>
                <a:ea typeface="Times New Roman" panose="02020603050405020304" pitchFamily="18" charset="0"/>
              </a:rPr>
              <a:t>conveniente</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incluir</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tu</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nombre</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número</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teléfono</a:t>
            </a:r>
            <a:r>
              <a:rPr lang="en-US" sz="1100" dirty="0">
                <a:solidFill>
                  <a:srgbClr val="000000"/>
                </a:solidFill>
                <a:effectLst/>
                <a:latin typeface="+mn-lt"/>
                <a:ea typeface="Times New Roman" panose="02020603050405020304" pitchFamily="18" charset="0"/>
              </a:rPr>
              <a:t> o </a:t>
            </a:r>
            <a:r>
              <a:rPr lang="en-US" sz="1100" dirty="0" err="1">
                <a:solidFill>
                  <a:srgbClr val="000000"/>
                </a:solidFill>
                <a:effectLst/>
                <a:latin typeface="+mn-lt"/>
                <a:ea typeface="Times New Roman" panose="02020603050405020304" pitchFamily="18" charset="0"/>
              </a:rPr>
              <a:t>dirección</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correo</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electrónico</a:t>
            </a:r>
            <a:r>
              <a:rPr lang="en-US" sz="1100" dirty="0">
                <a:solidFill>
                  <a:srgbClr val="000000"/>
                </a:solidFill>
                <a:effectLst/>
                <a:latin typeface="+mn-lt"/>
                <a:ea typeface="Times New Roman" panose="02020603050405020304" pitchFamily="18" charset="0"/>
              </a:rPr>
              <a:t>, o </a:t>
            </a:r>
            <a:r>
              <a:rPr lang="en-US" sz="1100" dirty="0" err="1">
                <a:solidFill>
                  <a:srgbClr val="000000"/>
                </a:solidFill>
                <a:effectLst/>
                <a:latin typeface="+mn-lt"/>
                <a:ea typeface="Times New Roman" panose="02020603050405020304" pitchFamily="18" charset="0"/>
              </a:rPr>
              <a:t>dirección</a:t>
            </a:r>
            <a:r>
              <a:rPr lang="en-US" sz="1100" dirty="0">
                <a:solidFill>
                  <a:srgbClr val="000000"/>
                </a:solidFill>
                <a:effectLst/>
                <a:latin typeface="+mn-lt"/>
                <a:ea typeface="Times New Roman" panose="02020603050405020304" pitchFamily="18" charset="0"/>
              </a:rPr>
              <a:t> postal</a:t>
            </a:r>
            <a:r>
              <a:rPr lang="en-US" sz="1100" dirty="0">
                <a:latin typeface="+mn-lt"/>
              </a:rPr>
              <a:t>. </a:t>
            </a:r>
            <a:r>
              <a:rPr lang="en-US" sz="1100" dirty="0">
                <a:solidFill>
                  <a:srgbClr val="000000"/>
                </a:solidFill>
                <a:effectLst/>
                <a:latin typeface="+mn-lt"/>
                <a:ea typeface="Times New Roman" panose="02020603050405020304" pitchFamily="18" charset="0"/>
              </a:rPr>
              <a:t>Si </a:t>
            </a:r>
            <a:r>
              <a:rPr lang="en-US" sz="1100" dirty="0" err="1">
                <a:solidFill>
                  <a:srgbClr val="000000"/>
                </a:solidFill>
                <a:effectLst/>
                <a:latin typeface="+mn-lt"/>
                <a:ea typeface="Times New Roman" panose="02020603050405020304" pitchFamily="18" charset="0"/>
              </a:rPr>
              <a:t>prefieres</a:t>
            </a:r>
            <a:r>
              <a:rPr lang="en-US" sz="1100" dirty="0">
                <a:solidFill>
                  <a:srgbClr val="000000"/>
                </a:solidFill>
                <a:effectLst/>
                <a:latin typeface="+mn-lt"/>
                <a:ea typeface="Times New Roman" panose="02020603050405020304" pitchFamily="18" charset="0"/>
              </a:rPr>
              <a:t> no </a:t>
            </a:r>
            <a:r>
              <a:rPr lang="en-US" sz="1100" dirty="0" err="1">
                <a:solidFill>
                  <a:srgbClr val="000000"/>
                </a:solidFill>
                <a:effectLst/>
                <a:latin typeface="+mn-lt"/>
                <a:ea typeface="Times New Roman" panose="02020603050405020304" pitchFamily="18" charset="0"/>
              </a:rPr>
              <a:t>revelar</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tu</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dirección</a:t>
            </a:r>
            <a:r>
              <a:rPr lang="en-US" sz="1100" dirty="0">
                <a:solidFill>
                  <a:srgbClr val="000000"/>
                </a:solidFill>
                <a:effectLst/>
                <a:latin typeface="+mn-lt"/>
                <a:ea typeface="Times New Roman" panose="02020603050405020304" pitchFamily="18" charset="0"/>
              </a:rPr>
              <a:t> postal personal, </a:t>
            </a:r>
            <a:r>
              <a:rPr lang="en-US" sz="1100" dirty="0" err="1">
                <a:solidFill>
                  <a:srgbClr val="000000"/>
                </a:solidFill>
                <a:effectLst/>
                <a:latin typeface="+mn-lt"/>
                <a:ea typeface="Times New Roman" panose="02020603050405020304" pitchFamily="18" charset="0"/>
              </a:rPr>
              <a:t>puedes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poner</a:t>
            </a:r>
            <a:r>
              <a:rPr lang="en-US" sz="1100" dirty="0">
                <a:solidFill>
                  <a:srgbClr val="000000"/>
                </a:solidFill>
                <a:effectLst/>
                <a:latin typeface="+mn-lt"/>
                <a:ea typeface="Times New Roman" panose="02020603050405020304" pitchFamily="18" charset="0"/>
              </a:rPr>
              <a:t> la </a:t>
            </a:r>
            <a:r>
              <a:rPr lang="en-US" sz="1100" dirty="0" err="1">
                <a:solidFill>
                  <a:srgbClr val="000000"/>
                </a:solidFill>
                <a:effectLst/>
                <a:latin typeface="+mn-lt"/>
                <a:ea typeface="Times New Roman" panose="02020603050405020304" pitchFamily="18" charset="0"/>
              </a:rPr>
              <a:t>dirección</a:t>
            </a:r>
            <a:r>
              <a:rPr lang="en-US" sz="1100" dirty="0">
                <a:solidFill>
                  <a:srgbClr val="000000"/>
                </a:solidFill>
                <a:effectLst/>
                <a:latin typeface="+mn-lt"/>
                <a:ea typeface="Times New Roman" panose="02020603050405020304" pitchFamily="18" charset="0"/>
              </a:rPr>
              <a:t> postal del Garden. </a:t>
            </a:r>
            <a:r>
              <a:rPr lang="en-US" sz="1100" dirty="0" err="1">
                <a:solidFill>
                  <a:srgbClr val="000000"/>
                </a:solidFill>
                <a:effectLst/>
                <a:latin typeface="+mn-lt"/>
                <a:ea typeface="Times New Roman" panose="02020603050405020304" pitchFamily="18" charset="0"/>
              </a:rPr>
              <a:t>Encontrarás</a:t>
            </a:r>
            <a:r>
              <a:rPr lang="en-US" sz="1100" dirty="0">
                <a:solidFill>
                  <a:srgbClr val="000000"/>
                </a:solidFill>
                <a:effectLst/>
                <a:latin typeface="+mn-lt"/>
                <a:ea typeface="Times New Roman" panose="02020603050405020304" pitchFamily="18" charset="0"/>
              </a:rPr>
              <a:t> ese </a:t>
            </a:r>
            <a:r>
              <a:rPr lang="en-US" sz="1100" dirty="0" err="1">
                <a:solidFill>
                  <a:srgbClr val="000000"/>
                </a:solidFill>
                <a:effectLst/>
                <a:latin typeface="+mn-lt"/>
                <a:ea typeface="Times New Roman" panose="02020603050405020304" pitchFamily="18" charset="0"/>
              </a:rPr>
              <a:t>dirección</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en</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el</a:t>
            </a:r>
            <a:r>
              <a:rPr lang="en-US" sz="1100" dirty="0">
                <a:solidFill>
                  <a:srgbClr val="000000"/>
                </a:solidFill>
                <a:effectLst/>
                <a:latin typeface="+mn-lt"/>
                <a:ea typeface="Times New Roman" panose="02020603050405020304" pitchFamily="18" charset="0"/>
              </a:rPr>
              <a:t> ‘post class email’ – </a:t>
            </a:r>
            <a:r>
              <a:rPr lang="en-US" sz="1100" dirty="0" err="1">
                <a:solidFill>
                  <a:srgbClr val="000000"/>
                </a:solidFill>
                <a:effectLst/>
                <a:latin typeface="+mn-lt"/>
                <a:ea typeface="Times New Roman" panose="02020603050405020304" pitchFamily="18" charset="0"/>
              </a:rPr>
              <a:t>el</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correo</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electrónico</a:t>
            </a:r>
            <a:r>
              <a:rPr lang="en-US" sz="1100" dirty="0">
                <a:solidFill>
                  <a:srgbClr val="000000"/>
                </a:solidFill>
                <a:effectLst/>
                <a:latin typeface="+mn-lt"/>
                <a:ea typeface="Times New Roman" panose="02020603050405020304" pitchFamily="18" charset="0"/>
              </a:rPr>
              <a:t> que mandamus a </a:t>
            </a:r>
            <a:r>
              <a:rPr lang="en-US" sz="1100" dirty="0" err="1">
                <a:solidFill>
                  <a:srgbClr val="000000"/>
                </a:solidFill>
                <a:effectLst/>
                <a:latin typeface="+mn-lt"/>
                <a:ea typeface="Times New Roman" panose="02020603050405020304" pitchFamily="18" charset="0"/>
              </a:rPr>
              <a:t>todos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despues</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cada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clase</a:t>
            </a:r>
            <a:r>
              <a:rPr lang="en-US" sz="1100" dirty="0">
                <a:solidFill>
                  <a:srgbClr val="000000"/>
                </a:solidFill>
                <a:effectLst/>
                <a:latin typeface="+mn-lt"/>
                <a:ea typeface="Times New Roman" panose="02020603050405020304" pitchFamily="18" charset="0"/>
              </a:rPr>
              <a:t>. </a:t>
            </a:r>
          </a:p>
          <a:p>
            <a:pPr marL="174708" indent="-174708" defTabSz="931774">
              <a:buFontTx/>
              <a:buChar char="-"/>
              <a:defRPr/>
            </a:pPr>
            <a:r>
              <a:rPr lang="en-US" sz="1100" dirty="0" err="1">
                <a:solidFill>
                  <a:srgbClr val="000000"/>
                </a:solidFill>
                <a:effectLst/>
                <a:latin typeface="+mn-lt"/>
                <a:ea typeface="Times New Roman" panose="02020603050405020304" pitchFamily="18" charset="0"/>
              </a:rPr>
              <a:t>Prueba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tus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materiales</a:t>
            </a:r>
            <a:r>
              <a:rPr lang="en-US" sz="1100" dirty="0">
                <a:solidFill>
                  <a:srgbClr val="000000"/>
                </a:solidFill>
                <a:effectLst/>
                <a:latin typeface="+mn-lt"/>
                <a:ea typeface="Times New Roman" panose="02020603050405020304" pitchFamily="18" charset="0"/>
              </a:rPr>
              <a:t> y </a:t>
            </a:r>
            <a:r>
              <a:rPr lang="en-US" sz="1100" dirty="0" err="1">
                <a:solidFill>
                  <a:srgbClr val="000000"/>
                </a:solidFill>
                <a:effectLst/>
                <a:latin typeface="+mn-lt"/>
                <a:ea typeface="Times New Roman" panose="02020603050405020304" pitchFamily="18" charset="0"/>
              </a:rPr>
              <a:t>haz</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una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muestra</a:t>
            </a:r>
            <a:r>
              <a:rPr lang="en-US" sz="1100" dirty="0">
                <a:solidFill>
                  <a:srgbClr val="000000"/>
                </a:solidFill>
                <a:effectLst/>
                <a:latin typeface="+mn-lt"/>
                <a:ea typeface="Times New Roman" panose="02020603050405020304" pitchFamily="18" charset="0"/>
              </a:rPr>
              <a:t> de color</a:t>
            </a:r>
            <a:r>
              <a:rPr lang="en-US" sz="1100" dirty="0">
                <a:latin typeface="+mn-lt"/>
              </a:rPr>
              <a:t>. </a:t>
            </a:r>
            <a:r>
              <a:rPr lang="en-US" sz="1100" dirty="0" err="1">
                <a:solidFill>
                  <a:srgbClr val="000000"/>
                </a:solidFill>
                <a:effectLst/>
                <a:latin typeface="+mn-lt"/>
                <a:ea typeface="Times New Roman" panose="02020603050405020304" pitchFamily="18" charset="0"/>
              </a:rPr>
              <a:t>Familiarízate</a:t>
            </a:r>
            <a:r>
              <a:rPr lang="en-US" sz="1100" dirty="0">
                <a:solidFill>
                  <a:srgbClr val="000000"/>
                </a:solidFill>
                <a:effectLst/>
                <a:latin typeface="+mn-lt"/>
                <a:ea typeface="Times New Roman" panose="02020603050405020304" pitchFamily="18" charset="0"/>
              </a:rPr>
              <a:t> con </a:t>
            </a:r>
            <a:r>
              <a:rPr lang="en-US" sz="1100" dirty="0" err="1">
                <a:solidFill>
                  <a:srgbClr val="000000"/>
                </a:solidFill>
                <a:effectLst/>
                <a:latin typeface="+mn-lt"/>
                <a:ea typeface="Times New Roman" panose="02020603050405020304" pitchFamily="18" charset="0"/>
              </a:rPr>
              <a:t>tus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lápices</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acuarela</a:t>
            </a:r>
            <a:r>
              <a:rPr lang="en-US" sz="1100" dirty="0">
                <a:solidFill>
                  <a:srgbClr val="000000"/>
                </a:solidFill>
                <a:effectLst/>
                <a:latin typeface="+mn-lt"/>
                <a:ea typeface="Times New Roman" panose="02020603050405020304" pitchFamily="18" charset="0"/>
              </a:rPr>
              <a:t> y </a:t>
            </a:r>
            <a:r>
              <a:rPr lang="en-US" sz="1100" dirty="0" err="1">
                <a:solidFill>
                  <a:srgbClr val="000000"/>
                </a:solidFill>
                <a:effectLst/>
                <a:latin typeface="+mn-lt"/>
                <a:ea typeface="Times New Roman" panose="02020603050405020304" pitchFamily="18" charset="0"/>
              </a:rPr>
              <a:t>experimenta</a:t>
            </a:r>
            <a:r>
              <a:rPr lang="en-US" sz="1100" dirty="0">
                <a:solidFill>
                  <a:srgbClr val="000000"/>
                </a:solidFill>
                <a:effectLst/>
                <a:latin typeface="+mn-lt"/>
                <a:ea typeface="Times New Roman" panose="02020603050405020304" pitchFamily="18" charset="0"/>
              </a:rPr>
              <a:t> con las </a:t>
            </a:r>
            <a:r>
              <a:rPr lang="en-US" sz="1100" dirty="0" err="1">
                <a:solidFill>
                  <a:srgbClr val="000000"/>
                </a:solidFill>
                <a:effectLst/>
                <a:latin typeface="+mn-lt"/>
                <a:ea typeface="Times New Roman" panose="02020603050405020304" pitchFamily="18" charset="0"/>
              </a:rPr>
              <a:t>diferentes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técnicas</a:t>
            </a:r>
            <a:r>
              <a:rPr lang="en-US" sz="1100" dirty="0">
                <a:solidFill>
                  <a:srgbClr val="000000"/>
                </a:solidFill>
                <a:effectLst/>
                <a:latin typeface="+mn-lt"/>
                <a:ea typeface="Times New Roman" panose="02020603050405020304" pitchFamily="18" charset="0"/>
              </a:rPr>
              <a:t> para </a:t>
            </a:r>
            <a:r>
              <a:rPr lang="en-US" sz="1100" dirty="0" err="1">
                <a:solidFill>
                  <a:srgbClr val="000000"/>
                </a:solidFill>
                <a:effectLst/>
                <a:latin typeface="+mn-lt"/>
                <a:ea typeface="Times New Roman" panose="02020603050405020304" pitchFamily="18" charset="0"/>
              </a:rPr>
              <a:t>aplicar</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el</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pigmento</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sobre</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el</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papel</a:t>
            </a:r>
            <a:r>
              <a:rPr lang="en-US" sz="1100" dirty="0">
                <a:latin typeface="+mn-lt"/>
              </a:rPr>
              <a:t>. </a:t>
            </a:r>
          </a:p>
          <a:p>
            <a:pPr marL="174708" indent="-174708" defTabSz="931774">
              <a:buFontTx/>
              <a:buChar char="-"/>
              <a:defRPr/>
            </a:pPr>
            <a:r>
              <a:rPr lang="es-CO" sz="1100" dirty="0">
                <a:latin typeface="+mn-lt"/>
              </a:rPr>
              <a:t>Piensa en tu relación con el mundo natural. ¿Qué tan interconectado te sientes con la naturaleza en una escala del 1 al 7? Encuentra una página en blanco en tu diario y divídela en dos dibujando una línea horizontal a lo largo de la página. Escribe tu respuesta a la tarea de hoy en la mitad superior. ¡Mantén la mitad inferior en blanco! Retomaremos esta pregunta al final de la clase.</a:t>
            </a:r>
          </a:p>
          <a:p>
            <a:pPr marL="174708" indent="-174708" defTabSz="931774">
              <a:buFontTx/>
              <a:buChar char="-"/>
              <a:defRPr/>
            </a:pPr>
            <a:r>
              <a:rPr lang="es-CO" sz="1100" dirty="0">
                <a:latin typeface="+mn-lt"/>
              </a:rPr>
              <a:t>Puedes escribir tu respuesta o enviar una foto de la página de tu diario </a:t>
            </a:r>
            <a:r>
              <a:rPr lang="es-CO" sz="1100">
                <a:latin typeface="+mn-lt"/>
              </a:rPr>
              <a:t>a Anny Jaraba.</a:t>
            </a:r>
            <a:endParaRPr lang="en-US" sz="1100" dirty="0">
              <a:latin typeface="+mn-lt"/>
            </a:endParaRPr>
          </a:p>
          <a:p>
            <a:pPr marL="174708" indent="-174708" defTabSz="931774">
              <a:buFontTx/>
              <a:buChar char="-"/>
              <a:defRPr/>
            </a:pPr>
            <a:r>
              <a:rPr lang="en-US" sz="1100" dirty="0" err="1">
                <a:solidFill>
                  <a:srgbClr val="000000"/>
                </a:solidFill>
                <a:effectLst/>
                <a:latin typeface="+mn-lt"/>
                <a:ea typeface="Times New Roman" panose="02020603050405020304" pitchFamily="18" charset="0"/>
              </a:rPr>
              <a:t>Opcional</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puedes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prepararte</a:t>
            </a:r>
            <a:r>
              <a:rPr lang="en-US" sz="1100" dirty="0">
                <a:solidFill>
                  <a:srgbClr val="000000"/>
                </a:solidFill>
                <a:effectLst/>
                <a:latin typeface="+mn-lt"/>
                <a:ea typeface="Times New Roman" panose="02020603050405020304" pitchFamily="18" charset="0"/>
              </a:rPr>
              <a:t> para la </a:t>
            </a:r>
            <a:r>
              <a:rPr lang="en-US" sz="1100" dirty="0" err="1">
                <a:solidFill>
                  <a:srgbClr val="000000"/>
                </a:solidFill>
                <a:effectLst/>
                <a:latin typeface="+mn-lt"/>
                <a:ea typeface="Times New Roman" panose="02020603050405020304" pitchFamily="18" charset="0"/>
              </a:rPr>
              <a:t>actividad</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precalentamiento</a:t>
            </a:r>
            <a:r>
              <a:rPr lang="en-US" sz="1100" dirty="0">
                <a:solidFill>
                  <a:srgbClr val="000000"/>
                </a:solidFill>
                <a:effectLst/>
                <a:latin typeface="+mn-lt"/>
                <a:ea typeface="Times New Roman" panose="02020603050405020304" pitchFamily="18" charset="0"/>
              </a:rPr>
              <a:t> de la </a:t>
            </a:r>
            <a:r>
              <a:rPr lang="en-US" sz="1100" dirty="0" err="1">
                <a:solidFill>
                  <a:srgbClr val="000000"/>
                </a:solidFill>
                <a:effectLst/>
                <a:latin typeface="+mn-lt"/>
                <a:ea typeface="Times New Roman" panose="02020603050405020304" pitchFamily="18" charset="0"/>
              </a:rPr>
              <a:t>próxima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clase</a:t>
            </a:r>
            <a:r>
              <a:rPr lang="en-US" sz="1100" dirty="0">
                <a:solidFill>
                  <a:srgbClr val="000000"/>
                </a:solidFill>
                <a:effectLst/>
                <a:latin typeface="+mn-lt"/>
                <a:ea typeface="Times New Roman" panose="02020603050405020304" pitchFamily="18" charset="0"/>
              </a:rPr>
              <a:t> y </a:t>
            </a:r>
            <a:r>
              <a:rPr lang="en-US" sz="1100" dirty="0" err="1">
                <a:solidFill>
                  <a:srgbClr val="000000"/>
                </a:solidFill>
                <a:effectLst/>
                <a:latin typeface="+mn-lt"/>
                <a:ea typeface="Times New Roman" panose="02020603050405020304" pitchFamily="18" charset="0"/>
              </a:rPr>
              <a:t>dibujar</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cinco</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recuadros</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diferentes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tamaños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en</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una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página</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en</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blanco</a:t>
            </a:r>
            <a:r>
              <a:rPr lang="en-US" sz="1100" dirty="0">
                <a:solidFill>
                  <a:srgbClr val="000000"/>
                </a:solidFill>
                <a:effectLst/>
                <a:latin typeface="+mn-lt"/>
                <a:ea typeface="Times New Roman" panose="02020603050405020304" pitchFamily="18" charset="0"/>
              </a:rPr>
              <a:t> de </a:t>
            </a:r>
            <a:r>
              <a:rPr lang="en-US" sz="1100" dirty="0" err="1">
                <a:solidFill>
                  <a:srgbClr val="000000"/>
                </a:solidFill>
                <a:effectLst/>
                <a:latin typeface="+mn-lt"/>
                <a:ea typeface="Times New Roman" panose="02020603050405020304" pitchFamily="18" charset="0"/>
              </a:rPr>
              <a:t>tu</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bitácora</a:t>
            </a:r>
            <a:r>
              <a:rPr lang="en-US" sz="1100" dirty="0">
                <a:solidFill>
                  <a:srgbClr val="000000"/>
                </a:solidFill>
                <a:effectLst/>
                <a:latin typeface="+mn-lt"/>
                <a:ea typeface="Times New Roman" panose="02020603050405020304" pitchFamily="18" charset="0"/>
              </a:rPr>
              <a:t> de la </a:t>
            </a:r>
            <a:r>
              <a:rPr lang="en-US" sz="1100" dirty="0" err="1">
                <a:solidFill>
                  <a:srgbClr val="000000"/>
                </a:solidFill>
                <a:effectLst/>
                <a:latin typeface="+mn-lt"/>
                <a:ea typeface="Times New Roman" panose="02020603050405020304" pitchFamily="18" charset="0"/>
              </a:rPr>
              <a:t>naturaleza</a:t>
            </a:r>
            <a:r>
              <a:rPr lang="en-US" sz="1100" dirty="0">
                <a:solidFill>
                  <a:srgbClr val="000000"/>
                </a:solidFill>
                <a:effectLst/>
                <a:latin typeface="+mn-lt"/>
                <a:ea typeface="Times New Roman" panose="02020603050405020304" pitchFamily="18" charset="0"/>
              </a:rPr>
              <a:t>.</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13</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mn-lt"/>
                <a:ea typeface="Times New Roman" panose="02020603050405020304" pitchFamily="18" charset="0"/>
              </a:rPr>
              <a:t>¿</a:t>
            </a:r>
            <a:r>
              <a:rPr lang="en-US" sz="1200" dirty="0" err="1">
                <a:solidFill>
                  <a:srgbClr val="000000"/>
                </a:solidFill>
                <a:effectLst/>
                <a:latin typeface="+mn-lt"/>
                <a:ea typeface="Times New Roman" panose="02020603050405020304" pitchFamily="18" charset="0"/>
              </a:rPr>
              <a:t>Alguien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tiene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alguna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pregunta</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comentario</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quiera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compartir</a:t>
            </a:r>
            <a:r>
              <a:rPr lang="en-US" sz="1200" dirty="0">
                <a:solidFill>
                  <a:srgbClr val="000000"/>
                </a:solidFill>
                <a:effectLst/>
                <a:latin typeface="+mn-lt"/>
                <a:ea typeface="Times New Roman" panose="02020603050405020304" pitchFamily="18" charset="0"/>
              </a:rPr>
              <a:t>?</a:t>
            </a:r>
          </a:p>
          <a:p>
            <a:endParaRPr lang="en-US" sz="1200" dirty="0">
              <a:latin typeface="+mn-lt"/>
            </a:endParaRPr>
          </a:p>
          <a:p>
            <a:r>
              <a:rPr lang="en-US" sz="1200" dirty="0">
                <a:solidFill>
                  <a:srgbClr val="000000"/>
                </a:solidFill>
                <a:effectLst/>
                <a:latin typeface="+mn-lt"/>
                <a:ea typeface="Times New Roman" panose="02020603050405020304" pitchFamily="18" charset="0"/>
              </a:rPr>
              <a:t>¡No </a:t>
            </a:r>
            <a:r>
              <a:rPr lang="en-US" sz="1200" dirty="0" err="1">
                <a:solidFill>
                  <a:srgbClr val="000000"/>
                </a:solidFill>
                <a:effectLst/>
                <a:latin typeface="+mn-lt"/>
                <a:ea typeface="Times New Roman" panose="02020603050405020304" pitchFamily="18" charset="0"/>
              </a:rPr>
              <a:t>olviden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traer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materiales</a:t>
            </a:r>
            <a:r>
              <a:rPr lang="en-US" sz="1200" dirty="0">
                <a:solidFill>
                  <a:srgbClr val="000000"/>
                </a:solidFill>
                <a:effectLst/>
                <a:latin typeface="+mn-lt"/>
                <a:ea typeface="Times New Roman" panose="02020603050405020304" pitchFamily="18" charset="0"/>
              </a:rPr>
              <a:t> a la </a:t>
            </a:r>
            <a:r>
              <a:rPr lang="en-US" sz="1200" dirty="0" err="1">
                <a:solidFill>
                  <a:srgbClr val="000000"/>
                </a:solidFill>
                <a:effectLst/>
                <a:latin typeface="+mn-lt"/>
                <a:ea typeface="Times New Roman" panose="02020603050405020304" pitchFamily="18" charset="0"/>
              </a:rPr>
              <a:t>próxima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clase</a:t>
            </a:r>
            <a:r>
              <a:rPr lang="en-US" sz="1200" dirty="0">
                <a:solidFill>
                  <a:srgbClr val="000000"/>
                </a:solidFill>
                <a:effectLst/>
                <a:latin typeface="+mn-lt"/>
                <a:ea typeface="Times New Roman" panose="02020603050405020304" pitchFamily="18" charset="0"/>
              </a:rPr>
              <a:t>!</a:t>
            </a:r>
          </a:p>
          <a:p>
            <a:r>
              <a:rPr lang="en-US" sz="1200" dirty="0">
                <a:solidFill>
                  <a:srgbClr val="000000"/>
                </a:solidFill>
                <a:effectLst/>
                <a:latin typeface="+mn-lt"/>
                <a:ea typeface="Times New Roman" panose="02020603050405020304" pitchFamily="18" charset="0"/>
              </a:rPr>
              <a:t>Nos </a:t>
            </a:r>
            <a:r>
              <a:rPr lang="en-US" sz="1200" dirty="0" err="1">
                <a:solidFill>
                  <a:srgbClr val="000000"/>
                </a:solidFill>
                <a:effectLst/>
                <a:latin typeface="+mn-lt"/>
                <a:ea typeface="Times New Roman" panose="02020603050405020304" pitchFamily="18" charset="0"/>
              </a:rPr>
              <a:t>vemos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próximo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sábado</a:t>
            </a:r>
            <a:r>
              <a:rPr lang="en-US" sz="1200" dirty="0">
                <a:solidFill>
                  <a:srgbClr val="000000"/>
                </a:solidFill>
                <a:effectLst/>
                <a:latin typeface="+mn-lt"/>
                <a:ea typeface="Times New Roman" panose="02020603050405020304" pitchFamily="18" charset="0"/>
              </a:rPr>
              <a:t>. </a:t>
            </a:r>
            <a:r>
              <a:rPr lang="en-US" sz="1200" dirty="0">
                <a:latin typeface="+mn-lt"/>
                <a:sym typeface="Wingdings" panose="05000000000000000000" pitchFamily="2" charset="2"/>
              </a:rPr>
              <a:t> </a:t>
            </a:r>
            <a:endParaRPr lang="en-US" sz="1200" dirty="0">
              <a:latin typeface="+mn-lt"/>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14</a:t>
            </a:fld>
            <a:endParaRPr lang="en-US"/>
          </a:p>
        </p:txBody>
      </p:sp>
    </p:spTree>
    <p:extLst>
      <p:ext uri="{BB962C8B-B14F-4D97-AF65-F5344CB8AC3E}">
        <p14:creationId xmlns:p14="http://schemas.microsoft.com/office/powerpoint/2010/main" val="2979328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sz="1200" dirty="0">
                <a:solidFill>
                  <a:srgbClr val="000000"/>
                </a:solidFill>
                <a:effectLst/>
                <a:latin typeface="+mn-lt"/>
                <a:ea typeface="Times New Roman" panose="02020603050405020304" pitchFamily="18" charset="0"/>
              </a:rPr>
              <a:t>Soy </a:t>
            </a:r>
            <a:r>
              <a:rPr lang="en-US" sz="1200" dirty="0" err="1">
                <a:solidFill>
                  <a:srgbClr val="000000"/>
                </a:solidFill>
                <a:effectLst/>
                <a:latin typeface="+mn-lt"/>
                <a:ea typeface="Times New Roman" panose="02020603050405020304" pitchFamily="18" charset="0"/>
              </a:rPr>
              <a:t>licenciada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Antropología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egresada</a:t>
            </a:r>
            <a:r>
              <a:rPr lang="en-US" sz="1200" dirty="0">
                <a:solidFill>
                  <a:srgbClr val="000000"/>
                </a:solidFill>
                <a:effectLst/>
                <a:latin typeface="+mn-lt"/>
                <a:ea typeface="Times New Roman" panose="02020603050405020304" pitchFamily="18" charset="0"/>
              </a:rPr>
              <a:t> de la Universidad de la Florida.</a:t>
            </a:r>
          </a:p>
          <a:p>
            <a:pPr marL="174708" indent="-174708">
              <a:buFontTx/>
              <a:buChar char="-"/>
            </a:pPr>
            <a:r>
              <a:rPr lang="en-US" sz="1200" dirty="0">
                <a:solidFill>
                  <a:srgbClr val="000000"/>
                </a:solidFill>
                <a:effectLst/>
                <a:latin typeface="+mn-lt"/>
                <a:ea typeface="Times New Roman" panose="02020603050405020304" pitchFamily="18" charset="0"/>
              </a:rPr>
              <a:t>Toda mi </a:t>
            </a:r>
            <a:r>
              <a:rPr lang="en-US" sz="1200" dirty="0" err="1">
                <a:solidFill>
                  <a:srgbClr val="000000"/>
                </a:solidFill>
                <a:effectLst/>
                <a:latin typeface="+mn-lt"/>
                <a:ea typeface="Times New Roman" panose="02020603050405020304" pitchFamily="18" charset="0"/>
              </a:rPr>
              <a:t>vida</a:t>
            </a:r>
            <a:r>
              <a:rPr lang="en-US" sz="1200" dirty="0">
                <a:solidFill>
                  <a:srgbClr val="000000"/>
                </a:solidFill>
                <a:effectLst/>
                <a:latin typeface="+mn-lt"/>
                <a:ea typeface="Times New Roman" panose="02020603050405020304" pitchFamily="18" charset="0"/>
              </a:rPr>
              <a:t> he </a:t>
            </a:r>
            <a:r>
              <a:rPr lang="en-US" sz="1200" dirty="0" err="1">
                <a:solidFill>
                  <a:srgbClr val="000000"/>
                </a:solidFill>
                <a:effectLst/>
                <a:latin typeface="+mn-lt"/>
                <a:ea typeface="Times New Roman" panose="02020603050405020304" pitchFamily="18" charset="0"/>
              </a:rPr>
              <a:t>disfrutado</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arte</a:t>
            </a:r>
            <a:r>
              <a:rPr lang="en-US" sz="1200" dirty="0">
                <a:solidFill>
                  <a:srgbClr val="000000"/>
                </a:solidFill>
                <a:effectLst/>
                <a:latin typeface="+mn-lt"/>
                <a:ea typeface="Times New Roman" panose="02020603050405020304" pitchFamily="18" charset="0"/>
              </a:rPr>
              <a:t> al </a:t>
            </a:r>
            <a:r>
              <a:rPr lang="en-US" sz="1200" dirty="0" err="1">
                <a:solidFill>
                  <a:srgbClr val="000000"/>
                </a:solidFill>
                <a:effectLst/>
                <a:latin typeface="+mn-lt"/>
                <a:ea typeface="Times New Roman" panose="02020603050405020304" pitchFamily="18" charset="0"/>
              </a:rPr>
              <a:t>aire</a:t>
            </a:r>
            <a:r>
              <a:rPr lang="en-US" sz="1200" dirty="0">
                <a:solidFill>
                  <a:srgbClr val="000000"/>
                </a:solidFill>
                <a:effectLst/>
                <a:latin typeface="+mn-lt"/>
                <a:ea typeface="Times New Roman" panose="02020603050405020304" pitchFamily="18" charset="0"/>
              </a:rPr>
              <a:t> libre, </a:t>
            </a:r>
            <a:r>
              <a:rPr lang="en-US" sz="1200" dirty="0" err="1">
                <a:solidFill>
                  <a:srgbClr val="000000"/>
                </a:solidFill>
                <a:effectLst/>
                <a:latin typeface="+mn-lt"/>
                <a:ea typeface="Times New Roman" panose="02020603050405020304" pitchFamily="18" charset="0"/>
              </a:rPr>
              <a:t>ya</a:t>
            </a:r>
            <a:r>
              <a:rPr lang="en-US" sz="1200" dirty="0">
                <a:solidFill>
                  <a:srgbClr val="000000"/>
                </a:solidFill>
                <a:effectLst/>
                <a:latin typeface="+mn-lt"/>
                <a:ea typeface="Times New Roman" panose="02020603050405020304" pitchFamily="18" charset="0"/>
              </a:rPr>
              <a:t> que la </a:t>
            </a:r>
            <a:r>
              <a:rPr lang="en-US" sz="1200" dirty="0" err="1">
                <a:solidFill>
                  <a:srgbClr val="000000"/>
                </a:solidFill>
                <a:effectLst/>
                <a:latin typeface="+mn-lt"/>
                <a:ea typeface="Times New Roman" panose="02020603050405020304" pitchFamily="18" charset="0"/>
              </a:rPr>
              <a:t>naturaleza</a:t>
            </a:r>
            <a:r>
              <a:rPr lang="en-US" sz="1200" dirty="0">
                <a:solidFill>
                  <a:srgbClr val="000000"/>
                </a:solidFill>
                <a:effectLst/>
                <a:latin typeface="+mn-lt"/>
                <a:ea typeface="Times New Roman" panose="02020603050405020304" pitchFamily="18" charset="0"/>
              </a:rPr>
              <a:t> es mi mayor </a:t>
            </a:r>
            <a:r>
              <a:rPr lang="en-US" sz="1200" dirty="0" err="1">
                <a:solidFill>
                  <a:srgbClr val="000000"/>
                </a:solidFill>
                <a:effectLst/>
                <a:latin typeface="+mn-lt"/>
                <a:ea typeface="Times New Roman" panose="02020603050405020304" pitchFamily="18" charset="0"/>
              </a:rPr>
              <a:t>fuente</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inspiración</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bienestar</a:t>
            </a:r>
            <a:r>
              <a:rPr lang="en-US" sz="1200" dirty="0">
                <a:solidFill>
                  <a:srgbClr val="000000"/>
                </a:solidFill>
                <a:effectLst/>
                <a:latin typeface="+mn-lt"/>
                <a:ea typeface="Times New Roman" panose="02020603050405020304" pitchFamily="18" charset="0"/>
              </a:rPr>
              <a:t>.</a:t>
            </a:r>
          </a:p>
          <a:p>
            <a:pPr marL="174708" marR="0" lvl="0" indent="-174708" algn="l" defTabSz="914400" rtl="0" eaLnBrk="1" fontAlgn="auto" latinLnBrk="0" hangingPunct="1">
              <a:lnSpc>
                <a:spcPct val="100000"/>
              </a:lnSpc>
              <a:spcBef>
                <a:spcPts val="0"/>
              </a:spcBef>
              <a:spcAft>
                <a:spcPts val="0"/>
              </a:spcAft>
              <a:buClrTx/>
              <a:buSzTx/>
              <a:buFontTx/>
              <a:buChar char="-"/>
              <a:tabLst/>
              <a:defRPr/>
            </a:pPr>
            <a:r>
              <a:rPr lang="en-US" sz="1200" dirty="0" err="1">
                <a:solidFill>
                  <a:srgbClr val="000000"/>
                </a:solidFill>
                <a:effectLst/>
                <a:latin typeface="+mn-lt"/>
                <a:ea typeface="Times New Roman" panose="02020603050405020304" pitchFamily="18" charset="0"/>
              </a:rPr>
              <a:t>Llevo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tres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años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trabajando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Garden. Me </a:t>
            </a:r>
            <a:r>
              <a:rPr lang="en-US" sz="1200" dirty="0" err="1">
                <a:solidFill>
                  <a:srgbClr val="000000"/>
                </a:solidFill>
                <a:effectLst/>
                <a:latin typeface="+mn-lt"/>
                <a:ea typeface="Times New Roman" panose="02020603050405020304" pitchFamily="18" charset="0"/>
              </a:rPr>
              <a:t>encanta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trabajo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porque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compartir</a:t>
            </a:r>
            <a:r>
              <a:rPr lang="en-US" sz="1200" dirty="0">
                <a:solidFill>
                  <a:srgbClr val="000000"/>
                </a:solidFill>
                <a:effectLst/>
                <a:latin typeface="+mn-lt"/>
                <a:ea typeface="Times New Roman" panose="02020603050405020304" pitchFamily="18" charset="0"/>
              </a:rPr>
              <a:t> lo que me </a:t>
            </a:r>
            <a:r>
              <a:rPr lang="en-US" sz="1200" dirty="0" err="1">
                <a:solidFill>
                  <a:srgbClr val="000000"/>
                </a:solidFill>
                <a:effectLst/>
                <a:latin typeface="+mn-lt"/>
                <a:ea typeface="Times New Roman" panose="02020603050405020304" pitchFamily="18" charset="0"/>
              </a:rPr>
              <a:t>apasiona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mundo</a:t>
            </a:r>
            <a:r>
              <a:rPr lang="en-US" sz="1200" dirty="0">
                <a:solidFill>
                  <a:srgbClr val="000000"/>
                </a:solidFill>
                <a:effectLst/>
                <a:latin typeface="+mn-lt"/>
                <a:ea typeface="Times New Roman" panose="02020603050405020304" pitchFamily="18" charset="0"/>
              </a:rPr>
              <a:t> natural que </a:t>
            </a:r>
            <a:r>
              <a:rPr lang="en-US" sz="1200" dirty="0" err="1">
                <a:solidFill>
                  <a:srgbClr val="000000"/>
                </a:solidFill>
                <a:effectLst/>
                <a:latin typeface="+mn-lt"/>
                <a:ea typeface="Times New Roman" panose="02020603050405020304" pitchFamily="18" charset="0"/>
              </a:rPr>
              <a:t>nos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rodea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nuestra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conexión</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él</a:t>
            </a:r>
            <a:r>
              <a:rPr lang="en-US" sz="1200" dirty="0">
                <a:solidFill>
                  <a:srgbClr val="000000"/>
                </a:solidFill>
                <a:effectLst/>
                <a:latin typeface="+mn-lt"/>
                <a:ea typeface="Times New Roman" panose="02020603050405020304" pitchFamily="18" charset="0"/>
              </a:rPr>
              <a:t>.</a:t>
            </a:r>
            <a:endParaRPr lang="es-CO" sz="1200" dirty="0">
              <a:solidFill>
                <a:srgbClr val="000000"/>
              </a:solidFill>
              <a:effectLst/>
              <a:latin typeface="+mn-lt"/>
              <a:ea typeface="Times New Roman" panose="02020603050405020304" pitchFamily="18" charset="0"/>
            </a:endParaRPr>
          </a:p>
          <a:p>
            <a:pPr marL="174708" indent="-174708">
              <a:buFontTx/>
              <a:buChar char="-"/>
            </a:pPr>
            <a:r>
              <a:rPr lang="en-US" sz="1200" dirty="0" err="1">
                <a:solidFill>
                  <a:srgbClr val="000000"/>
                </a:solidFill>
                <a:effectLst/>
                <a:latin typeface="+mn-lt"/>
                <a:ea typeface="Times New Roman" panose="02020603050405020304" pitchFamily="18" charset="0"/>
              </a:rPr>
              <a:t>Estoy</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muy</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contenta</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estar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aquí</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ustedes</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tengo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muchas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ganas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conocerlos</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todos</a:t>
            </a:r>
            <a:r>
              <a:rPr lang="en-US" sz="1200" dirty="0">
                <a:solidFill>
                  <a:srgbClr val="000000"/>
                </a:solidFill>
                <a:effectLst/>
                <a:latin typeface="+mn-lt"/>
                <a:ea typeface="Times New Roman" panose="02020603050405020304" pitchFamily="18" charset="0"/>
              </a:rPr>
              <a:t>.</a:t>
            </a:r>
          </a:p>
          <a:p>
            <a:pPr marL="174708" indent="-174708">
              <a:buFontTx/>
              <a:buChar char="-"/>
            </a:pPr>
            <a:endParaRPr lang="en-US" sz="1100" dirty="0">
              <a:solidFill>
                <a:srgbClr val="000000"/>
              </a:solidFill>
              <a:effectLst/>
              <a:latin typeface="+mn-lt"/>
            </a:endParaRPr>
          </a:p>
          <a:p>
            <a:pPr marL="174708" indent="-174708">
              <a:buFontTx/>
              <a:buChar char="-"/>
            </a:pPr>
            <a:endParaRPr lang="en-US" sz="1100" dirty="0">
              <a:latin typeface="+mn-lt"/>
            </a:endParaRPr>
          </a:p>
          <a:p>
            <a:r>
              <a:rPr lang="en-US" sz="1100" dirty="0" err="1">
                <a:solidFill>
                  <a:srgbClr val="000000"/>
                </a:solidFill>
                <a:effectLst/>
                <a:latin typeface="+mn-lt"/>
                <a:ea typeface="Times New Roman" panose="02020603050405020304" pitchFamily="18" charset="0"/>
              </a:rPr>
              <a:t>Todas</a:t>
            </a:r>
            <a:r>
              <a:rPr lang="en-US" sz="1100" dirty="0">
                <a:solidFill>
                  <a:srgbClr val="000000"/>
                </a:solidFill>
                <a:effectLst/>
                <a:latin typeface="+mn-lt"/>
                <a:ea typeface="Times New Roman" panose="02020603050405020304" pitchFamily="18" charset="0"/>
              </a:rPr>
              <a:t> las </a:t>
            </a:r>
            <a:r>
              <a:rPr lang="en-US" sz="1100" dirty="0" err="1">
                <a:solidFill>
                  <a:srgbClr val="000000"/>
                </a:solidFill>
                <a:effectLst/>
                <a:latin typeface="+mn-lt"/>
                <a:ea typeface="Times New Roman" panose="02020603050405020304" pitchFamily="18" charset="0"/>
              </a:rPr>
              <a:t>imágenes</a:t>
            </a:r>
            <a:r>
              <a:rPr lang="en-US" sz="1100" dirty="0">
                <a:solidFill>
                  <a:srgbClr val="000000"/>
                </a:solidFill>
                <a:effectLst/>
                <a:latin typeface="+mn-lt"/>
                <a:ea typeface="Times New Roman" panose="02020603050405020304" pitchFamily="18" charset="0"/>
              </a:rPr>
              <a:t> que </a:t>
            </a:r>
            <a:r>
              <a:rPr lang="en-US" sz="1100" dirty="0" err="1">
                <a:solidFill>
                  <a:srgbClr val="000000"/>
                </a:solidFill>
                <a:effectLst/>
                <a:latin typeface="+mn-lt"/>
                <a:ea typeface="Times New Roman" panose="02020603050405020304" pitchFamily="18" charset="0"/>
              </a:rPr>
              <a:t>aparecen</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en</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estos</a:t>
            </a:r>
            <a:r>
              <a:rPr lang="en-US" sz="1100" dirty="0">
                <a:solidFill>
                  <a:srgbClr val="000000"/>
                </a:solidFill>
                <a:effectLst/>
                <a:latin typeface="+mn-lt"/>
                <a:ea typeface="Times New Roman" panose="02020603050405020304" pitchFamily="18" charset="0"/>
              </a:rPr>
              <a:t> PowerPoints son </a:t>
            </a:r>
            <a:r>
              <a:rPr lang="en-US" sz="1100" dirty="0" err="1">
                <a:solidFill>
                  <a:srgbClr val="000000"/>
                </a:solidFill>
                <a:effectLst/>
                <a:latin typeface="+mn-lt"/>
                <a:ea typeface="Times New Roman" panose="02020603050405020304" pitchFamily="18" charset="0"/>
              </a:rPr>
              <a:t>ilustraciones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mías</a:t>
            </a:r>
            <a:r>
              <a:rPr lang="en-US" sz="1100" dirty="0">
                <a:solidFill>
                  <a:srgbClr val="000000"/>
                </a:solidFill>
                <a:effectLst/>
                <a:latin typeface="+mn-lt"/>
                <a:ea typeface="Times New Roman" panose="02020603050405020304" pitchFamily="18" charset="0"/>
              </a:rPr>
              <a:t> </a:t>
            </a:r>
            <a:r>
              <a:rPr lang="en-US" sz="1100" dirty="0" err="1">
                <a:solidFill>
                  <a:srgbClr val="000000"/>
                </a:solidFill>
                <a:effectLst/>
                <a:latin typeface="+mn-lt"/>
                <a:ea typeface="Times New Roman" panose="02020603050405020304" pitchFamily="18" charset="0"/>
              </a:rPr>
              <a:t>dibujadas</a:t>
            </a:r>
            <a:r>
              <a:rPr lang="en-US" sz="1100" dirty="0">
                <a:solidFill>
                  <a:srgbClr val="000000"/>
                </a:solidFill>
                <a:effectLst/>
                <a:latin typeface="+mn-lt"/>
                <a:ea typeface="Times New Roman" panose="02020603050405020304" pitchFamily="18" charset="0"/>
              </a:rPr>
              <a:t> a mano (o con la </a:t>
            </a:r>
            <a:r>
              <a:rPr lang="en-US" sz="1100" dirty="0" err="1">
                <a:solidFill>
                  <a:srgbClr val="000000"/>
                </a:solidFill>
                <a:effectLst/>
                <a:latin typeface="+mn-lt"/>
                <a:ea typeface="Times New Roman" panose="02020603050405020304" pitchFamily="18" charset="0"/>
              </a:rPr>
              <a:t>tableta</a:t>
            </a:r>
            <a:r>
              <a:rPr lang="en-US" sz="1100" dirty="0">
                <a:solidFill>
                  <a:srgbClr val="000000"/>
                </a:solidFill>
                <a:effectLst/>
                <a:latin typeface="+mn-lt"/>
                <a:ea typeface="Times New Roman" panose="02020603050405020304" pitchFamily="18" charset="0"/>
              </a:rPr>
              <a:t>), a </a:t>
            </a:r>
            <a:r>
              <a:rPr lang="en-US" sz="1100" dirty="0" err="1">
                <a:solidFill>
                  <a:srgbClr val="000000"/>
                </a:solidFill>
                <a:effectLst/>
                <a:latin typeface="+mn-lt"/>
                <a:ea typeface="Times New Roman" panose="02020603050405020304" pitchFamily="18" charset="0"/>
              </a:rPr>
              <a:t>menos</a:t>
            </a:r>
            <a:r>
              <a:rPr lang="en-US" sz="1100" dirty="0">
                <a:solidFill>
                  <a:srgbClr val="000000"/>
                </a:solidFill>
                <a:effectLst/>
                <a:latin typeface="+mn-lt"/>
                <a:ea typeface="Times New Roman" panose="02020603050405020304" pitchFamily="18" charset="0"/>
              </a:rPr>
              <a:t> que se </a:t>
            </a:r>
            <a:r>
              <a:rPr lang="en-US" sz="1100" dirty="0" err="1">
                <a:solidFill>
                  <a:srgbClr val="000000"/>
                </a:solidFill>
                <a:effectLst/>
                <a:latin typeface="+mn-lt"/>
                <a:ea typeface="Times New Roman" panose="02020603050405020304" pitchFamily="18" charset="0"/>
              </a:rPr>
              <a:t>indique</a:t>
            </a:r>
            <a:r>
              <a:rPr lang="en-US" sz="1100" dirty="0">
                <a:solidFill>
                  <a:srgbClr val="000000"/>
                </a:solidFill>
                <a:effectLst/>
                <a:latin typeface="+mn-lt"/>
                <a:ea typeface="Times New Roman" panose="02020603050405020304" pitchFamily="18" charset="0"/>
              </a:rPr>
              <a:t> lo </a:t>
            </a:r>
            <a:r>
              <a:rPr lang="en-US" sz="1100" dirty="0" err="1">
                <a:solidFill>
                  <a:srgbClr val="000000"/>
                </a:solidFill>
                <a:effectLst/>
                <a:latin typeface="+mn-lt"/>
                <a:ea typeface="Times New Roman" panose="02020603050405020304" pitchFamily="18" charset="0"/>
              </a:rPr>
              <a:t>contrario</a:t>
            </a:r>
            <a:r>
              <a:rPr lang="en-US" sz="1100" dirty="0">
                <a:solidFill>
                  <a:srgbClr val="000000"/>
                </a:solidFill>
                <a:effectLst/>
                <a:latin typeface="+mn-lt"/>
                <a:ea typeface="Times New Roman" panose="02020603050405020304" pitchFamily="18" charset="0"/>
              </a:rPr>
              <a:t>.</a:t>
            </a:r>
            <a:endParaRPr lang="en-US" sz="1100" dirty="0">
              <a:latin typeface="+mn-lt"/>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2</a:t>
            </a:fld>
            <a:endParaRPr lang="en-US"/>
          </a:p>
        </p:txBody>
      </p:sp>
    </p:spTree>
    <p:extLst>
      <p:ext uri="{BB962C8B-B14F-4D97-AF65-F5344CB8AC3E}">
        <p14:creationId xmlns:p14="http://schemas.microsoft.com/office/powerpoint/2010/main" val="230429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2A2A0B-2325-49AA-A195-1DC1BA66A573}" type="slidenum">
              <a:rPr lang="en-US" smtClean="0"/>
              <a:t>3</a:t>
            </a:fld>
            <a:endParaRPr lang="en-US"/>
          </a:p>
        </p:txBody>
      </p:sp>
    </p:spTree>
    <p:extLst>
      <p:ext uri="{BB962C8B-B14F-4D97-AF65-F5344CB8AC3E}">
        <p14:creationId xmlns:p14="http://schemas.microsoft.com/office/powerpoint/2010/main" val="379620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mn-lt"/>
                <a:ea typeface="Times New Roman" panose="02020603050405020304" pitchFamily="18" charset="0"/>
              </a:rPr>
              <a:t>¿</a:t>
            </a:r>
            <a:r>
              <a:rPr lang="en-US" sz="1200" dirty="0" err="1">
                <a:solidFill>
                  <a:srgbClr val="000000"/>
                </a:solidFill>
                <a:effectLst/>
                <a:latin typeface="+mn-lt"/>
                <a:ea typeface="Times New Roman" panose="02020603050405020304" pitchFamily="18" charset="0"/>
              </a:rPr>
              <a:t>Qué</a:t>
            </a:r>
            <a:r>
              <a:rPr lang="en-US" sz="1200" dirty="0">
                <a:solidFill>
                  <a:srgbClr val="000000"/>
                </a:solidFill>
                <a:effectLst/>
                <a:latin typeface="+mn-lt"/>
                <a:ea typeface="Times New Roman" panose="02020603050405020304" pitchFamily="18" charset="0"/>
              </a:rPr>
              <a:t> es un </a:t>
            </a:r>
            <a:r>
              <a:rPr lang="en-US" sz="1200" dirty="0" err="1">
                <a:solidFill>
                  <a:srgbClr val="000000"/>
                </a:solidFill>
                <a:effectLst/>
                <a:latin typeface="+mn-lt"/>
                <a:ea typeface="Times New Roman" panose="02020603050405020304" pitchFamily="18" charset="0"/>
              </a:rPr>
              <a:t>diario</a:t>
            </a:r>
            <a:r>
              <a:rPr lang="en-US" sz="1200" dirty="0">
                <a:solidFill>
                  <a:srgbClr val="000000"/>
                </a:solidFill>
                <a:effectLst/>
                <a:latin typeface="+mn-lt"/>
                <a:ea typeface="Times New Roman" panose="02020603050405020304" pitchFamily="18" charset="0"/>
              </a:rPr>
              <a:t> de la </a:t>
            </a:r>
            <a:r>
              <a:rPr lang="en-US" sz="1200" dirty="0" err="1">
                <a:solidFill>
                  <a:srgbClr val="000000"/>
                </a:solidFill>
                <a:effectLst/>
                <a:latin typeface="+mn-lt"/>
                <a:ea typeface="Times New Roman" panose="02020603050405020304" pitchFamily="18" charset="0"/>
              </a:rPr>
              <a:t>naturaleza</a:t>
            </a:r>
            <a:r>
              <a:rPr lang="en-US" sz="1200" dirty="0">
                <a:solidFill>
                  <a:srgbClr val="000000"/>
                </a:solidFill>
                <a:effectLst/>
                <a:latin typeface="+mn-lt"/>
                <a:ea typeface="Times New Roman" panose="02020603050405020304" pitchFamily="18" charset="0"/>
              </a:rPr>
              <a:t>?</a:t>
            </a:r>
          </a:p>
          <a:p>
            <a:r>
              <a:rPr lang="en-US" sz="1200" dirty="0">
                <a:solidFill>
                  <a:srgbClr val="000000"/>
                </a:solidFill>
                <a:effectLst/>
                <a:latin typeface="+mn-lt"/>
                <a:ea typeface="Times New Roman" panose="02020603050405020304" pitchFamily="18" charset="0"/>
              </a:rPr>
              <a:t>La </a:t>
            </a:r>
            <a:r>
              <a:rPr lang="en-US" sz="1200" dirty="0" err="1">
                <a:solidFill>
                  <a:srgbClr val="000000"/>
                </a:solidFill>
                <a:effectLst/>
                <a:latin typeface="+mn-lt"/>
                <a:ea typeface="Times New Roman" panose="02020603050405020304" pitchFamily="18" charset="0"/>
              </a:rPr>
              <a:t>respuesta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larga</a:t>
            </a:r>
            <a:r>
              <a:rPr lang="en-US" sz="1200" dirty="0">
                <a:solidFill>
                  <a:srgbClr val="000000"/>
                </a:solidFill>
                <a:effectLst/>
                <a:latin typeface="+mn-lt"/>
                <a:ea typeface="Times New Roman" panose="02020603050405020304" pitchFamily="18" charset="0"/>
              </a:rPr>
              <a:t>: es un </a:t>
            </a:r>
            <a:r>
              <a:rPr lang="en-US" sz="1200" dirty="0" err="1">
                <a:solidFill>
                  <a:srgbClr val="000000"/>
                </a:solidFill>
                <a:effectLst/>
                <a:latin typeface="+mn-lt"/>
                <a:ea typeface="Times New Roman" panose="02020603050405020304" pitchFamily="18" charset="0"/>
              </a:rPr>
              <a:t>cuaderno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ilustrado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documentar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observaciones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preguntas</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conexiones</a:t>
            </a:r>
            <a:r>
              <a:rPr lang="en-US" sz="1200" dirty="0">
                <a:solidFill>
                  <a:srgbClr val="000000"/>
                </a:solidFill>
                <a:effectLst/>
                <a:latin typeface="+mn-lt"/>
                <a:ea typeface="Times New Roman" panose="02020603050405020304" pitchFamily="18" charset="0"/>
              </a:rPr>
              <a:t> con la </a:t>
            </a:r>
            <a:r>
              <a:rPr lang="en-US" sz="1200" dirty="0" err="1">
                <a:solidFill>
                  <a:srgbClr val="000000"/>
                </a:solidFill>
                <a:effectLst/>
                <a:latin typeface="+mn-lt"/>
                <a:ea typeface="Times New Roman" panose="02020603050405020304" pitchFamily="18" charset="0"/>
              </a:rPr>
              <a:t>naturaleza</a:t>
            </a:r>
            <a:r>
              <a:rPr lang="en-US" sz="1200" dirty="0">
                <a:solidFill>
                  <a:srgbClr val="000000"/>
                </a:solidFill>
                <a:effectLst/>
                <a:latin typeface="+mn-lt"/>
                <a:ea typeface="Times New Roman" panose="02020603050405020304" pitchFamily="18" charset="0"/>
              </a:rPr>
              <a:t>.</a:t>
            </a:r>
            <a:endParaRPr lang="en-US" sz="1200" dirty="0">
              <a:solidFill>
                <a:srgbClr val="800000"/>
              </a:solidFill>
              <a:effectLst/>
              <a:latin typeface="+mn-lt"/>
              <a:ea typeface="Times New Roman" panose="02020603050405020304" pitchFamily="18" charset="0"/>
            </a:endParaRPr>
          </a:p>
          <a:p>
            <a:r>
              <a:rPr lang="en-US" sz="1200" dirty="0">
                <a:solidFill>
                  <a:srgbClr val="000000"/>
                </a:solidFill>
                <a:effectLst/>
                <a:latin typeface="+mn-lt"/>
                <a:ea typeface="Times New Roman" panose="02020603050405020304" pitchFamily="18" charset="0"/>
              </a:rPr>
              <a:t>La </a:t>
            </a:r>
            <a:r>
              <a:rPr lang="en-US" sz="1200" dirty="0" err="1">
                <a:solidFill>
                  <a:srgbClr val="000000"/>
                </a:solidFill>
                <a:effectLst/>
                <a:latin typeface="+mn-lt"/>
                <a:ea typeface="Times New Roman" panose="02020603050405020304" pitchFamily="18" charset="0"/>
              </a:rPr>
              <a:t>respuesta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corta</a:t>
            </a:r>
            <a:r>
              <a:rPr lang="en-US" sz="1200" dirty="0">
                <a:solidFill>
                  <a:srgbClr val="000000"/>
                </a:solidFill>
                <a:effectLst/>
                <a:latin typeface="+mn-lt"/>
                <a:ea typeface="Times New Roman" panose="02020603050405020304" pitchFamily="18" charset="0"/>
              </a:rPr>
              <a:t>: ¡es </a:t>
            </a:r>
            <a:r>
              <a:rPr lang="en-US" sz="1200" dirty="0" err="1">
                <a:solidFill>
                  <a:srgbClr val="000000"/>
                </a:solidFill>
                <a:effectLst/>
                <a:latin typeface="+mn-lt"/>
                <a:ea typeface="Times New Roman" panose="02020603050405020304" pitchFamily="18" charset="0"/>
              </a:rPr>
              <a:t>todo</a:t>
            </a:r>
            <a:r>
              <a:rPr lang="en-US" sz="1200" dirty="0">
                <a:solidFill>
                  <a:srgbClr val="000000"/>
                </a:solidFill>
                <a:effectLst/>
                <a:latin typeface="+mn-lt"/>
                <a:ea typeface="Times New Roman" panose="02020603050405020304" pitchFamily="18" charset="0"/>
              </a:rPr>
              <a:t> lo que </a:t>
            </a:r>
            <a:r>
              <a:rPr lang="en-US" sz="1200" dirty="0" err="1">
                <a:solidFill>
                  <a:srgbClr val="000000"/>
                </a:solidFill>
                <a:effectLst/>
                <a:latin typeface="+mn-lt"/>
                <a:ea typeface="Times New Roman" panose="02020603050405020304" pitchFamily="18" charset="0"/>
              </a:rPr>
              <a:t>tú</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quieras</a:t>
            </a:r>
            <a:r>
              <a:rPr lang="en-US" sz="1200" dirty="0">
                <a:solidFill>
                  <a:srgbClr val="000000"/>
                </a:solidFill>
                <a:effectLst/>
                <a:latin typeface="+mn-lt"/>
                <a:ea typeface="Times New Roman" panose="02020603050405020304" pitchFamily="18" charset="0"/>
              </a:rPr>
              <a:t> que sea!</a:t>
            </a:r>
          </a:p>
          <a:p>
            <a:r>
              <a:rPr lang="en-US" sz="1200" dirty="0">
                <a:solidFill>
                  <a:srgbClr val="000000"/>
                </a:solidFill>
                <a:effectLst/>
                <a:latin typeface="+mn-lt"/>
                <a:ea typeface="Times New Roman" panose="02020603050405020304" pitchFamily="18" charset="0"/>
              </a:rPr>
              <a:t>Tu </a:t>
            </a:r>
            <a:r>
              <a:rPr lang="en-US" sz="1200" dirty="0" err="1">
                <a:solidFill>
                  <a:srgbClr val="000000"/>
                </a:solidFill>
                <a:effectLst/>
                <a:latin typeface="+mn-lt"/>
                <a:ea typeface="Times New Roman" panose="02020603050405020304" pitchFamily="18" charset="0"/>
              </a:rPr>
              <a:t>diario</a:t>
            </a:r>
            <a:r>
              <a:rPr lang="en-US" sz="1200" dirty="0">
                <a:solidFill>
                  <a:srgbClr val="000000"/>
                </a:solidFill>
                <a:effectLst/>
                <a:latin typeface="+mn-lt"/>
                <a:ea typeface="Times New Roman" panose="02020603050405020304" pitchFamily="18" charset="0"/>
              </a:rPr>
              <a:t> de la </a:t>
            </a:r>
            <a:r>
              <a:rPr lang="en-US" sz="1200" dirty="0" err="1">
                <a:solidFill>
                  <a:srgbClr val="000000"/>
                </a:solidFill>
                <a:effectLst/>
                <a:latin typeface="+mn-lt"/>
                <a:ea typeface="Times New Roman" panose="02020603050405020304" pitchFamily="18" charset="0"/>
              </a:rPr>
              <a:t>naturaleza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refleja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modo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interactúas</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alrededores</a:t>
            </a:r>
            <a:r>
              <a:rPr lang="en-US" sz="1200" dirty="0">
                <a:solidFill>
                  <a:srgbClr val="000000"/>
                </a:solidFill>
                <a:effectLst/>
                <a:latin typeface="+mn-lt"/>
                <a:ea typeface="Times New Roman" panose="02020603050405020304" pitchFamily="18" charset="0"/>
              </a:rPr>
              <a:t>. A lo largo de las </a:t>
            </a:r>
            <a:r>
              <a:rPr lang="en-US" sz="1200" dirty="0" err="1">
                <a:solidFill>
                  <a:srgbClr val="000000"/>
                </a:solidFill>
                <a:effectLst/>
                <a:latin typeface="+mn-lt"/>
                <a:ea typeface="Times New Roman" panose="02020603050405020304" pitchFamily="18" charset="0"/>
              </a:rPr>
              <a:t>próximas</a:t>
            </a:r>
            <a:r>
              <a:rPr lang="en-US" sz="1200" dirty="0">
                <a:solidFill>
                  <a:srgbClr val="000000"/>
                </a:solidFill>
                <a:effectLst/>
                <a:latin typeface="+mn-lt"/>
                <a:ea typeface="Times New Roman" panose="02020603050405020304" pitchFamily="18" charset="0"/>
              </a:rPr>
              <a:t> 8 </a:t>
            </a:r>
            <a:r>
              <a:rPr lang="en-US" sz="1200" dirty="0" err="1">
                <a:solidFill>
                  <a:srgbClr val="000000"/>
                </a:solidFill>
                <a:effectLst/>
                <a:latin typeface="+mn-lt"/>
                <a:ea typeface="Times New Roman" panose="02020603050405020304" pitchFamily="18" charset="0"/>
              </a:rPr>
              <a:t>semanas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exploraremos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formas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observar</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documentar</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través</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arte</a:t>
            </a:r>
            <a:r>
              <a:rPr lang="en-US" sz="1200" dirty="0">
                <a:solidFill>
                  <a:srgbClr val="000000"/>
                </a:solidFill>
                <a:effectLst/>
                <a:latin typeface="+mn-lt"/>
                <a:ea typeface="Times New Roman" panose="02020603050405020304" pitchFamily="18" charset="0"/>
              </a:rPr>
              <a:t>, lo que </a:t>
            </a:r>
            <a:r>
              <a:rPr lang="en-US" sz="1200" dirty="0" err="1">
                <a:solidFill>
                  <a:srgbClr val="000000"/>
                </a:solidFill>
                <a:effectLst/>
                <a:latin typeface="+mn-lt"/>
                <a:ea typeface="Times New Roman" panose="02020603050405020304" pitchFamily="18" charset="0"/>
              </a:rPr>
              <a:t>percibimos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nuestro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entorno</a:t>
            </a:r>
            <a:r>
              <a:rPr lang="en-US" sz="1200" dirty="0">
                <a:solidFill>
                  <a:srgbClr val="000000"/>
                </a:solidFill>
                <a:effectLst/>
                <a:latin typeface="+mn-lt"/>
                <a:ea typeface="Times New Roman" panose="02020603050405020304" pitchFamily="18" charset="0"/>
              </a:rPr>
              <a:t>.</a:t>
            </a:r>
            <a:endParaRPr lang="en-US" sz="1200" dirty="0">
              <a:latin typeface="+mn-lt"/>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4</a:t>
            </a:fld>
            <a:endParaRPr lang="en-US"/>
          </a:p>
        </p:txBody>
      </p:sp>
    </p:spTree>
    <p:extLst>
      <p:ext uri="{BB962C8B-B14F-4D97-AF65-F5344CB8AC3E}">
        <p14:creationId xmlns:p14="http://schemas.microsoft.com/office/powerpoint/2010/main" val="104169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clase</a:t>
            </a:r>
            <a:r>
              <a:rPr lang="en-US" sz="1200" dirty="0">
                <a:solidFill>
                  <a:srgbClr val="000000"/>
                </a:solidFill>
                <a:effectLst/>
                <a:latin typeface="+mn-lt"/>
                <a:ea typeface="Times New Roman" panose="02020603050405020304" pitchFamily="18" charset="0"/>
              </a:rPr>
              <a:t> dura </a:t>
            </a:r>
            <a:r>
              <a:rPr lang="en-US" sz="1200" dirty="0" err="1">
                <a:solidFill>
                  <a:srgbClr val="000000"/>
                </a:solidFill>
                <a:effectLst/>
                <a:latin typeface="+mn-lt"/>
                <a:ea typeface="Times New Roman" panose="02020603050405020304" pitchFamily="18" charset="0"/>
              </a:rPr>
              <a:t>alrededor</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hora y media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total, </a:t>
            </a:r>
            <a:r>
              <a:rPr lang="en-US" sz="1200" dirty="0" err="1">
                <a:solidFill>
                  <a:srgbClr val="000000"/>
                </a:solidFill>
                <a:effectLst/>
                <a:latin typeface="+mn-lt"/>
                <a:ea typeface="Times New Roman" panose="02020603050405020304" pitchFamily="18" charset="0"/>
              </a:rPr>
              <a:t>aunque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invitamos</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conectarte</a:t>
            </a:r>
            <a:r>
              <a:rPr lang="en-US" sz="1200" dirty="0">
                <a:solidFill>
                  <a:srgbClr val="000000"/>
                </a:solidFill>
                <a:effectLst/>
                <a:latin typeface="+mn-lt"/>
                <a:ea typeface="Times New Roman" panose="02020603050405020304" pitchFamily="18" charset="0"/>
              </a:rPr>
              <a:t> antes, a las 9:30, y </a:t>
            </a:r>
            <a:r>
              <a:rPr lang="en-US" sz="1200" dirty="0" err="1">
                <a:solidFill>
                  <a:srgbClr val="000000"/>
                </a:solidFill>
                <a:effectLst/>
                <a:latin typeface="+mn-lt"/>
                <a:ea typeface="Times New Roman" panose="02020603050405020304" pitchFamily="18" charset="0"/>
              </a:rPr>
              <a:t>disfrutar</a:t>
            </a:r>
            <a:r>
              <a:rPr lang="en-US" sz="1200" dirty="0">
                <a:solidFill>
                  <a:srgbClr val="000000"/>
                </a:solidFill>
                <a:effectLst/>
                <a:latin typeface="+mn-lt"/>
                <a:ea typeface="Times New Roman" panose="02020603050405020304" pitchFamily="18" charset="0"/>
              </a:rPr>
              <a:t> de un </a:t>
            </a:r>
            <a:r>
              <a:rPr lang="en-US" sz="1200" dirty="0" err="1">
                <a:solidFill>
                  <a:srgbClr val="000000"/>
                </a:solidFill>
                <a:effectLst/>
                <a:latin typeface="+mn-lt"/>
                <a:ea typeface="Times New Roman" panose="02020603050405020304" pitchFamily="18" charset="0"/>
              </a:rPr>
              <a:t>momento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opcional</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socializar</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realizar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actividades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divertidas</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entrar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confianza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También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utilizar</a:t>
            </a:r>
            <a:r>
              <a:rPr lang="en-US" sz="1200" dirty="0">
                <a:solidFill>
                  <a:srgbClr val="000000"/>
                </a:solidFill>
                <a:effectLst/>
                <a:latin typeface="+mn-lt"/>
                <a:ea typeface="Times New Roman" panose="02020603050405020304" pitchFamily="18" charset="0"/>
              </a:rPr>
              <a:t> Google Classroom para </a:t>
            </a:r>
            <a:r>
              <a:rPr lang="en-US" sz="1200" dirty="0" err="1">
                <a:solidFill>
                  <a:srgbClr val="000000"/>
                </a:solidFill>
                <a:effectLst/>
                <a:latin typeface="+mn-lt"/>
                <a:ea typeface="Times New Roman" panose="02020603050405020304" pitchFamily="18" charset="0"/>
              </a:rPr>
              <a:t>publicar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fotos</a:t>
            </a:r>
            <a:r>
              <a:rPr lang="en-US" sz="1200" dirty="0">
                <a:solidFill>
                  <a:srgbClr val="000000"/>
                </a:solidFill>
                <a:effectLst/>
                <a:latin typeface="+mn-lt"/>
                <a:ea typeface="Times New Roman" panose="02020603050405020304" pitchFamily="18" charset="0"/>
              </a:rPr>
              <a:t> de las </a:t>
            </a:r>
            <a:r>
              <a:rPr lang="en-US" sz="1200" dirty="0" err="1">
                <a:solidFill>
                  <a:srgbClr val="000000"/>
                </a:solidFill>
                <a:effectLst/>
                <a:latin typeface="+mn-lt"/>
                <a:ea typeface="Times New Roman" panose="02020603050405020304" pitchFamily="18" charset="0"/>
              </a:rPr>
              <a:t>páginas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diario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conversar</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demás</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hacer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preguntas</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endParaRPr lang="en-US" sz="1200" dirty="0">
              <a:solidFill>
                <a:srgbClr val="000000"/>
              </a:solidFill>
              <a:latin typeface="+mn-lt"/>
            </a:endParaRPr>
          </a:p>
          <a:p>
            <a:pPr algn="l" rtl="0" fontAlgn="base">
              <a:buFont typeface="Arial" panose="020B0604020202020204" pitchFamily="34" charset="0"/>
              <a:buNone/>
            </a:pPr>
            <a:r>
              <a:rPr lang="en-US" sz="1200" dirty="0" err="1">
                <a:solidFill>
                  <a:srgbClr val="000000"/>
                </a:solidFill>
                <a:effectLst/>
                <a:latin typeface="+mn-lt"/>
                <a:ea typeface="Times New Roman" panose="02020603050405020304" pitchFamily="18" charset="0"/>
              </a:rPr>
              <a:t>Momento</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socializar</a:t>
            </a:r>
            <a:r>
              <a:rPr lang="en-US" sz="1200" dirty="0">
                <a:solidFill>
                  <a:srgbClr val="000000"/>
                </a:solidFill>
                <a:effectLst/>
                <a:latin typeface="+mn-lt"/>
                <a:ea typeface="Times New Roman" panose="02020603050405020304" pitchFamily="18" charset="0"/>
              </a:rPr>
              <a:t> (20 </a:t>
            </a:r>
            <a:r>
              <a:rPr lang="en-US" sz="1200" dirty="0" err="1">
                <a:solidFill>
                  <a:srgbClr val="000000"/>
                </a:solidFill>
                <a:effectLst/>
                <a:latin typeface="+mn-lt"/>
                <a:ea typeface="Times New Roman" panose="02020603050405020304" pitchFamily="18" charset="0"/>
              </a:rPr>
              <a:t>minutos</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r>
              <a:rPr lang="en-US" sz="1200" dirty="0" err="1">
                <a:solidFill>
                  <a:srgbClr val="000000"/>
                </a:solidFill>
                <a:effectLst/>
                <a:latin typeface="+mn-lt"/>
                <a:ea typeface="Times New Roman" panose="02020603050405020304" pitchFamily="18" charset="0"/>
              </a:rPr>
              <a:t>Ejercicio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dibujo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precalentamiento</a:t>
            </a:r>
            <a:r>
              <a:rPr lang="en-US" sz="1200" dirty="0">
                <a:solidFill>
                  <a:srgbClr val="000000"/>
                </a:solidFill>
                <a:effectLst/>
                <a:latin typeface="+mn-lt"/>
                <a:ea typeface="Times New Roman" panose="02020603050405020304" pitchFamily="18" charset="0"/>
              </a:rPr>
              <a:t> (5 </a:t>
            </a:r>
            <a:r>
              <a:rPr lang="en-US" sz="1200" dirty="0" err="1">
                <a:solidFill>
                  <a:srgbClr val="000000"/>
                </a:solidFill>
                <a:effectLst/>
                <a:latin typeface="+mn-lt"/>
                <a:ea typeface="Times New Roman" panose="02020603050405020304" pitchFamily="18" charset="0"/>
              </a:rPr>
              <a:t>minutos</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r>
              <a:rPr lang="en-US" sz="1200" dirty="0" err="1">
                <a:solidFill>
                  <a:srgbClr val="000000"/>
                </a:solidFill>
                <a:effectLst/>
                <a:latin typeface="+mn-lt"/>
                <a:ea typeface="Times New Roman" panose="02020603050405020304" pitchFamily="18" charset="0"/>
              </a:rPr>
              <a:t>Clase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teórica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actividad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tarea</a:t>
            </a:r>
            <a:r>
              <a:rPr lang="en-US" sz="1200" dirty="0">
                <a:solidFill>
                  <a:srgbClr val="000000"/>
                </a:solidFill>
                <a:effectLst/>
                <a:latin typeface="+mn-lt"/>
                <a:ea typeface="Times New Roman" panose="02020603050405020304" pitchFamily="18" charset="0"/>
              </a:rPr>
              <a:t> (30 </a:t>
            </a:r>
            <a:r>
              <a:rPr lang="en-US" sz="1200" dirty="0" err="1">
                <a:solidFill>
                  <a:srgbClr val="000000"/>
                </a:solidFill>
                <a:effectLst/>
                <a:latin typeface="+mn-lt"/>
                <a:ea typeface="Times New Roman" panose="02020603050405020304" pitchFamily="18" charset="0"/>
              </a:rPr>
              <a:t>minutos</a:t>
            </a:r>
            <a:r>
              <a:rPr lang="en-US" sz="1200" dirty="0">
                <a:solidFill>
                  <a:srgbClr val="000000"/>
                </a:solidFill>
                <a:latin typeface="+mn-lt"/>
              </a:rPr>
              <a:t>) </a:t>
            </a:r>
          </a:p>
          <a:p>
            <a:pPr algn="l" rtl="0" fontAlgn="base">
              <a:buFont typeface="Arial" panose="020B0604020202020204" pitchFamily="34" charset="0"/>
              <a:buNone/>
            </a:pPr>
            <a:r>
              <a:rPr lang="en-US" sz="1200" dirty="0">
                <a:solidFill>
                  <a:srgbClr val="000000"/>
                </a:solidFill>
                <a:effectLst/>
                <a:latin typeface="+mn-lt"/>
                <a:ea typeface="Times New Roman" panose="02020603050405020304" pitchFamily="18" charset="0"/>
              </a:rPr>
              <a:t>¡Hora del </a:t>
            </a:r>
            <a:r>
              <a:rPr lang="en-US" sz="1200" dirty="0" err="1">
                <a:solidFill>
                  <a:srgbClr val="000000"/>
                </a:solidFill>
                <a:effectLst/>
                <a:latin typeface="+mn-lt"/>
                <a:ea typeface="Times New Roman" panose="02020603050405020304" pitchFamily="18" charset="0"/>
              </a:rPr>
              <a:t>descanso</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r>
              <a:rPr lang="en-US" sz="1200" dirty="0" err="1">
                <a:solidFill>
                  <a:srgbClr val="000000"/>
                </a:solidFill>
                <a:effectLst/>
                <a:latin typeface="+mn-lt"/>
                <a:ea typeface="Times New Roman" panose="02020603050405020304" pitchFamily="18" charset="0"/>
              </a:rPr>
              <a:t>Demostraciones</a:t>
            </a:r>
            <a:r>
              <a:rPr lang="en-US" sz="1200" dirty="0">
                <a:solidFill>
                  <a:srgbClr val="000000"/>
                </a:solidFill>
                <a:effectLst/>
                <a:latin typeface="+mn-lt"/>
                <a:ea typeface="Times New Roman" panose="02020603050405020304" pitchFamily="18" charset="0"/>
              </a:rPr>
              <a:t> (30 </a:t>
            </a:r>
            <a:r>
              <a:rPr lang="en-US" sz="1200" dirty="0" err="1">
                <a:solidFill>
                  <a:srgbClr val="000000"/>
                </a:solidFill>
                <a:effectLst/>
                <a:latin typeface="+mn-lt"/>
                <a:ea typeface="Times New Roman" panose="02020603050405020304" pitchFamily="18" charset="0"/>
              </a:rPr>
              <a:t>minutos</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r>
              <a:rPr lang="en-US" sz="1200" dirty="0">
                <a:solidFill>
                  <a:srgbClr val="000000"/>
                </a:solidFill>
                <a:effectLst/>
                <a:latin typeface="+mn-lt"/>
                <a:ea typeface="Times New Roman" panose="02020603050405020304" pitchFamily="18" charset="0"/>
              </a:rPr>
              <a:t>Debate/</a:t>
            </a:r>
            <a:r>
              <a:rPr lang="en-US" sz="1200" dirty="0" err="1">
                <a:solidFill>
                  <a:srgbClr val="000000"/>
                </a:solidFill>
                <a:effectLst/>
                <a:latin typeface="+mn-lt"/>
                <a:ea typeface="Times New Roman" panose="02020603050405020304" pitchFamily="18" charset="0"/>
              </a:rPr>
              <a:t>preguntas</a:t>
            </a:r>
            <a:r>
              <a:rPr lang="en-US" sz="1200" dirty="0">
                <a:solidFill>
                  <a:srgbClr val="000000"/>
                </a:solidFill>
                <a:effectLst/>
                <a:latin typeface="+mn-lt"/>
                <a:ea typeface="Times New Roman" panose="02020603050405020304" pitchFamily="18" charset="0"/>
              </a:rPr>
              <a:t> (5 </a:t>
            </a:r>
            <a:r>
              <a:rPr lang="en-US" sz="1200" dirty="0" err="1">
                <a:solidFill>
                  <a:srgbClr val="000000"/>
                </a:solidFill>
                <a:effectLst/>
                <a:latin typeface="+mn-lt"/>
                <a:ea typeface="Times New Roman" panose="02020603050405020304" pitchFamily="18" charset="0"/>
              </a:rPr>
              <a:t>minutos</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endParaRPr lang="en-US" sz="1200" dirty="0">
              <a:solidFill>
                <a:srgbClr val="000000"/>
              </a:solidFill>
              <a:latin typeface="+mn-lt"/>
            </a:endParaRPr>
          </a:p>
          <a:p>
            <a:pPr algn="l" rtl="0" fontAlgn="base">
              <a:buFont typeface="Arial" panose="020B0604020202020204" pitchFamily="34" charset="0"/>
              <a:buNone/>
            </a:pPr>
            <a:r>
              <a:rPr lang="en-US" sz="1200" dirty="0">
                <a:solidFill>
                  <a:srgbClr val="000000"/>
                </a:solidFill>
                <a:effectLst/>
                <a:latin typeface="+mn-lt"/>
                <a:ea typeface="Times New Roman" panose="02020603050405020304" pitchFamily="18" charset="0"/>
              </a:rPr>
              <a:t>La </a:t>
            </a:r>
            <a:r>
              <a:rPr lang="en-US" sz="1200" dirty="0" err="1">
                <a:solidFill>
                  <a:srgbClr val="000000"/>
                </a:solidFill>
                <a:effectLst/>
                <a:latin typeface="+mn-lt"/>
                <a:ea typeface="Times New Roman" panose="02020603050405020304" pitchFamily="18" charset="0"/>
              </a:rPr>
              <a:t>duración</a:t>
            </a:r>
            <a:r>
              <a:rPr lang="en-US" sz="1200" dirty="0">
                <a:solidFill>
                  <a:srgbClr val="000000"/>
                </a:solidFill>
                <a:effectLst/>
                <a:latin typeface="+mn-lt"/>
                <a:ea typeface="Times New Roman" panose="02020603050405020304" pitchFamily="18" charset="0"/>
              </a:rPr>
              <a:t> de las </a:t>
            </a:r>
            <a:r>
              <a:rPr lang="en-US" sz="1200" dirty="0" err="1">
                <a:solidFill>
                  <a:srgbClr val="000000"/>
                </a:solidFill>
                <a:effectLst/>
                <a:latin typeface="+mn-lt"/>
                <a:ea typeface="Times New Roman" panose="02020603050405020304" pitchFamily="18" charset="0"/>
              </a:rPr>
              <a:t>actividades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variar</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r>
              <a:rPr lang="en-US" sz="1200" dirty="0">
                <a:solidFill>
                  <a:srgbClr val="000000"/>
                </a:solidFill>
                <a:effectLst/>
                <a:latin typeface="+mn-lt"/>
                <a:ea typeface="Times New Roman" panose="02020603050405020304" pitchFamily="18" charset="0"/>
              </a:rPr>
              <a:t>Trae a </a:t>
            </a:r>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clase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todos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materiales</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diario</a:t>
            </a:r>
            <a:r>
              <a:rPr lang="en-US" sz="1200" dirty="0">
                <a:solidFill>
                  <a:srgbClr val="000000"/>
                </a:solidFill>
                <a:effectLst/>
                <a:latin typeface="+mn-lt"/>
                <a:ea typeface="Times New Roman" panose="02020603050405020304" pitchFamily="18" charset="0"/>
              </a:rPr>
              <a:t> de la </a:t>
            </a:r>
            <a:r>
              <a:rPr lang="en-US" sz="1200" dirty="0" err="1">
                <a:solidFill>
                  <a:srgbClr val="000000"/>
                </a:solidFill>
                <a:effectLst/>
                <a:latin typeface="+mn-lt"/>
                <a:ea typeface="Times New Roman" panose="02020603050405020304" pitchFamily="18" charset="0"/>
              </a:rPr>
              <a:t>naturaleza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tenlos</a:t>
            </a:r>
            <a:r>
              <a:rPr lang="en-US" sz="1200" dirty="0">
                <a:solidFill>
                  <a:srgbClr val="000000"/>
                </a:solidFill>
                <a:effectLst/>
                <a:latin typeface="+mn-lt"/>
                <a:ea typeface="Times New Roman" panose="02020603050405020304" pitchFamily="18" charset="0"/>
              </a:rPr>
              <a:t> a mano. </a:t>
            </a:r>
            <a:r>
              <a:rPr lang="en-US" sz="1200" dirty="0" err="1">
                <a:solidFill>
                  <a:srgbClr val="000000"/>
                </a:solidFill>
                <a:effectLst/>
                <a:latin typeface="+mn-lt"/>
                <a:ea typeface="Times New Roman" panose="02020603050405020304" pitchFamily="18" charset="0"/>
              </a:rPr>
              <a:t>Comenzaremos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clase</a:t>
            </a:r>
            <a:r>
              <a:rPr lang="en-US" sz="1200" dirty="0">
                <a:solidFill>
                  <a:srgbClr val="000000"/>
                </a:solidFill>
                <a:effectLst/>
                <a:latin typeface="+mn-lt"/>
                <a:ea typeface="Times New Roman" panose="02020603050405020304" pitchFamily="18" charset="0"/>
              </a:rPr>
              <a:t> con un breve </a:t>
            </a:r>
            <a:r>
              <a:rPr lang="en-US" sz="1200" dirty="0" err="1">
                <a:solidFill>
                  <a:srgbClr val="000000"/>
                </a:solidFill>
                <a:effectLst/>
                <a:latin typeface="+mn-lt"/>
                <a:ea typeface="Times New Roman" panose="02020603050405020304" pitchFamily="18" charset="0"/>
              </a:rPr>
              <a:t>ejercicio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precalentamiento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utilizaremos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nuestros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materiales</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r>
              <a:rPr lang="en-US" sz="1200" dirty="0">
                <a:solidFill>
                  <a:srgbClr val="000000"/>
                </a:solidFill>
                <a:effectLst/>
                <a:latin typeface="+mn-lt"/>
                <a:ea typeface="Times New Roman" panose="02020603050405020304" pitchFamily="18" charset="0"/>
              </a:rPr>
              <a:t>Las </a:t>
            </a:r>
            <a:r>
              <a:rPr lang="en-US" sz="1200" dirty="0" err="1">
                <a:solidFill>
                  <a:srgbClr val="000000"/>
                </a:solidFill>
                <a:effectLst/>
                <a:latin typeface="+mn-lt"/>
                <a:ea typeface="Times New Roman" panose="02020603050405020304" pitchFamily="18" charset="0"/>
              </a:rPr>
              <a:t>grabaciones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clase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estarán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disponibles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YouTube. </a:t>
            </a:r>
            <a:r>
              <a:rPr lang="en-US" sz="1200" dirty="0" err="1">
                <a:solidFill>
                  <a:srgbClr val="000000"/>
                </a:solidFill>
                <a:effectLst/>
                <a:latin typeface="+mn-lt"/>
                <a:ea typeface="Times New Roman" panose="02020603050405020304" pitchFamily="18" charset="0"/>
              </a:rPr>
              <a:t>Recibirás</a:t>
            </a:r>
            <a:r>
              <a:rPr lang="en-US" sz="1200" dirty="0">
                <a:solidFill>
                  <a:srgbClr val="000000"/>
                </a:solidFill>
                <a:effectLst/>
                <a:latin typeface="+mn-lt"/>
                <a:ea typeface="Times New Roman" panose="02020603050405020304" pitchFamily="18" charset="0"/>
              </a:rPr>
              <a:t> un enlace </a:t>
            </a:r>
            <a:r>
              <a:rPr lang="en-US" sz="1200" dirty="0" err="1">
                <a:solidFill>
                  <a:srgbClr val="000000"/>
                </a:solidFill>
                <a:effectLst/>
                <a:latin typeface="+mn-lt"/>
                <a:ea typeface="Times New Roman" panose="02020603050405020304" pitchFamily="18" charset="0"/>
              </a:rPr>
              <a:t>por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correo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electrónico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después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clase</a:t>
            </a:r>
            <a:r>
              <a:rPr lang="en-US" sz="1200" dirty="0">
                <a:solidFill>
                  <a:srgbClr val="000000"/>
                </a:solidFill>
                <a:effectLst/>
                <a:latin typeface="+mn-lt"/>
                <a:ea typeface="Times New Roman" panose="02020603050405020304" pitchFamily="18" charset="0"/>
              </a:rPr>
              <a:t>.</a:t>
            </a:r>
          </a:p>
          <a:p>
            <a:pPr algn="l" rtl="0" fontAlgn="base">
              <a:buFont typeface="Arial" panose="020B0604020202020204" pitchFamily="34" charset="0"/>
              <a:buNone/>
            </a:pPr>
            <a:r>
              <a:rPr lang="en-US" sz="1200" dirty="0" err="1">
                <a:solidFill>
                  <a:srgbClr val="000000"/>
                </a:solidFill>
                <a:effectLst/>
                <a:latin typeface="+mn-lt"/>
                <a:ea typeface="Times New Roman" panose="02020603050405020304" pitchFamily="18" charset="0"/>
              </a:rPr>
              <a:t>Todos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jueves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tienes</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opción</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asistir</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encuentros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presenciales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mitad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semana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Garden. Si </a:t>
            </a:r>
            <a:r>
              <a:rPr lang="en-US" sz="1200" dirty="0" err="1">
                <a:solidFill>
                  <a:srgbClr val="000000"/>
                </a:solidFill>
                <a:effectLst/>
                <a:latin typeface="+mn-lt"/>
                <a:ea typeface="Times New Roman" panose="02020603050405020304" pitchFamily="18" charset="0"/>
              </a:rPr>
              <a:t>tienes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alguna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pregunta</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mí</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gustaría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hablar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persona, ¡</a:t>
            </a:r>
            <a:r>
              <a:rPr lang="en-US" sz="1200" dirty="0" err="1">
                <a:solidFill>
                  <a:srgbClr val="000000"/>
                </a:solidFill>
                <a:effectLst/>
                <a:latin typeface="+mn-lt"/>
                <a:ea typeface="Times New Roman" panose="02020603050405020304" pitchFamily="18" charset="0"/>
              </a:rPr>
              <a:t>podemos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vernos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encuentro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sesiones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presenciales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suelen</a:t>
            </a:r>
            <a:r>
              <a:rPr lang="en-US" sz="1200" dirty="0">
                <a:solidFill>
                  <a:srgbClr val="000000"/>
                </a:solidFill>
                <a:effectLst/>
                <a:latin typeface="+mn-lt"/>
                <a:ea typeface="Times New Roman" panose="02020603050405020304" pitchFamily="18" charset="0"/>
              </a:rPr>
              <a:t> ser mis “horas de </a:t>
            </a:r>
            <a:r>
              <a:rPr lang="en-US" sz="1200" dirty="0" err="1">
                <a:solidFill>
                  <a:srgbClr val="000000"/>
                </a:solidFill>
                <a:effectLst/>
                <a:latin typeface="+mn-lt"/>
                <a:ea typeface="Times New Roman" panose="02020603050405020304" pitchFamily="18" charset="0"/>
              </a:rPr>
              <a:t>oficina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por</a:t>
            </a:r>
            <a:r>
              <a:rPr lang="en-US" sz="1200" dirty="0">
                <a:solidFill>
                  <a:srgbClr val="000000"/>
                </a:solidFill>
                <a:effectLst/>
                <a:latin typeface="+mn-lt"/>
                <a:ea typeface="Times New Roman" panose="02020603050405020304" pitchFamily="18" charset="0"/>
              </a:rPr>
              <a:t> lo general, </a:t>
            </a:r>
            <a:r>
              <a:rPr lang="en-US" sz="1200" dirty="0" err="1">
                <a:solidFill>
                  <a:srgbClr val="000000"/>
                </a:solidFill>
                <a:effectLst/>
                <a:latin typeface="+mn-lt"/>
                <a:ea typeface="Times New Roman" panose="02020603050405020304" pitchFamily="18" charset="0"/>
              </a:rPr>
              <a:t>estaré</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presente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durante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primeros</a:t>
            </a:r>
            <a:r>
              <a:rPr lang="en-US" sz="1200" dirty="0">
                <a:solidFill>
                  <a:srgbClr val="000000"/>
                </a:solidFill>
                <a:effectLst/>
                <a:latin typeface="+mn-lt"/>
                <a:ea typeface="Times New Roman" panose="02020603050405020304" pitchFamily="18" charset="0"/>
              </a:rPr>
              <a:t> 30 </a:t>
            </a:r>
            <a:r>
              <a:rPr lang="en-US" sz="1200" dirty="0" err="1">
                <a:solidFill>
                  <a:srgbClr val="000000"/>
                </a:solidFill>
                <a:effectLst/>
                <a:latin typeface="+mn-lt"/>
                <a:ea typeface="Times New Roman" panose="02020603050405020304" pitchFamily="18" charset="0"/>
              </a:rPr>
              <a:t>minutos</a:t>
            </a:r>
            <a:r>
              <a:rPr lang="en-US" sz="1200" dirty="0">
                <a:solidFill>
                  <a:srgbClr val="000000"/>
                </a:solidFill>
                <a:effectLst/>
                <a:latin typeface="+mn-lt"/>
                <a:ea typeface="Times New Roman" panose="02020603050405020304" pitchFamily="18" charset="0"/>
              </a:rPr>
              <a:t>.</a:t>
            </a:r>
            <a:r>
              <a:rPr lang="en-US" sz="1200" dirty="0">
                <a:solidFill>
                  <a:srgbClr val="000000"/>
                </a:solidFill>
                <a:latin typeface="+mn-lt"/>
              </a:rPr>
              <a:t> </a:t>
            </a:r>
          </a:p>
          <a:p>
            <a:pPr algn="l" rtl="0" fontAlgn="base">
              <a:buFont typeface="Arial" panose="020B0604020202020204" pitchFamily="34" charset="0"/>
              <a:buNone/>
            </a:pPr>
            <a:r>
              <a:rPr lang="en-US" sz="1200" dirty="0">
                <a:solidFill>
                  <a:srgbClr val="000000"/>
                </a:solidFill>
                <a:effectLst/>
                <a:latin typeface="+mn-lt"/>
                <a:ea typeface="Times New Roman" panose="02020603050405020304" pitchFamily="18" charset="0"/>
              </a:rPr>
              <a:t>¡</a:t>
            </a:r>
            <a:r>
              <a:rPr lang="en-US" sz="1200" dirty="0" err="1">
                <a:solidFill>
                  <a:srgbClr val="000000"/>
                </a:solidFill>
                <a:effectLst/>
                <a:latin typeface="+mn-lt"/>
                <a:ea typeface="Times New Roman" panose="02020603050405020304" pitchFamily="18" charset="0"/>
              </a:rPr>
              <a:t>Asegúrate</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revisar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cronogramas</a:t>
            </a:r>
            <a:r>
              <a:rPr lang="en-US" sz="1200" dirty="0">
                <a:solidFill>
                  <a:srgbClr val="000000"/>
                </a:solidFill>
                <a:effectLst/>
                <a:latin typeface="+mn-lt"/>
                <a:ea typeface="Times New Roman" panose="02020603050405020304" pitchFamily="18" charset="0"/>
              </a:rPr>
              <a:t>! Hay </a:t>
            </a:r>
            <a:r>
              <a:rPr lang="en-US" sz="1200" dirty="0" err="1">
                <a:solidFill>
                  <a:srgbClr val="000000"/>
                </a:solidFill>
                <a:effectLst/>
                <a:latin typeface="+mn-lt"/>
                <a:ea typeface="Times New Roman" panose="02020603050405020304" pitchFamily="18" charset="0"/>
              </a:rPr>
              <a:t>fechas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importantes</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debes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tener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cuenta</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evento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cierre</a:t>
            </a:r>
            <a:r>
              <a:rPr lang="en-US" sz="1200" dirty="0">
                <a:solidFill>
                  <a:srgbClr val="000000"/>
                </a:solidFill>
                <a:effectLst/>
                <a:latin typeface="+mn-lt"/>
                <a:ea typeface="Times New Roman" panose="02020603050405020304" pitchFamily="18" charset="0"/>
              </a:rPr>
              <a:t>.</a:t>
            </a:r>
            <a:endParaRPr lang="en-US" sz="1200" dirty="0">
              <a:solidFill>
                <a:srgbClr val="000000"/>
              </a:solidFill>
              <a:latin typeface="+mn-lt"/>
            </a:endParaRPr>
          </a:p>
          <a:p>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5</a:t>
            </a:fld>
            <a:endParaRPr lang="en-US"/>
          </a:p>
        </p:txBody>
      </p:sp>
    </p:spTree>
    <p:extLst>
      <p:ext uri="{BB962C8B-B14F-4D97-AF65-F5344CB8AC3E}">
        <p14:creationId xmlns:p14="http://schemas.microsoft.com/office/powerpoint/2010/main" val="66006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¿Por qué es tan especial llevar un diario de la naturaleza?</a:t>
            </a:r>
          </a:p>
          <a:p>
            <a:pPr algn="l" rtl="0" fontAlgn="base">
              <a:buFont typeface="Arial" panose="020B0604020202020204" pitchFamily="34" charset="0"/>
              <a:buNone/>
            </a:pPr>
            <a:r>
              <a:rPr lang="en-US" sz="1200" dirty="0" err="1">
                <a:solidFill>
                  <a:srgbClr val="000000"/>
                </a:solidFill>
                <a:effectLst/>
                <a:latin typeface="+mn-lt"/>
                <a:ea typeface="Times New Roman" panose="02020603050405020304" pitchFamily="18" charset="0"/>
              </a:rPr>
              <a:t>Porque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permite</a:t>
            </a:r>
            <a:r>
              <a:rPr lang="en-US" sz="1200" dirty="0">
                <a:solidFill>
                  <a:srgbClr val="000000"/>
                </a:solidFill>
                <a:effectLst/>
                <a:latin typeface="+mn-lt"/>
                <a:ea typeface="Times New Roman" panose="02020603050405020304" pitchFamily="18" charset="0"/>
              </a:rPr>
              <a:t>:</a:t>
            </a:r>
            <a:endParaRPr lang="es-CO" sz="1200" dirty="0">
              <a:solidFill>
                <a:srgbClr val="000000"/>
              </a:solidFill>
              <a:effectLst/>
              <a:latin typeface="+mn-lt"/>
              <a:ea typeface="Times New Roman" panose="02020603050405020304" pitchFamily="18" charset="0"/>
            </a:endParaRPr>
          </a:p>
          <a:p>
            <a:pPr algn="l" rtl="0" fontAlgn="base">
              <a:buFont typeface="Arial" panose="020B0604020202020204" pitchFamily="34" charset="0"/>
              <a:buNone/>
            </a:pPr>
            <a:endParaRPr lang="en-US" sz="1200" dirty="0">
              <a:solidFill>
                <a:srgbClr val="000000"/>
              </a:solidFill>
              <a:latin typeface="+mn-lt"/>
            </a:endParaRPr>
          </a:p>
          <a:p>
            <a:pPr algn="l" rtl="0" fontAlgn="base">
              <a:buFont typeface="Arial" panose="020B0604020202020204" pitchFamily="34" charset="0"/>
              <a:buNone/>
            </a:pPr>
            <a:r>
              <a:rPr lang="es-CO" sz="1200" b="1" dirty="0">
                <a:solidFill>
                  <a:srgbClr val="000000"/>
                </a:solidFill>
                <a:effectLst/>
                <a:latin typeface="+mn-lt"/>
                <a:ea typeface="Times New Roman" panose="02020603050405020304" pitchFamily="18" charset="0"/>
              </a:rPr>
              <a:t>Explorar</a:t>
            </a:r>
            <a:r>
              <a:rPr lang="es-CO" sz="1200" dirty="0">
                <a:solidFill>
                  <a:srgbClr val="000000"/>
                </a:solidFill>
                <a:effectLst/>
                <a:latin typeface="+mn-lt"/>
                <a:ea typeface="Times New Roman" panose="02020603050405020304" pitchFamily="18" charset="0"/>
              </a:rPr>
              <a:t> tu entorno y desarrollar un aprecio más profundo por el mundo natural.</a:t>
            </a:r>
          </a:p>
          <a:p>
            <a:pPr algn="l" rtl="0" fontAlgn="base">
              <a:buFont typeface="Arial" panose="020B0604020202020204" pitchFamily="34" charset="0"/>
              <a:buNone/>
            </a:pPr>
            <a:r>
              <a:rPr lang="es-CO" sz="1200" b="1" dirty="0">
                <a:solidFill>
                  <a:srgbClr val="000000"/>
                </a:solidFill>
                <a:effectLst/>
                <a:latin typeface="+mn-lt"/>
                <a:ea typeface="Times New Roman" panose="02020603050405020304" pitchFamily="18" charset="0"/>
              </a:rPr>
              <a:t>Expresarte</a:t>
            </a:r>
            <a:r>
              <a:rPr lang="es-CO" sz="1200" dirty="0">
                <a:solidFill>
                  <a:srgbClr val="000000"/>
                </a:solidFill>
                <a:effectLst/>
                <a:latin typeface="+mn-lt"/>
                <a:ea typeface="Times New Roman" panose="02020603050405020304" pitchFamily="18" charset="0"/>
              </a:rPr>
              <a:t> a través del arte y la escritura</a:t>
            </a:r>
            <a:r>
              <a:rPr lang="en-US" sz="1200" dirty="0">
                <a:solidFill>
                  <a:srgbClr val="000000"/>
                </a:solidFill>
                <a:latin typeface="+mn-lt"/>
              </a:rPr>
              <a:t>. </a:t>
            </a:r>
            <a:r>
              <a:rPr lang="es-CO" sz="1200" dirty="0">
                <a:solidFill>
                  <a:srgbClr val="000000"/>
                </a:solidFill>
                <a:effectLst/>
                <a:latin typeface="+mn-lt"/>
                <a:ea typeface="Times New Roman" panose="02020603050405020304" pitchFamily="18" charset="0"/>
              </a:rPr>
              <a:t>Llevar un diario detallada de tus pensamientos y las notas también puede servir como un archivo de tus recuerdos.</a:t>
            </a:r>
          </a:p>
          <a:p>
            <a:pPr algn="l" rtl="0" fontAlgn="base">
              <a:buFont typeface="Arial" panose="020B0604020202020204" pitchFamily="34" charset="0"/>
              <a:buNone/>
            </a:pPr>
            <a:r>
              <a:rPr lang="es-CO" sz="1200" b="1" dirty="0">
                <a:solidFill>
                  <a:srgbClr val="000000"/>
                </a:solidFill>
                <a:effectLst/>
                <a:latin typeface="+mn-lt"/>
                <a:ea typeface="Times New Roman" panose="02020603050405020304" pitchFamily="18" charset="0"/>
              </a:rPr>
              <a:t>Educarte</a:t>
            </a:r>
            <a:r>
              <a:rPr lang="es-CO" sz="1200" dirty="0">
                <a:solidFill>
                  <a:srgbClr val="000000"/>
                </a:solidFill>
                <a:effectLst/>
                <a:latin typeface="+mn-lt"/>
                <a:ea typeface="Times New Roman" panose="02020603050405020304" pitchFamily="18" charset="0"/>
              </a:rPr>
              <a:t> y educar a los demás sobre las plantas y los animales que ves en la naturaleza.</a:t>
            </a:r>
          </a:p>
          <a:p>
            <a:pPr algn="l" rtl="0" fontAlgn="base">
              <a:buFont typeface="Arial" panose="020B0604020202020204" pitchFamily="34" charset="0"/>
              <a:buNone/>
            </a:pPr>
            <a:r>
              <a:rPr lang="en-US" sz="1200" b="1" dirty="0" err="1">
                <a:solidFill>
                  <a:srgbClr val="000000"/>
                </a:solidFill>
                <a:effectLst/>
                <a:latin typeface="+mn-lt"/>
                <a:ea typeface="Times New Roman" panose="02020603050405020304" pitchFamily="18" charset="0"/>
              </a:rPr>
              <a:t>Experimentar</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creatividad</a:t>
            </a:r>
            <a:r>
              <a:rPr lang="en-US" sz="1200" dirty="0">
                <a:solidFill>
                  <a:srgbClr val="000000"/>
                </a:solidFill>
                <a:effectLst/>
                <a:latin typeface="+mn-lt"/>
                <a:ea typeface="Times New Roman" panose="02020603050405020304" pitchFamily="18" charset="0"/>
              </a:rPr>
              <a:t>. </a:t>
            </a:r>
            <a:r>
              <a:rPr lang="es-CO" sz="1200" dirty="0">
                <a:solidFill>
                  <a:srgbClr val="000000"/>
                </a:solidFill>
                <a:effectLst/>
                <a:latin typeface="+mn-lt"/>
                <a:ea typeface="Times New Roman" panose="02020603050405020304" pitchFamily="18" charset="0"/>
              </a:rPr>
              <a:t>Llevar un diario de la naturaleza te dará la oportunidad de mejorar tus habilidades como artista, así como de descubrir nuevas técnicas y materiales para crear obras de arte.</a:t>
            </a:r>
            <a:endParaRPr lang="en-US" sz="1200" dirty="0">
              <a:solidFill>
                <a:srgbClr val="000000"/>
              </a:solidFill>
              <a:latin typeface="+mn-lt"/>
            </a:endParaRPr>
          </a:p>
          <a:p>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6</a:t>
            </a:fld>
            <a:endParaRPr lang="en-US"/>
          </a:p>
        </p:txBody>
      </p:sp>
    </p:spTree>
    <p:extLst>
      <p:ext uri="{BB962C8B-B14F-4D97-AF65-F5344CB8AC3E}">
        <p14:creationId xmlns:p14="http://schemas.microsoft.com/office/powerpoint/2010/main" val="317521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dirty="0">
                <a:solidFill>
                  <a:srgbClr val="000000"/>
                </a:solidFill>
                <a:effectLst/>
                <a:latin typeface="+mn-lt"/>
                <a:ea typeface="Times New Roman" panose="02020603050405020304" pitchFamily="18" charset="0"/>
              </a:rPr>
              <a:t>El kit que has recibido para tu Bitácora de la Naturaleza incluye los materiales básicos que necesitarás para empezar a trabajar en las páginas de tu bitácora. Estos materiales son fáciles de transportar y de utilizar, lo cual es muy importante a la hora de llevar una bitácora de la naturaleza.</a:t>
            </a:r>
          </a:p>
          <a:p>
            <a:endParaRPr lang="en-US" sz="1200" dirty="0">
              <a:solidFill>
                <a:srgbClr val="000000"/>
              </a:solidFill>
              <a:latin typeface="+mn-lt"/>
            </a:endParaRPr>
          </a:p>
          <a:p>
            <a:r>
              <a:rPr lang="es-CO" sz="1200" dirty="0">
                <a:solidFill>
                  <a:srgbClr val="000000"/>
                </a:solidFill>
                <a:effectLst/>
                <a:latin typeface="+mn-lt"/>
                <a:ea typeface="Times New Roman" panose="02020603050405020304" pitchFamily="18" charset="0"/>
              </a:rPr>
              <a:t>Algunas de las mejores bitácoras de la naturaleza se realizan al aire libre, ¡en la naturaleza! Si tienes un “kit de bitácora” listo para llevar, te será más fácil transportar tus materiales, lo que a su vez te dará más motivación para usar la bitácora. </a:t>
            </a:r>
            <a:endParaRPr lang="en-US" sz="1200" dirty="0">
              <a:solidFill>
                <a:srgbClr val="000000"/>
              </a:solidFill>
              <a:latin typeface="+mn-lt"/>
            </a:endParaRPr>
          </a:p>
          <a:p>
            <a:r>
              <a:rPr lang="es-CO" sz="1200" dirty="0">
                <a:solidFill>
                  <a:srgbClr val="000000"/>
                </a:solidFill>
                <a:effectLst/>
                <a:latin typeface="+mn-lt"/>
                <a:ea typeface="Times New Roman" panose="02020603050405020304" pitchFamily="18" charset="0"/>
              </a:rPr>
              <a:t>Cuando salgas a explorar la naturaleza, lleva solo lo que sepas que vas a utilizar.</a:t>
            </a:r>
            <a:r>
              <a:rPr lang="en-US" sz="1200" dirty="0">
                <a:solidFill>
                  <a:srgbClr val="000000"/>
                </a:solidFill>
                <a:latin typeface="+mn-lt"/>
              </a:rPr>
              <a:t> </a:t>
            </a:r>
            <a:r>
              <a:rPr lang="es-CO" sz="1200" dirty="0">
                <a:solidFill>
                  <a:srgbClr val="000000"/>
                </a:solidFill>
                <a:effectLst/>
                <a:latin typeface="+mn-lt"/>
                <a:ea typeface="Times New Roman" panose="02020603050405020304" pitchFamily="18" charset="0"/>
              </a:rPr>
              <a:t>Es mucho mejor llevar solo tu bitácora y un bolígrafo y dibujar tres páginas que llevar todo un equipo de pinturas y colorear apenas media página. Siempre puedes guardar las pinturas para cuando vuelvas a casa.</a:t>
            </a:r>
            <a:endParaRPr lang="en-US" sz="1200" dirty="0">
              <a:solidFill>
                <a:srgbClr val="000000"/>
              </a:solidFill>
              <a:latin typeface="+mn-lt"/>
            </a:endParaRPr>
          </a:p>
          <a:p>
            <a:endParaRPr lang="en-US" sz="1200" dirty="0">
              <a:solidFill>
                <a:srgbClr val="000000"/>
              </a:solidFill>
              <a:latin typeface="+mn-lt"/>
            </a:endParaRPr>
          </a:p>
          <a:p>
            <a:r>
              <a:rPr lang="es-CO" sz="1200" dirty="0">
                <a:solidFill>
                  <a:srgbClr val="000000"/>
                </a:solidFill>
                <a:effectLst/>
                <a:latin typeface="+mn-lt"/>
                <a:ea typeface="Times New Roman" panose="02020603050405020304" pitchFamily="18" charset="0"/>
              </a:rPr>
              <a:t>¡Y no olvides estos artículos imprescindibles! Agua, sombrero, protector solar y repelente de insectos. Siempre ten en cuenta el clima e HIDRÁTATE BIEN.</a:t>
            </a:r>
            <a:endParaRPr lang="en-US" sz="1200" dirty="0">
              <a:latin typeface="+mn-lt"/>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7</a:t>
            </a:fld>
            <a:endParaRPr lang="en-US"/>
          </a:p>
        </p:txBody>
      </p:sp>
    </p:spTree>
    <p:extLst>
      <p:ext uri="{BB962C8B-B14F-4D97-AF65-F5344CB8AC3E}">
        <p14:creationId xmlns:p14="http://schemas.microsoft.com/office/powerpoint/2010/main" val="89305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000000"/>
                </a:solidFill>
                <a:effectLst/>
                <a:latin typeface="+mn-lt"/>
                <a:ea typeface="Times New Roman" panose="02020603050405020304" pitchFamily="18" charset="0"/>
              </a:rPr>
              <a:t>Cada</a:t>
            </a:r>
            <a:r>
              <a:rPr lang="en-US" sz="1200" dirty="0">
                <a:solidFill>
                  <a:srgbClr val="000000"/>
                </a:solidFill>
                <a:effectLst/>
                <a:latin typeface="+mn-lt"/>
                <a:ea typeface="Times New Roman" panose="02020603050405020304" pitchFamily="18" charset="0"/>
              </a:rPr>
              <a:t> persona </a:t>
            </a:r>
            <a:r>
              <a:rPr lang="en-US" sz="1200" dirty="0" err="1">
                <a:solidFill>
                  <a:srgbClr val="000000"/>
                </a:solidFill>
                <a:effectLst/>
                <a:latin typeface="+mn-lt"/>
                <a:ea typeface="Times New Roman" panose="02020603050405020304" pitchFamily="18" charset="0"/>
              </a:rPr>
              <a:t>tiene</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enfoque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diferente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sobre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uso</a:t>
            </a:r>
            <a:r>
              <a:rPr lang="en-US" sz="1200" dirty="0">
                <a:solidFill>
                  <a:srgbClr val="000000"/>
                </a:solidFill>
                <a:effectLst/>
                <a:latin typeface="+mn-lt"/>
                <a:ea typeface="Times New Roman" panose="02020603050405020304" pitchFamily="18" charset="0"/>
              </a:rPr>
              <a:t> que le da a sus </a:t>
            </a:r>
            <a:r>
              <a:rPr lang="en-US" sz="1200" dirty="0" err="1">
                <a:solidFill>
                  <a:srgbClr val="000000"/>
                </a:solidFill>
                <a:effectLst/>
                <a:latin typeface="+mn-lt"/>
                <a:ea typeface="Times New Roman" panose="02020603050405020304" pitchFamily="18" charset="0"/>
              </a:rPr>
              <a:t>materiales</a:t>
            </a:r>
            <a:r>
              <a:rPr lang="en-US" sz="1200" dirty="0">
                <a:solidFill>
                  <a:srgbClr val="000000"/>
                </a:solidFill>
                <a:effectLst/>
                <a:latin typeface="+mn-lt"/>
                <a:ea typeface="Times New Roman" panose="02020603050405020304" pitchFamily="18" charset="0"/>
              </a:rPr>
              <a:t>. No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preocupes</a:t>
            </a:r>
            <a:r>
              <a:rPr lang="en-US" sz="1200" dirty="0">
                <a:solidFill>
                  <a:srgbClr val="000000"/>
                </a:solidFill>
                <a:effectLst/>
                <a:latin typeface="+mn-lt"/>
                <a:ea typeface="Times New Roman" panose="02020603050405020304" pitchFamily="18" charset="0"/>
              </a:rPr>
              <a:t>, ¡no hay </a:t>
            </a:r>
            <a:r>
              <a:rPr lang="en-US" sz="1200" dirty="0" err="1">
                <a:solidFill>
                  <a:srgbClr val="000000"/>
                </a:solidFill>
                <a:effectLst/>
                <a:latin typeface="+mn-lt"/>
                <a:ea typeface="Times New Roman" panose="02020603050405020304" pitchFamily="18" charset="0"/>
              </a:rPr>
              <a:t>ninguna</a:t>
            </a:r>
            <a:r>
              <a:rPr lang="en-US" sz="1200" dirty="0">
                <a:solidFill>
                  <a:srgbClr val="000000"/>
                </a:solidFill>
                <a:effectLst/>
                <a:latin typeface="+mn-lt"/>
                <a:ea typeface="Times New Roman" panose="02020603050405020304" pitchFamily="18" charset="0"/>
              </a:rPr>
              <a:t> forma </a:t>
            </a:r>
            <a:r>
              <a:rPr lang="en-US" sz="1200" dirty="0" err="1">
                <a:solidFill>
                  <a:srgbClr val="000000"/>
                </a:solidFill>
                <a:effectLst/>
                <a:latin typeface="+mn-lt"/>
                <a:ea typeface="Times New Roman" panose="02020603050405020304" pitchFamily="18" charset="0"/>
              </a:rPr>
              <a:t>incorrecta</a:t>
            </a:r>
            <a:r>
              <a:rPr lang="en-US" sz="1200" dirty="0">
                <a:solidFill>
                  <a:srgbClr val="000000"/>
                </a:solidFill>
                <a:effectLst/>
                <a:latin typeface="+mn-lt"/>
                <a:ea typeface="Times New Roman" panose="02020603050405020304" pitchFamily="18" charset="0"/>
              </a:rPr>
              <a:t>! Si </a:t>
            </a:r>
            <a:r>
              <a:rPr lang="en-US" sz="1200" dirty="0" err="1">
                <a:solidFill>
                  <a:srgbClr val="000000"/>
                </a:solidFill>
                <a:effectLst/>
                <a:latin typeface="+mn-lt"/>
                <a:ea typeface="Times New Roman" panose="02020603050405020304" pitchFamily="18" charset="0"/>
              </a:rPr>
              <a:t>encuentras</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método</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resulta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eficaz</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sigue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practicando</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experimentando</a:t>
            </a:r>
            <a:r>
              <a:rPr lang="en-US" sz="1200" dirty="0">
                <a:solidFill>
                  <a:srgbClr val="000000"/>
                </a:solidFill>
                <a:effectLst/>
                <a:latin typeface="+mn-lt"/>
                <a:ea typeface="Times New Roman" panose="02020603050405020304" pitchFamily="18" charset="0"/>
              </a:rPr>
              <a:t>.</a:t>
            </a:r>
          </a:p>
          <a:p>
            <a:endParaRPr lang="en-US" sz="1200" dirty="0">
              <a:solidFill>
                <a:srgbClr val="000000"/>
              </a:solidFill>
              <a:effectLst/>
              <a:latin typeface="+mn-lt"/>
              <a:ea typeface="Times New Roman" panose="02020603050405020304" pitchFamily="18" charset="0"/>
            </a:endParaRPr>
          </a:p>
          <a:p>
            <a:r>
              <a:rPr lang="en-US" sz="1200" dirty="0" err="1">
                <a:solidFill>
                  <a:srgbClr val="000000"/>
                </a:solidFill>
                <a:effectLst/>
                <a:latin typeface="+mn-lt"/>
                <a:ea typeface="Times New Roman" panose="02020603050405020304" pitchFamily="18" charset="0"/>
              </a:rPr>
              <a:t>También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personalizar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kit de </a:t>
            </a:r>
            <a:r>
              <a:rPr lang="en-US" sz="1200" dirty="0" err="1">
                <a:solidFill>
                  <a:srgbClr val="000000"/>
                </a:solidFill>
                <a:effectLst/>
                <a:latin typeface="+mn-lt"/>
                <a:ea typeface="Times New Roman" panose="02020603050405020304" pitchFamily="18" charset="0"/>
              </a:rPr>
              <a:t>materiales</a:t>
            </a:r>
            <a:r>
              <a:rPr lang="en-US" sz="1200" dirty="0">
                <a:solidFill>
                  <a:srgbClr val="000000"/>
                </a:solidFill>
                <a:effectLst/>
                <a:latin typeface="+mn-lt"/>
                <a:ea typeface="Times New Roman" panose="02020603050405020304" pitchFamily="18" charset="0"/>
              </a:rPr>
              <a:t>. Si </a:t>
            </a:r>
            <a:r>
              <a:rPr lang="en-US" sz="1200" dirty="0" err="1">
                <a:solidFill>
                  <a:srgbClr val="000000"/>
                </a:solidFill>
                <a:effectLst/>
                <a:latin typeface="+mn-lt"/>
                <a:ea typeface="Times New Roman" panose="02020603050405020304" pitchFamily="18" charset="0"/>
              </a:rPr>
              <a:t>tienes</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bolígrafo</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lápiz</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favorito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incluirlo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bolsa</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bitácora</a:t>
            </a:r>
            <a:r>
              <a:rPr lang="en-US" sz="1200" dirty="0">
                <a:solidFill>
                  <a:srgbClr val="000000"/>
                </a:solidFill>
                <a:effectLst/>
                <a:latin typeface="+mn-lt"/>
                <a:ea typeface="Times New Roman" panose="02020603050405020304" pitchFamily="18" charset="0"/>
              </a:rPr>
              <a:t> de la </a:t>
            </a:r>
            <a:r>
              <a:rPr lang="en-US" sz="1200" dirty="0" err="1">
                <a:solidFill>
                  <a:srgbClr val="000000"/>
                </a:solidFill>
                <a:effectLst/>
                <a:latin typeface="+mn-lt"/>
                <a:ea typeface="Times New Roman" panose="02020603050405020304" pitchFamily="18" charset="0"/>
              </a:rPr>
              <a:t>naturaleza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También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otros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tipos</a:t>
            </a:r>
            <a:r>
              <a:rPr lang="en-US" sz="1200" dirty="0">
                <a:solidFill>
                  <a:srgbClr val="000000"/>
                </a:solidFill>
                <a:effectLst/>
                <a:latin typeface="+mn-lt"/>
                <a:ea typeface="Times New Roman" panose="02020603050405020304" pitchFamily="18" charset="0"/>
              </a:rPr>
              <a:t> de pintura o </a:t>
            </a:r>
            <a:r>
              <a:rPr lang="en-US" sz="1200" dirty="0" err="1">
                <a:solidFill>
                  <a:srgbClr val="000000"/>
                </a:solidFill>
                <a:effectLst/>
                <a:latin typeface="+mn-lt"/>
                <a:ea typeface="Times New Roman" panose="02020603050405020304" pitchFamily="18" charset="0"/>
              </a:rPr>
              <a:t>materiales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bitácora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si</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quieres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prueba</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acrílico</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témpera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haz</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pequeño</a:t>
            </a:r>
            <a:r>
              <a:rPr lang="en-US" sz="1200" dirty="0">
                <a:solidFill>
                  <a:srgbClr val="000000"/>
                </a:solidFill>
                <a:effectLst/>
                <a:latin typeface="+mn-lt"/>
                <a:ea typeface="Times New Roman" panose="02020603050405020304" pitchFamily="18" charset="0"/>
              </a:rPr>
              <a:t> </a:t>
            </a:r>
            <a:r>
              <a:rPr lang="en-US" sz="1200" i="1" dirty="0">
                <a:solidFill>
                  <a:srgbClr val="000000"/>
                </a:solidFill>
                <a:effectLst/>
                <a:latin typeface="+mn-lt"/>
                <a:ea typeface="Times New Roman" panose="02020603050405020304" pitchFamily="18" charset="0"/>
              </a:rPr>
              <a:t>collage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alguna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página</a:t>
            </a:r>
            <a:r>
              <a:rPr lang="en-US" sz="1200" dirty="0">
                <a:solidFill>
                  <a:srgbClr val="000000"/>
                </a:solidFill>
                <a:effectLst/>
                <a:latin typeface="+mn-lt"/>
                <a:ea typeface="Times New Roman" panose="02020603050405020304" pitchFamily="18" charset="0"/>
              </a:rPr>
              <a:t>, e </a:t>
            </a:r>
            <a:r>
              <a:rPr lang="en-US" sz="1200" dirty="0" err="1">
                <a:solidFill>
                  <a:srgbClr val="000000"/>
                </a:solidFill>
                <a:effectLst/>
                <a:latin typeface="+mn-lt"/>
                <a:ea typeface="Times New Roman" panose="02020603050405020304" pitchFamily="18" charset="0"/>
              </a:rPr>
              <a:t>incorpora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objetos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encontrados</a:t>
            </a:r>
            <a:r>
              <a:rPr lang="en-US" sz="1200" dirty="0">
                <a:latin typeface="+mn-lt"/>
              </a:rPr>
              <a:t>. </a:t>
            </a:r>
            <a:r>
              <a:rPr lang="en-US" sz="1200" dirty="0">
                <a:solidFill>
                  <a:srgbClr val="000000"/>
                </a:solidFill>
                <a:effectLst/>
                <a:latin typeface="+mn-lt"/>
                <a:ea typeface="Times New Roman" panose="02020603050405020304" pitchFamily="18" charset="0"/>
              </a:rPr>
              <a:t>La clave </a:t>
            </a:r>
            <a:r>
              <a:rPr lang="en-US" sz="1200" dirty="0" err="1">
                <a:solidFill>
                  <a:srgbClr val="000000"/>
                </a:solidFill>
                <a:effectLst/>
                <a:latin typeface="+mn-lt"/>
                <a:ea typeface="Times New Roman" panose="02020603050405020304" pitchFamily="18" charset="0"/>
              </a:rPr>
              <a:t>está</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EXPERIMENTAR con lo que sea que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interese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Estas</a:t>
            </a:r>
            <a:r>
              <a:rPr lang="en-US" sz="1200" dirty="0">
                <a:solidFill>
                  <a:srgbClr val="000000"/>
                </a:solidFill>
                <a:effectLst/>
                <a:latin typeface="+mn-lt"/>
                <a:ea typeface="Times New Roman" panose="02020603050405020304" pitchFamily="18" charset="0"/>
              </a:rPr>
              <a:t> son </a:t>
            </a:r>
            <a:r>
              <a:rPr lang="en-US" sz="1200" dirty="0" err="1">
                <a:solidFill>
                  <a:srgbClr val="000000"/>
                </a:solidFill>
                <a:effectLst/>
                <a:latin typeface="+mn-lt"/>
                <a:ea typeface="Times New Roman" panose="02020603050405020304" pitchFamily="18" charset="0"/>
              </a:rPr>
              <a:t>tus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herramientas</a:t>
            </a:r>
            <a:r>
              <a:rPr lang="en-US" sz="1200" dirty="0">
                <a:solidFill>
                  <a:srgbClr val="000000"/>
                </a:solidFill>
                <a:effectLst/>
                <a:latin typeface="+mn-lt"/>
                <a:ea typeface="Times New Roman" panose="02020603050405020304" pitchFamily="18" charset="0"/>
              </a:rPr>
              <a:t>; ¡es </a:t>
            </a:r>
            <a:r>
              <a:rPr lang="en-US" sz="1200" dirty="0" err="1">
                <a:solidFill>
                  <a:srgbClr val="000000"/>
                </a:solidFill>
                <a:effectLst/>
                <a:latin typeface="+mn-lt"/>
                <a:ea typeface="Times New Roman" panose="02020603050405020304" pitchFamily="18" charset="0"/>
              </a:rPr>
              <a:t>importante</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diviertas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usándolas</a:t>
            </a:r>
            <a:r>
              <a:rPr lang="en-US" sz="1200" dirty="0">
                <a:solidFill>
                  <a:srgbClr val="000000"/>
                </a:solidFill>
                <a:effectLst/>
                <a:latin typeface="+mn-lt"/>
                <a:ea typeface="Times New Roman" panose="02020603050405020304" pitchFamily="18" charset="0"/>
              </a:rPr>
              <a:t>!</a:t>
            </a:r>
          </a:p>
          <a:p>
            <a:r>
              <a:rPr lang="en-US" sz="1200" dirty="0" err="1">
                <a:solidFill>
                  <a:srgbClr val="000000"/>
                </a:solidFill>
                <a:effectLst/>
                <a:latin typeface="+mn-lt"/>
                <a:ea typeface="Times New Roman" panose="02020603050405020304" pitchFamily="18" charset="0"/>
              </a:rPr>
              <a:t>Hazte</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pregunta</a:t>
            </a:r>
            <a:r>
              <a:rPr lang="en-US" sz="1200" dirty="0">
                <a:solidFill>
                  <a:srgbClr val="000000"/>
                </a:solidFill>
                <a:effectLst/>
                <a:latin typeface="+mn-lt"/>
                <a:ea typeface="Times New Roman" panose="02020603050405020304" pitchFamily="18" charset="0"/>
              </a:rPr>
              <a:t>: ¿Este </a:t>
            </a:r>
            <a:r>
              <a:rPr lang="en-US" sz="1200" dirty="0" err="1">
                <a:solidFill>
                  <a:srgbClr val="000000"/>
                </a:solidFill>
                <a:effectLst/>
                <a:latin typeface="+mn-lt"/>
                <a:ea typeface="Times New Roman" panose="02020603050405020304" pitchFamily="18" charset="0"/>
              </a:rPr>
              <a:t>lápiz</a:t>
            </a:r>
            <a:r>
              <a:rPr lang="en-US" sz="1200" dirty="0">
                <a:solidFill>
                  <a:srgbClr val="000000"/>
                </a:solidFill>
                <a:effectLst/>
                <a:latin typeface="+mn-lt"/>
                <a:ea typeface="Times New Roman" panose="02020603050405020304" pitchFamily="18" charset="0"/>
              </a:rPr>
              <a:t>/</a:t>
            </a:r>
            <a:r>
              <a:rPr lang="en-US" sz="1200" dirty="0" err="1">
                <a:solidFill>
                  <a:srgbClr val="000000"/>
                </a:solidFill>
                <a:effectLst/>
                <a:latin typeface="+mn-lt"/>
                <a:ea typeface="Times New Roman" panose="02020603050405020304" pitchFamily="18" charset="0"/>
              </a:rPr>
              <a:t>bolígrafo</a:t>
            </a:r>
            <a:r>
              <a:rPr lang="en-US" sz="1200" dirty="0">
                <a:solidFill>
                  <a:srgbClr val="000000"/>
                </a:solidFill>
                <a:effectLst/>
                <a:latin typeface="+mn-lt"/>
                <a:ea typeface="Times New Roman" panose="02020603050405020304" pitchFamily="18" charset="0"/>
              </a:rPr>
              <a:t>/</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/pintura me </a:t>
            </a:r>
            <a:r>
              <a:rPr lang="en-US" sz="1200" dirty="0" err="1">
                <a:solidFill>
                  <a:srgbClr val="000000"/>
                </a:solidFill>
                <a:effectLst/>
                <a:latin typeface="+mn-lt"/>
                <a:ea typeface="Times New Roman" panose="02020603050405020304" pitchFamily="18" charset="0"/>
              </a:rPr>
              <a:t>inspira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alegría</a:t>
            </a:r>
            <a:r>
              <a:rPr lang="en-US" sz="1200" dirty="0">
                <a:solidFill>
                  <a:srgbClr val="000000"/>
                </a:solidFill>
                <a:effectLst/>
                <a:latin typeface="+mn-lt"/>
                <a:ea typeface="Times New Roman" panose="02020603050405020304" pitchFamily="18" charset="0"/>
              </a:rPr>
              <a:t>?</a:t>
            </a:r>
          </a:p>
          <a:p>
            <a:r>
              <a:rPr lang="en-US" sz="1200" dirty="0">
                <a:solidFill>
                  <a:srgbClr val="000000"/>
                </a:solidFill>
                <a:effectLst/>
                <a:latin typeface="+mn-lt"/>
                <a:ea typeface="Times New Roman" panose="02020603050405020304" pitchFamily="18" charset="0"/>
              </a:rPr>
              <a:t>A lo largo de </a:t>
            </a:r>
            <a:r>
              <a:rPr lang="en-US" sz="1200" dirty="0" err="1">
                <a:solidFill>
                  <a:srgbClr val="000000"/>
                </a:solidFill>
                <a:effectLst/>
                <a:latin typeface="+mn-lt"/>
                <a:ea typeface="Times New Roman" panose="02020603050405020304" pitchFamily="18" charset="0"/>
              </a:rPr>
              <a:t>este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curso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revisaremos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consejos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útiles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sobre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cómo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materiales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incluidos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kit, </a:t>
            </a:r>
            <a:r>
              <a:rPr lang="en-US" sz="1200" dirty="0" err="1">
                <a:solidFill>
                  <a:srgbClr val="000000"/>
                </a:solidFill>
                <a:effectLst/>
                <a:latin typeface="+mn-lt"/>
                <a:ea typeface="Times New Roman" panose="02020603050405020304" pitchFamily="18" charset="0"/>
              </a:rPr>
              <a:t>así</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múltiples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técnicas</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ayudarán</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comunicar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las </a:t>
            </a:r>
            <a:r>
              <a:rPr lang="en-US" sz="1200" dirty="0" err="1">
                <a:solidFill>
                  <a:srgbClr val="000000"/>
                </a:solidFill>
                <a:effectLst/>
                <a:latin typeface="+mn-lt"/>
                <a:ea typeface="Times New Roman" panose="02020603050405020304" pitchFamily="18" charset="0"/>
              </a:rPr>
              <a:t>cosas</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ves</a:t>
            </a:r>
            <a:r>
              <a:rPr lang="en-US" sz="1200" dirty="0">
                <a:solidFill>
                  <a:srgbClr val="000000"/>
                </a:solidFill>
                <a:effectLst/>
                <a:latin typeface="+mn-lt"/>
                <a:ea typeface="Times New Roman" panose="02020603050405020304" pitchFamily="18" charset="0"/>
              </a:rPr>
              <a:t>.</a:t>
            </a:r>
          </a:p>
          <a:p>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primer </a:t>
            </a:r>
            <a:r>
              <a:rPr lang="en-US" sz="1200" dirty="0" err="1">
                <a:solidFill>
                  <a:srgbClr val="000000"/>
                </a:solidFill>
                <a:effectLst/>
                <a:latin typeface="+mn-lt"/>
                <a:ea typeface="Times New Roman" panose="02020603050405020304" pitchFamily="18" charset="0"/>
              </a:rPr>
              <a:t>lugar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vamos</a:t>
            </a:r>
            <a:r>
              <a:rPr lang="en-US" sz="1200" dirty="0">
                <a:solidFill>
                  <a:srgbClr val="000000"/>
                </a:solidFill>
                <a:effectLst/>
                <a:latin typeface="+mn-lt"/>
                <a:ea typeface="Times New Roman" panose="02020603050405020304" pitchFamily="18" charset="0"/>
              </a:rPr>
              <a:t> a </a:t>
            </a:r>
            <a:r>
              <a:rPr lang="en-US" sz="1200" dirty="0" err="1">
                <a:solidFill>
                  <a:srgbClr val="000000"/>
                </a:solidFill>
                <a:effectLst/>
                <a:latin typeface="+mn-lt"/>
                <a:ea typeface="Times New Roman" panose="02020603050405020304" pitchFamily="18" charset="0"/>
              </a:rPr>
              <a:t>repasar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algunos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aspectos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básicos</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familiarizarnos</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nuestras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herramientas</a:t>
            </a:r>
            <a:r>
              <a:rPr lang="en-US" sz="1200" dirty="0">
                <a:solidFill>
                  <a:srgbClr val="000000"/>
                </a:solidFill>
                <a:effectLst/>
                <a:latin typeface="+mn-lt"/>
                <a:ea typeface="Times New Roman" panose="02020603050405020304" pitchFamily="18" charset="0"/>
              </a:rPr>
              <a:t>.</a:t>
            </a:r>
            <a:endParaRPr lang="en-US" sz="1200" dirty="0">
              <a:latin typeface="+mn-lt"/>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8</a:t>
            </a:fld>
            <a:endParaRPr lang="en-US"/>
          </a:p>
        </p:txBody>
      </p:sp>
    </p:spTree>
    <p:extLst>
      <p:ext uri="{BB962C8B-B14F-4D97-AF65-F5344CB8AC3E}">
        <p14:creationId xmlns:p14="http://schemas.microsoft.com/office/powerpoint/2010/main" val="2545636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mn-lt"/>
                <a:ea typeface="Times New Roman" panose="02020603050405020304" pitchFamily="18" charset="0"/>
              </a:rPr>
              <a:t>El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recargable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permitirá</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pintar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donde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quiera</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estés</a:t>
            </a:r>
            <a:r>
              <a:rPr lang="en-US" sz="1200" dirty="0">
                <a:solidFill>
                  <a:srgbClr val="000000"/>
                </a:solidFill>
                <a:effectLst/>
                <a:latin typeface="+mn-lt"/>
                <a:ea typeface="Times New Roman" panose="02020603050405020304" pitchFamily="18" charset="0"/>
              </a:rPr>
              <a:t>.</a:t>
            </a:r>
          </a:p>
          <a:p>
            <a:endParaRPr lang="en-US" sz="1200" dirty="0">
              <a:latin typeface="+mn-lt"/>
            </a:endParaRPr>
          </a:p>
          <a:p>
            <a:r>
              <a:rPr lang="en-US" sz="1200" dirty="0" err="1">
                <a:solidFill>
                  <a:srgbClr val="000000"/>
                </a:solidFill>
                <a:effectLst/>
                <a:latin typeface="+mn-lt"/>
                <a:ea typeface="Times New Roman" panose="02020603050405020304" pitchFamily="18" charset="0"/>
              </a:rPr>
              <a:t>Cómo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recargarlo</a:t>
            </a:r>
            <a:r>
              <a:rPr lang="en-US" sz="1200" dirty="0">
                <a:solidFill>
                  <a:srgbClr val="000000"/>
                </a:solidFill>
                <a:effectLst/>
                <a:latin typeface="+mn-lt"/>
                <a:ea typeface="Times New Roman" panose="02020603050405020304" pitchFamily="18" charset="0"/>
              </a:rPr>
              <a:t>:</a:t>
            </a:r>
          </a:p>
          <a:p>
            <a:pPr marL="285750" indent="-285750">
              <a:buFontTx/>
              <a:buChar char="-"/>
            </a:pPr>
            <a:r>
              <a:rPr lang="en-US" sz="1200" dirty="0" err="1">
                <a:solidFill>
                  <a:srgbClr val="000000"/>
                </a:solidFill>
                <a:effectLst/>
                <a:latin typeface="+mn-lt"/>
                <a:ea typeface="Times New Roman" panose="02020603050405020304" pitchFamily="18" charset="0"/>
              </a:rPr>
              <a:t>Desenrosca</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punta</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girándola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suavemente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hacia</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izquierda</a:t>
            </a:r>
            <a:r>
              <a:rPr lang="en-US" sz="1200" dirty="0">
                <a:solidFill>
                  <a:srgbClr val="000000"/>
                </a:solidFill>
                <a:effectLst/>
                <a:latin typeface="+mn-lt"/>
                <a:ea typeface="Times New Roman" panose="02020603050405020304" pitchFamily="18" charset="0"/>
              </a:rPr>
              <a:t>.</a:t>
            </a:r>
            <a:endParaRPr lang="en-US" sz="1200" dirty="0">
              <a:solidFill>
                <a:srgbClr val="800000"/>
              </a:solidFill>
              <a:effectLst/>
              <a:latin typeface="+mn-lt"/>
              <a:ea typeface="Times New Roman" panose="02020603050405020304" pitchFamily="18" charset="0"/>
            </a:endParaRPr>
          </a:p>
          <a:p>
            <a:pPr marL="171450" indent="-171450">
              <a:buFontTx/>
              <a:buChar char="-"/>
            </a:pPr>
            <a:r>
              <a:rPr lang="en-US" sz="1200" dirty="0" err="1">
                <a:solidFill>
                  <a:srgbClr val="000000"/>
                </a:solidFill>
                <a:effectLst/>
                <a:latin typeface="+mn-lt"/>
                <a:ea typeface="Times New Roman" panose="02020603050405020304" pitchFamily="18" charset="0"/>
              </a:rPr>
              <a:t>Aprieta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barril</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sumérgelo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un </a:t>
            </a:r>
            <a:r>
              <a:rPr lang="en-US" sz="1200" dirty="0" err="1">
                <a:solidFill>
                  <a:srgbClr val="000000"/>
                </a:solidFill>
                <a:effectLst/>
                <a:latin typeface="+mn-lt"/>
                <a:ea typeface="Times New Roman" panose="02020603050405020304" pitchFamily="18" charset="0"/>
              </a:rPr>
              <a:t>vaso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asegúrate</a:t>
            </a:r>
            <a:r>
              <a:rPr lang="en-US" sz="1200" dirty="0">
                <a:solidFill>
                  <a:srgbClr val="000000"/>
                </a:solidFill>
                <a:effectLst/>
                <a:latin typeface="+mn-lt"/>
                <a:ea typeface="Times New Roman" panose="02020603050405020304" pitchFamily="18" charset="0"/>
              </a:rPr>
              <a:t> de que la </a:t>
            </a:r>
            <a:r>
              <a:rPr lang="en-US" sz="1200" dirty="0" err="1">
                <a:solidFill>
                  <a:srgbClr val="000000"/>
                </a:solidFill>
                <a:effectLst/>
                <a:latin typeface="+mn-lt"/>
                <a:ea typeface="Times New Roman" panose="02020603050405020304" pitchFamily="18" charset="0"/>
              </a:rPr>
              <a:t>punta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negra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interior del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entre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contacto</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suelta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barril</a:t>
            </a:r>
            <a:r>
              <a:rPr lang="en-US" sz="1200" dirty="0">
                <a:solidFill>
                  <a:srgbClr val="000000"/>
                </a:solidFill>
                <a:effectLst/>
                <a:latin typeface="+mn-lt"/>
                <a:ea typeface="Times New Roman" panose="02020603050405020304" pitchFamily="18" charset="0"/>
              </a:rPr>
              <a:t> para que entre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También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puedes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sostener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barril</a:t>
            </a:r>
            <a:r>
              <a:rPr lang="en-US" sz="1200" dirty="0">
                <a:solidFill>
                  <a:srgbClr val="000000"/>
                </a:solidFill>
                <a:effectLst/>
                <a:latin typeface="+mn-lt"/>
                <a:ea typeface="Times New Roman" panose="02020603050405020304" pitchFamily="18" charset="0"/>
              </a:rPr>
              <a:t> bajo un </a:t>
            </a:r>
            <a:r>
              <a:rPr lang="en-US" sz="1200" dirty="0" err="1">
                <a:solidFill>
                  <a:srgbClr val="000000"/>
                </a:solidFill>
                <a:effectLst/>
                <a:latin typeface="+mn-lt"/>
                <a:ea typeface="Times New Roman" panose="02020603050405020304" pitchFamily="18" charset="0"/>
              </a:rPr>
              <a:t>grifo</a:t>
            </a:r>
            <a:r>
              <a:rPr lang="en-US" sz="1200" dirty="0">
                <a:solidFill>
                  <a:srgbClr val="000000"/>
                </a:solidFill>
                <a:effectLst/>
                <a:latin typeface="+mn-lt"/>
                <a:ea typeface="Times New Roman" panose="02020603050405020304" pitchFamily="18" charset="0"/>
              </a:rPr>
              <a:t> y </a:t>
            </a:r>
            <a:r>
              <a:rPr lang="en-US" sz="1200" dirty="0" err="1">
                <a:solidFill>
                  <a:srgbClr val="000000"/>
                </a:solidFill>
                <a:effectLst/>
                <a:latin typeface="+mn-lt"/>
                <a:ea typeface="Times New Roman" panose="02020603050405020304" pitchFamily="18" charset="0"/>
              </a:rPr>
              <a:t>recargarlo</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corriente</a:t>
            </a:r>
            <a:r>
              <a:rPr lang="en-US" sz="1200" dirty="0">
                <a:solidFill>
                  <a:srgbClr val="000000"/>
                </a:solidFill>
                <a:effectLst/>
                <a:latin typeface="+mn-lt"/>
                <a:ea typeface="Times New Roman" panose="02020603050405020304" pitchFamily="18" charset="0"/>
              </a:rPr>
              <a:t>.</a:t>
            </a:r>
            <a:endParaRPr lang="en-US" sz="1200" dirty="0">
              <a:solidFill>
                <a:srgbClr val="800000"/>
              </a:solidFill>
              <a:effectLst/>
              <a:latin typeface="+mn-lt"/>
              <a:ea typeface="Times New Roman" panose="02020603050405020304" pitchFamily="18" charset="0"/>
            </a:endParaRPr>
          </a:p>
          <a:p>
            <a:pPr marL="171450" indent="-171450">
              <a:buFontTx/>
              <a:buChar char="-"/>
            </a:pPr>
            <a:r>
              <a:rPr lang="en-US" sz="1200" dirty="0">
                <a:solidFill>
                  <a:srgbClr val="000000"/>
                </a:solidFill>
                <a:effectLst/>
                <a:latin typeface="+mn-lt"/>
                <a:ea typeface="Times New Roman" panose="02020603050405020304" pitchFamily="18" charset="0"/>
              </a:rPr>
              <a:t>Vuelve a </a:t>
            </a:r>
            <a:r>
              <a:rPr lang="en-US" sz="1200" dirty="0" err="1">
                <a:solidFill>
                  <a:srgbClr val="000000"/>
                </a:solidFill>
                <a:effectLst/>
                <a:latin typeface="+mn-lt"/>
                <a:ea typeface="Times New Roman" panose="02020603050405020304" pitchFamily="18" charset="0"/>
              </a:rPr>
              <a:t>enroscar</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punta</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girándola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hacia</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derecha</a:t>
            </a:r>
            <a:r>
              <a:rPr lang="en-US" sz="1200" dirty="0">
                <a:solidFill>
                  <a:srgbClr val="000000"/>
                </a:solidFill>
                <a:effectLst/>
                <a:latin typeface="+mn-lt"/>
                <a:ea typeface="Times New Roman" panose="02020603050405020304" pitchFamily="18" charset="0"/>
              </a:rPr>
              <a:t>.</a:t>
            </a:r>
          </a:p>
          <a:p>
            <a:pPr marL="171450" indent="-171450">
              <a:buFontTx/>
              <a:buChar char="-"/>
            </a:pPr>
            <a:r>
              <a:rPr lang="en-US" sz="1200" i="1" dirty="0" err="1">
                <a:solidFill>
                  <a:srgbClr val="000000"/>
                </a:solidFill>
                <a:effectLst/>
                <a:latin typeface="+mn-lt"/>
                <a:ea typeface="Times New Roman" panose="02020603050405020304" pitchFamily="18" charset="0"/>
              </a:rPr>
              <a:t>Voilá</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listo</a:t>
            </a:r>
            <a:r>
              <a:rPr lang="en-US" sz="1200" dirty="0">
                <a:solidFill>
                  <a:srgbClr val="000000"/>
                </a:solidFill>
                <a:effectLst/>
                <a:latin typeface="+mn-lt"/>
                <a:ea typeface="Times New Roman" panose="02020603050405020304" pitchFamily="18" charset="0"/>
              </a:rPr>
              <a:t> para usar!</a:t>
            </a:r>
            <a:endParaRPr lang="en-US" sz="1200" dirty="0">
              <a:solidFill>
                <a:srgbClr val="800000"/>
              </a:solidFill>
              <a:effectLst/>
              <a:latin typeface="+mn-lt"/>
              <a:ea typeface="Times New Roman" panose="02020603050405020304" pitchFamily="18" charset="0"/>
            </a:endParaRPr>
          </a:p>
          <a:p>
            <a:pPr marL="171450" indent="-171450">
              <a:buFontTx/>
              <a:buChar char="-"/>
            </a:pPr>
            <a:endParaRPr lang="en-US" sz="1200" dirty="0">
              <a:latin typeface="+mn-lt"/>
            </a:endParaRPr>
          </a:p>
          <a:p>
            <a:r>
              <a:rPr lang="en-US" sz="1200" dirty="0" err="1">
                <a:solidFill>
                  <a:srgbClr val="000000"/>
                </a:solidFill>
                <a:effectLst/>
                <a:latin typeface="+mn-lt"/>
                <a:ea typeface="Times New Roman" panose="02020603050405020304" pitchFamily="18" charset="0"/>
              </a:rPr>
              <a:t>Cómo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utilizarlo</a:t>
            </a:r>
            <a:r>
              <a:rPr lang="en-US" sz="1200" dirty="0">
                <a:latin typeface="+mn-lt"/>
              </a:rPr>
              <a:t>:</a:t>
            </a:r>
          </a:p>
          <a:p>
            <a:pPr marL="285750" indent="-285750">
              <a:buFontTx/>
              <a:buChar char="-"/>
            </a:pPr>
            <a:r>
              <a:rPr lang="en-US" sz="1200" dirty="0" err="1">
                <a:solidFill>
                  <a:srgbClr val="000000"/>
                </a:solidFill>
                <a:effectLst/>
                <a:latin typeface="+mn-lt"/>
                <a:ea typeface="Times New Roman" panose="02020603050405020304" pitchFamily="18" charset="0"/>
              </a:rPr>
              <a:t>Sostén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manera</a:t>
            </a:r>
            <a:r>
              <a:rPr lang="en-US" sz="1200" dirty="0">
                <a:solidFill>
                  <a:srgbClr val="000000"/>
                </a:solidFill>
                <a:effectLst/>
                <a:latin typeface="+mn-lt"/>
                <a:ea typeface="Times New Roman" panose="02020603050405020304" pitchFamily="18" charset="0"/>
              </a:rPr>
              <a:t> que la </a:t>
            </a:r>
            <a:r>
              <a:rPr lang="en-US" sz="1200" dirty="0" err="1">
                <a:solidFill>
                  <a:srgbClr val="000000"/>
                </a:solidFill>
                <a:effectLst/>
                <a:latin typeface="+mn-lt"/>
                <a:ea typeface="Times New Roman" panose="02020603050405020304" pitchFamily="18" charset="0"/>
              </a:rPr>
              <a:t>punta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quede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hacia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abajo</a:t>
            </a:r>
            <a:r>
              <a:rPr lang="en-US" sz="1200" dirty="0">
                <a:solidFill>
                  <a:srgbClr val="000000"/>
                </a:solidFill>
                <a:effectLst/>
                <a:latin typeface="+mn-lt"/>
                <a:ea typeface="Times New Roman" panose="02020603050405020304" pitchFamily="18" charset="0"/>
              </a:rPr>
              <a:t>.</a:t>
            </a:r>
          </a:p>
          <a:p>
            <a:pPr marL="171450" indent="-171450">
              <a:buFontTx/>
              <a:buChar char="-"/>
            </a:pPr>
            <a:r>
              <a:rPr lang="en-US" sz="1200" dirty="0" err="1">
                <a:solidFill>
                  <a:srgbClr val="000000"/>
                </a:solidFill>
                <a:effectLst/>
                <a:latin typeface="+mn-lt"/>
                <a:ea typeface="Times New Roman" panose="02020603050405020304" pitchFamily="18" charset="0"/>
              </a:rPr>
              <a:t>Aprieta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suavemente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barril</a:t>
            </a:r>
            <a:r>
              <a:rPr lang="en-US" sz="1200" dirty="0">
                <a:solidFill>
                  <a:srgbClr val="000000"/>
                </a:solidFill>
                <a:effectLst/>
                <a:latin typeface="+mn-lt"/>
                <a:ea typeface="Times New Roman" panose="02020603050405020304" pitchFamily="18" charset="0"/>
              </a:rPr>
              <a:t> del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para que las </a:t>
            </a:r>
            <a:r>
              <a:rPr lang="en-US" sz="1200" dirty="0" err="1">
                <a:solidFill>
                  <a:srgbClr val="000000"/>
                </a:solidFill>
                <a:effectLst/>
                <a:latin typeface="+mn-lt"/>
                <a:ea typeface="Times New Roman" panose="02020603050405020304" pitchFamily="18" charset="0"/>
              </a:rPr>
              <a:t>cerdas</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queden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cubiertas</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pequeña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a:t>
            </a:r>
            <a:endParaRPr lang="en-US" sz="1200" dirty="0">
              <a:solidFill>
                <a:srgbClr val="800000"/>
              </a:solidFill>
              <a:effectLst/>
              <a:latin typeface="+mn-lt"/>
              <a:ea typeface="Times New Roman" panose="02020603050405020304" pitchFamily="18" charset="0"/>
            </a:endParaRPr>
          </a:p>
          <a:p>
            <a:pPr marL="171450" indent="-171450">
              <a:buFontTx/>
              <a:buChar char="-"/>
            </a:pPr>
            <a:r>
              <a:rPr lang="en-US" sz="1200" dirty="0">
                <a:solidFill>
                  <a:srgbClr val="000000"/>
                </a:solidFill>
                <a:effectLst/>
                <a:latin typeface="+mn-lt"/>
                <a:ea typeface="Times New Roman" panose="02020603050405020304" pitchFamily="18" charset="0"/>
              </a:rPr>
              <a:t>¡Y </a:t>
            </a:r>
            <a:r>
              <a:rPr lang="en-US" sz="1200" dirty="0" err="1">
                <a:solidFill>
                  <a:srgbClr val="000000"/>
                </a:solidFill>
                <a:effectLst/>
                <a:latin typeface="+mn-lt"/>
                <a:ea typeface="Times New Roman" panose="02020603050405020304" pitchFamily="18" charset="0"/>
              </a:rPr>
              <a:t>ya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está</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todo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listo</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pintar</a:t>
            </a:r>
            <a:r>
              <a:rPr lang="en-US" sz="1200" dirty="0">
                <a:solidFill>
                  <a:srgbClr val="000000"/>
                </a:solidFill>
                <a:effectLst/>
                <a:latin typeface="+mn-lt"/>
                <a:ea typeface="Times New Roman" panose="02020603050405020304" pitchFamily="18" charset="0"/>
              </a:rPr>
              <a:t>!</a:t>
            </a:r>
            <a:endParaRPr lang="en-US" sz="1200" dirty="0">
              <a:solidFill>
                <a:srgbClr val="800000"/>
              </a:solidFill>
              <a:effectLst/>
              <a:latin typeface="+mn-lt"/>
              <a:ea typeface="Times New Roman" panose="02020603050405020304" pitchFamily="18" charset="0"/>
            </a:endParaRPr>
          </a:p>
          <a:p>
            <a:pPr marL="171450" indent="-171450">
              <a:buFontTx/>
              <a:buChar char="-"/>
            </a:pPr>
            <a:r>
              <a:rPr lang="en-US" sz="1200" dirty="0" err="1">
                <a:solidFill>
                  <a:srgbClr val="000000"/>
                </a:solidFill>
                <a:effectLst/>
                <a:latin typeface="+mn-lt"/>
                <a:ea typeface="Times New Roman" panose="02020603050405020304" pitchFamily="18" charset="0"/>
              </a:rPr>
              <a:t>Recuerda</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haya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pincel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determinará</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color que </a:t>
            </a:r>
            <a:r>
              <a:rPr lang="en-US" sz="1200" dirty="0" err="1">
                <a:solidFill>
                  <a:srgbClr val="000000"/>
                </a:solidFill>
                <a:effectLst/>
                <a:latin typeface="+mn-lt"/>
                <a:ea typeface="Times New Roman" panose="02020603050405020304" pitchFamily="18" charset="0"/>
              </a:rPr>
              <a:t>quede</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Empieza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despacio</a:t>
            </a:r>
            <a:r>
              <a:rPr lang="en-US" sz="1200" dirty="0">
                <a:solidFill>
                  <a:srgbClr val="000000"/>
                </a:solidFill>
                <a:effectLst/>
                <a:latin typeface="+mn-lt"/>
                <a:ea typeface="Times New Roman" panose="02020603050405020304" pitchFamily="18" charset="0"/>
              </a:rPr>
              <a:t>, con </a:t>
            </a:r>
            <a:r>
              <a:rPr lang="en-US" sz="1200" dirty="0" err="1">
                <a:solidFill>
                  <a:srgbClr val="000000"/>
                </a:solidFill>
                <a:effectLst/>
                <a:latin typeface="+mn-lt"/>
                <a:ea typeface="Times New Roman" panose="02020603050405020304" pitchFamily="18" charset="0"/>
              </a:rPr>
              <a:t>una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pequeña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a la </a:t>
            </a:r>
            <a:r>
              <a:rPr lang="en-US" sz="1200" dirty="0" err="1">
                <a:solidFill>
                  <a:srgbClr val="000000"/>
                </a:solidFill>
                <a:effectLst/>
                <a:latin typeface="+mn-lt"/>
                <a:ea typeface="Times New Roman" panose="02020603050405020304" pitchFamily="18" charset="0"/>
              </a:rPr>
              <a:t>vez</a:t>
            </a:r>
            <a:r>
              <a:rPr lang="en-US" sz="1200" dirty="0">
                <a:solidFill>
                  <a:srgbClr val="000000"/>
                </a:solidFill>
                <a:effectLst/>
                <a:latin typeface="+mn-lt"/>
                <a:ea typeface="Times New Roman" panose="02020603050405020304" pitchFamily="18" charset="0"/>
              </a:rPr>
              <a:t>.</a:t>
            </a:r>
            <a:endParaRPr lang="en-US" sz="1200" dirty="0">
              <a:solidFill>
                <a:srgbClr val="800000"/>
              </a:solidFill>
              <a:effectLst/>
              <a:latin typeface="+mn-lt"/>
              <a:ea typeface="Times New Roman" panose="02020603050405020304" pitchFamily="18" charset="0"/>
            </a:endParaRPr>
          </a:p>
          <a:p>
            <a:pPr marL="171450" indent="-171450">
              <a:buFontTx/>
              <a:buChar char="-"/>
            </a:pPr>
            <a:endParaRPr lang="en-US" sz="1200" dirty="0">
              <a:solidFill>
                <a:srgbClr val="800000"/>
              </a:solidFill>
              <a:effectLst/>
              <a:latin typeface="+mn-lt"/>
            </a:endParaRPr>
          </a:p>
          <a:p>
            <a:pPr marL="171450" indent="-171450">
              <a:buFontTx/>
              <a:buChar char="-"/>
            </a:pPr>
            <a:r>
              <a:rPr lang="en-US" sz="1200" dirty="0" err="1">
                <a:solidFill>
                  <a:srgbClr val="000000"/>
                </a:solidFill>
                <a:effectLst/>
                <a:latin typeface="+mn-lt"/>
                <a:ea typeface="Times New Roman" panose="02020603050405020304" pitchFamily="18" charset="0"/>
              </a:rPr>
              <a:t>Personalmente</a:t>
            </a:r>
            <a:r>
              <a:rPr lang="en-US" sz="1200" dirty="0">
                <a:solidFill>
                  <a:srgbClr val="000000"/>
                </a:solidFill>
                <a:effectLst/>
                <a:latin typeface="+mn-lt"/>
                <a:ea typeface="Times New Roman" panose="02020603050405020304" pitchFamily="18" charset="0"/>
              </a:rPr>
              <a:t>, me </a:t>
            </a:r>
            <a:r>
              <a:rPr lang="en-US" sz="1200" dirty="0" err="1">
                <a:solidFill>
                  <a:srgbClr val="000000"/>
                </a:solidFill>
                <a:effectLst/>
                <a:latin typeface="+mn-lt"/>
                <a:ea typeface="Times New Roman" panose="02020603050405020304" pitchFamily="18" charset="0"/>
              </a:rPr>
              <a:t>gusta</a:t>
            </a:r>
            <a:r>
              <a:rPr lang="en-US" sz="1200" dirty="0">
                <a:solidFill>
                  <a:srgbClr val="000000"/>
                </a:solidFill>
                <a:effectLst/>
                <a:latin typeface="+mn-lt"/>
                <a:ea typeface="Times New Roman" panose="02020603050405020304" pitchFamily="18" charset="0"/>
              </a:rPr>
              <a:t> usar un </a:t>
            </a:r>
            <a:r>
              <a:rPr lang="en-US" sz="1200" dirty="0" err="1">
                <a:solidFill>
                  <a:srgbClr val="000000"/>
                </a:solidFill>
                <a:effectLst/>
                <a:latin typeface="+mn-lt"/>
                <a:ea typeface="Times New Roman" panose="02020603050405020304" pitchFamily="18" charset="0"/>
              </a:rPr>
              <a:t>paño</a:t>
            </a:r>
            <a:r>
              <a:rPr lang="en-US" sz="1200" dirty="0">
                <a:solidFill>
                  <a:srgbClr val="000000"/>
                </a:solidFill>
                <a:effectLst/>
                <a:latin typeface="+mn-lt"/>
                <a:ea typeface="Times New Roman" panose="02020603050405020304" pitchFamily="18" charset="0"/>
              </a:rPr>
              <a:t> o </a:t>
            </a:r>
            <a:r>
              <a:rPr lang="en-US" sz="1200" dirty="0" err="1">
                <a:solidFill>
                  <a:srgbClr val="000000"/>
                </a:solidFill>
                <a:effectLst/>
                <a:latin typeface="+mn-lt"/>
                <a:ea typeface="Times New Roman" panose="02020603050405020304" pitchFamily="18" charset="0"/>
              </a:rPr>
              <a:t>toalla</a:t>
            </a:r>
            <a:r>
              <a:rPr lang="en-US" sz="1200" dirty="0">
                <a:solidFill>
                  <a:srgbClr val="000000"/>
                </a:solidFill>
                <a:effectLst/>
                <a:latin typeface="+mn-lt"/>
                <a:ea typeface="Times New Roman" panose="02020603050405020304" pitchFamily="18" charset="0"/>
              </a:rPr>
              <a:t> suave y de </a:t>
            </a:r>
            <a:r>
              <a:rPr lang="en-US" sz="1200" dirty="0" err="1">
                <a:solidFill>
                  <a:srgbClr val="000000"/>
                </a:solidFill>
                <a:effectLst/>
                <a:latin typeface="+mn-lt"/>
                <a:ea typeface="Times New Roman" panose="02020603050405020304" pitchFamily="18" charset="0"/>
              </a:rPr>
              <a:t>pequeña</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medida</a:t>
            </a:r>
            <a:r>
              <a:rPr lang="en-US" sz="1200" dirty="0">
                <a:solidFill>
                  <a:srgbClr val="000000"/>
                </a:solidFill>
                <a:effectLst/>
                <a:latin typeface="+mn-lt"/>
                <a:ea typeface="Times New Roman" panose="02020603050405020304" pitchFamily="18" charset="0"/>
              </a:rPr>
              <a:t> para </a:t>
            </a:r>
            <a:r>
              <a:rPr lang="en-US" sz="1200" dirty="0" err="1">
                <a:solidFill>
                  <a:srgbClr val="000000"/>
                </a:solidFill>
                <a:effectLst/>
                <a:latin typeface="+mn-lt"/>
                <a:ea typeface="Times New Roman" panose="02020603050405020304" pitchFamily="18" charset="0"/>
              </a:rPr>
              <a:t>poder</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controlar</a:t>
            </a:r>
            <a:r>
              <a:rPr lang="en-US" sz="1200" dirty="0">
                <a:solidFill>
                  <a:srgbClr val="000000"/>
                </a:solidFill>
                <a:effectLst/>
                <a:latin typeface="+mn-lt"/>
                <a:ea typeface="Times New Roman" panose="02020603050405020304" pitchFamily="18" charset="0"/>
              </a:rPr>
              <a:t> la </a:t>
            </a:r>
            <a:r>
              <a:rPr lang="en-US" sz="1200" dirty="0" err="1">
                <a:solidFill>
                  <a:srgbClr val="000000"/>
                </a:solidFill>
                <a:effectLst/>
                <a:latin typeface="+mn-lt"/>
                <a:ea typeface="Times New Roman" panose="02020603050405020304" pitchFamily="18" charset="0"/>
              </a:rPr>
              <a:t>cantidad</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agua</a:t>
            </a:r>
            <a:r>
              <a:rPr lang="en-US" sz="1200" dirty="0">
                <a:solidFill>
                  <a:srgbClr val="000000"/>
                </a:solidFill>
                <a:effectLst/>
                <a:latin typeface="+mn-lt"/>
                <a:ea typeface="Times New Roman" panose="02020603050405020304" pitchFamily="18" charset="0"/>
              </a:rPr>
              <a:t> que </a:t>
            </a:r>
            <a:r>
              <a:rPr lang="en-US" sz="1200" dirty="0" err="1">
                <a:solidFill>
                  <a:srgbClr val="000000"/>
                </a:solidFill>
                <a:effectLst/>
                <a:latin typeface="+mn-lt"/>
                <a:ea typeface="Times New Roman" panose="02020603050405020304" pitchFamily="18" charset="0"/>
              </a:rPr>
              <a:t>aplico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en</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el</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papel</a:t>
            </a:r>
            <a:r>
              <a:rPr lang="en-US" sz="1200" dirty="0">
                <a:solidFill>
                  <a:srgbClr val="000000"/>
                </a:solidFill>
                <a:effectLst/>
                <a:latin typeface="+mn-lt"/>
                <a:ea typeface="Times New Roman" panose="02020603050405020304" pitchFamily="18" charset="0"/>
              </a:rPr>
              <a:t>.</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702A2A0B-2325-49AA-A195-1DC1BA66A573}" type="slidenum">
              <a:rPr lang="en-US" smtClean="0"/>
              <a:t>9</a:t>
            </a:fld>
            <a:endParaRPr lang="en-US"/>
          </a:p>
        </p:txBody>
      </p:sp>
    </p:spTree>
    <p:extLst>
      <p:ext uri="{BB962C8B-B14F-4D97-AF65-F5344CB8AC3E}">
        <p14:creationId xmlns:p14="http://schemas.microsoft.com/office/powerpoint/2010/main" val="110202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4/11/2023</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4/11/2023</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4.jpeg"/><Relationship Id="rId7" Type="http://schemas.openxmlformats.org/officeDocument/2006/relationships/customXml" Target="../ink/ink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15.png"/><Relationship Id="rId10" Type="http://schemas.openxmlformats.org/officeDocument/2006/relationships/image" Target="../media/image15.jpeg"/><Relationship Id="rId4" Type="http://schemas.openxmlformats.org/officeDocument/2006/relationships/customXml" Target="../ink/ink1.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n-US" sz="2400" dirty="0" err="1">
                <a:solidFill>
                  <a:schemeClr val="bg1"/>
                </a:solidFill>
              </a:rPr>
              <a:t>Introducción</a:t>
            </a:r>
            <a:r>
              <a:rPr lang="en-US" sz="2400" dirty="0">
                <a:solidFill>
                  <a:schemeClr val="bg1"/>
                </a:solidFill>
              </a:rPr>
              <a:t> a </a:t>
            </a:r>
            <a:br>
              <a:rPr lang="en-US" sz="4400" dirty="0">
                <a:solidFill>
                  <a:schemeClr val="bg1"/>
                </a:solidFill>
              </a:rPr>
            </a:br>
            <a:r>
              <a:rPr lang="en-US" sz="4000" dirty="0">
                <a:solidFill>
                  <a:schemeClr val="bg1"/>
                </a:solidFill>
                <a:latin typeface="Segoe UI Black" panose="020B0A02040204020203" pitchFamily="34" charset="0"/>
                <a:ea typeface="Segoe UI Black" panose="020B0A02040204020203" pitchFamily="34" charset="0"/>
              </a:rPr>
              <a:t>DIBUJANDO LA</a:t>
            </a:r>
            <a:br>
              <a:rPr lang="en-US" sz="4000" dirty="0">
                <a:solidFill>
                  <a:schemeClr val="bg1"/>
                </a:solidFill>
                <a:latin typeface="Segoe UI Black" panose="020B0A02040204020203" pitchFamily="34" charset="0"/>
                <a:ea typeface="Segoe UI Black" panose="020B0A02040204020203" pitchFamily="34" charset="0"/>
              </a:rPr>
            </a:br>
            <a:r>
              <a:rPr lang="en-US" sz="4000" dirty="0">
                <a:solidFill>
                  <a:schemeClr val="bg1"/>
                </a:solidFill>
                <a:latin typeface="Segoe UI Black" panose="020B0A02040204020203" pitchFamily="34" charset="0"/>
                <a:ea typeface="Segoe UI Black" panose="020B0A02040204020203" pitchFamily="34" charset="0"/>
              </a:rPr>
              <a:t>NATURALEZA</a:t>
            </a:r>
            <a:br>
              <a:rPr lang="en-US" sz="4000" dirty="0">
                <a:solidFill>
                  <a:schemeClr val="bg1"/>
                </a:solidFill>
                <a:latin typeface="Segoe UI Black" panose="020B0A02040204020203" pitchFamily="34" charset="0"/>
                <a:ea typeface="Segoe UI Black" panose="020B0A02040204020203" pitchFamily="34" charset="0"/>
              </a:rPr>
            </a:br>
            <a:br>
              <a:rPr lang="en-US" sz="2000" dirty="0">
                <a:solidFill>
                  <a:schemeClr val="bg1"/>
                </a:solidFill>
                <a:latin typeface="Segoe UI Black" panose="020B0A02040204020203" pitchFamily="34" charset="0"/>
                <a:ea typeface="Segoe UI Black" panose="020B0A02040204020203" pitchFamily="34" charset="0"/>
              </a:rPr>
            </a:br>
            <a:r>
              <a:rPr lang="es-CO" sz="2400" dirty="0">
                <a:solidFill>
                  <a:schemeClr val="bg1"/>
                </a:solidFill>
              </a:rPr>
              <a:t>Conectar con la naturaleza a través del arte y la observación.</a:t>
            </a:r>
            <a:endParaRPr lang="en-US" sz="2400" dirty="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a:normAutofit/>
          </a:bodyPr>
          <a:lstStyle/>
          <a:p>
            <a:pPr algn="l"/>
            <a:r>
              <a:rPr lang="en-US" sz="3200" b="1" dirty="0" err="1">
                <a:solidFill>
                  <a:schemeClr val="bg1"/>
                </a:solidFill>
              </a:rPr>
              <a:t>Clase</a:t>
            </a:r>
            <a:r>
              <a:rPr lang="en-US" sz="3200" b="1" dirty="0">
                <a:solidFill>
                  <a:schemeClr val="bg1"/>
                </a:solidFill>
              </a:rPr>
              <a:t> 1:</a:t>
            </a:r>
          </a:p>
          <a:p>
            <a:pPr algn="l"/>
            <a:r>
              <a:rPr lang="en-US" sz="3200" dirty="0" err="1">
                <a:solidFill>
                  <a:schemeClr val="bg1"/>
                </a:solidFill>
              </a:rPr>
              <a:t>Primeros</a:t>
            </a:r>
            <a:r>
              <a:rPr lang="en-US" sz="3200" dirty="0">
                <a:solidFill>
                  <a:schemeClr val="bg1"/>
                </a:solidFill>
              </a:rPr>
              <a:t> pasos</a:t>
            </a:r>
          </a:p>
        </p:txBody>
      </p:sp>
      <p:pic>
        <p:nvPicPr>
          <p:cNvPr id="5" name="Picture 4" descr="A picture containing text&#10;&#10;Description automatically generated">
            <a:extLst>
              <a:ext uri="{FF2B5EF4-FFF2-40B4-BE49-F238E27FC236}">
                <a16:creationId xmlns:a16="http://schemas.microsoft.com/office/drawing/2014/main" id="{CB5C59EB-15CF-425D-BB84-80AEAF4089DC}"/>
              </a:ext>
            </a:extLst>
          </p:cNvPr>
          <p:cNvPicPr>
            <a:picLocks noChangeAspect="1"/>
          </p:cNvPicPr>
          <p:nvPr/>
        </p:nvPicPr>
        <p:blipFill rotWithShape="1">
          <a:blip r:embed="rId3">
            <a:extLst>
              <a:ext uri="{28A0092B-C50C-407E-A947-70E740481C1C}">
                <a14:useLocalDpi xmlns:a14="http://schemas.microsoft.com/office/drawing/2010/main" val="0"/>
              </a:ext>
            </a:extLst>
          </a:blip>
          <a:srcRect t="21643" b="8045"/>
          <a:stretch/>
        </p:blipFill>
        <p:spPr>
          <a:xfrm>
            <a:off x="20" y="10"/>
            <a:ext cx="7534636" cy="6857990"/>
          </a:xfrm>
          <a:prstGeom prst="rect">
            <a:avLst/>
          </a:prstGeom>
        </p:spPr>
      </p:pic>
    </p:spTree>
    <p:extLst>
      <p:ext uri="{BB962C8B-B14F-4D97-AF65-F5344CB8AC3E}">
        <p14:creationId xmlns:p14="http://schemas.microsoft.com/office/powerpoint/2010/main" val="220895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E34979D-86B9-46DE-A36D-748B3A2F1BD3}"/>
              </a:ext>
            </a:extLst>
          </p:cNvPr>
          <p:cNvPicPr>
            <a:picLocks noChangeAspect="1"/>
          </p:cNvPicPr>
          <p:nvPr/>
        </p:nvPicPr>
        <p:blipFill rotWithShape="1">
          <a:blip r:embed="rId3">
            <a:extLst>
              <a:ext uri="{28A0092B-C50C-407E-A947-70E740481C1C}">
                <a14:useLocalDpi xmlns:a14="http://schemas.microsoft.com/office/drawing/2010/main" val="0"/>
              </a:ext>
            </a:extLst>
          </a:blip>
          <a:srcRect t="4550" b="9819"/>
          <a:stretch/>
        </p:blipFill>
        <p:spPr>
          <a:xfrm>
            <a:off x="1048867" y="4039468"/>
            <a:ext cx="3930834" cy="2698540"/>
          </a:xfrm>
          <a:prstGeom prst="rect">
            <a:avLst/>
          </a:prstGeom>
        </p:spPr>
      </p:pic>
      <p:pic>
        <p:nvPicPr>
          <p:cNvPr id="3" name="Picture 2">
            <a:extLst>
              <a:ext uri="{FF2B5EF4-FFF2-40B4-BE49-F238E27FC236}">
                <a16:creationId xmlns:a16="http://schemas.microsoft.com/office/drawing/2014/main" id="{7CB7B87E-5AE5-490B-8F35-CB2F1CB43A0D}"/>
              </a:ext>
            </a:extLst>
          </p:cNvPr>
          <p:cNvPicPr>
            <a:picLocks noChangeAspect="1"/>
          </p:cNvPicPr>
          <p:nvPr/>
        </p:nvPicPr>
        <p:blipFill>
          <a:blip r:embed="rId4">
            <a:extLst>
              <a:ext uri="{28A0092B-C50C-407E-A947-70E740481C1C}">
                <a14:useLocalDpi xmlns:a14="http://schemas.microsoft.com/office/drawing/2010/main" val="0"/>
              </a:ext>
            </a:extLst>
          </a:blip>
          <a:srcRect t="399" b="399"/>
          <a:stretch/>
        </p:blipFill>
        <p:spPr>
          <a:xfrm>
            <a:off x="7940842" y="122460"/>
            <a:ext cx="4251158" cy="6735540"/>
          </a:xfrm>
          <a:prstGeom prst="rect">
            <a:avLst/>
          </a:prstGeom>
        </p:spPr>
      </p:pic>
      <p:sp>
        <p:nvSpPr>
          <p:cNvPr id="5" name="TextBox 4">
            <a:extLst>
              <a:ext uri="{FF2B5EF4-FFF2-40B4-BE49-F238E27FC236}">
                <a16:creationId xmlns:a16="http://schemas.microsoft.com/office/drawing/2014/main" id="{D0B5B787-8D07-42EA-8502-2D0BE6F02451}"/>
              </a:ext>
            </a:extLst>
          </p:cNvPr>
          <p:cNvSpPr txBox="1"/>
          <p:nvPr/>
        </p:nvSpPr>
        <p:spPr>
          <a:xfrm>
            <a:off x="383772" y="131712"/>
            <a:ext cx="4944233" cy="3785652"/>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2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Primeros pasos con los lápices de acuarela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prstClr val="black"/>
                </a:solidFill>
                <a:effectLst/>
                <a:uLnTx/>
                <a:uFillTx/>
                <a:latin typeface="Calibri" panose="020F0502020204030204"/>
                <a:ea typeface="+mn-ea"/>
                <a:cs typeface="+mn-cs"/>
              </a:rPr>
              <a:t>Muestra de color = </a:t>
            </a:r>
            <a:r>
              <a:rPr kumimoji="0" lang="es-CO" sz="2200" i="0" u="none" strike="noStrike" kern="1200" cap="none" spc="0" normalizeH="0" baseline="0" noProof="0" dirty="0">
                <a:ln>
                  <a:noFill/>
                </a:ln>
                <a:solidFill>
                  <a:prstClr val="black"/>
                </a:solidFill>
                <a:effectLst/>
                <a:uLnTx/>
                <a:uFillTx/>
                <a:latin typeface="Calibri" panose="020F0502020204030204"/>
                <a:ea typeface="+mn-ea"/>
                <a:cs typeface="+mn-cs"/>
              </a:rPr>
              <a:t>una muestra que sirve para mostrar cómo queda el color seco al aplicar ciertas pinturas.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200" b="1" i="0" u="none" strike="noStrike" kern="1200" cap="none" spc="0" normalizeH="0" baseline="0" noProof="0" dirty="0">
                <a:ln>
                  <a:noFill/>
                </a:ln>
                <a:solidFill>
                  <a:prstClr val="black"/>
                </a:solidFill>
                <a:effectLst/>
                <a:uLnTx/>
                <a:uFillTx/>
                <a:latin typeface="Calibri" panose="020F0502020204030204"/>
                <a:ea typeface="+mn-ea"/>
                <a:cs typeface="+mn-cs"/>
              </a:rPr>
              <a:t>Paleta de colores = </a:t>
            </a:r>
            <a:r>
              <a:rPr kumimoji="0" lang="es-CO" sz="2200" i="0" u="none" strike="noStrike" kern="1200" cap="none" spc="0" normalizeH="0" baseline="0" noProof="0" dirty="0">
                <a:ln>
                  <a:noFill/>
                </a:ln>
                <a:solidFill>
                  <a:prstClr val="black"/>
                </a:solidFill>
                <a:effectLst/>
                <a:uLnTx/>
                <a:uFillTx/>
                <a:latin typeface="Calibri" panose="020F0502020204030204"/>
                <a:ea typeface="+mn-ea"/>
                <a:cs typeface="+mn-cs"/>
              </a:rPr>
              <a:t>la gama de colores que utiliza un artista.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836DF0D-1F98-4B89-B67C-3BC2122BB41B}"/>
              </a:ext>
            </a:extLst>
          </p:cNvPr>
          <p:cNvSpPr txBox="1"/>
          <p:nvPr/>
        </p:nvSpPr>
        <p:spPr>
          <a:xfrm>
            <a:off x="4613139" y="5168352"/>
            <a:ext cx="301858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Paleta de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colores</a:t>
            </a:r>
            <a:endPar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sp>
        <p:nvSpPr>
          <p:cNvPr id="8" name="TextBox 7">
            <a:extLst>
              <a:ext uri="{FF2B5EF4-FFF2-40B4-BE49-F238E27FC236}">
                <a16:creationId xmlns:a16="http://schemas.microsoft.com/office/drawing/2014/main" id="{C63359A8-1D04-45CE-9346-23116BA1B278}"/>
              </a:ext>
            </a:extLst>
          </p:cNvPr>
          <p:cNvSpPr txBox="1"/>
          <p:nvPr/>
        </p:nvSpPr>
        <p:spPr>
          <a:xfrm>
            <a:off x="5569108" y="1798566"/>
            <a:ext cx="258977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cs typeface="+mn-cs"/>
              </a:rPr>
              <a:t>Muestra</a:t>
            </a:r>
            <a:r>
              <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rPr>
              <a:t> 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Segoe UI Black" panose="020B0A02040204020203" pitchFamily="34" charset="0"/>
                <a:ea typeface="Segoe UI Black" panose="020B0A02040204020203" pitchFamily="34" charset="0"/>
              </a:rPr>
              <a:t>color</a:t>
            </a:r>
            <a:endParaRPr kumimoji="0" lang="en-US" sz="2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mn-cs"/>
            </a:endParaRPr>
          </a:p>
        </p:txBody>
      </p:sp>
      <p:sp>
        <p:nvSpPr>
          <p:cNvPr id="6" name="Arrow: Bent 5">
            <a:extLst>
              <a:ext uri="{FF2B5EF4-FFF2-40B4-BE49-F238E27FC236}">
                <a16:creationId xmlns:a16="http://schemas.microsoft.com/office/drawing/2014/main" id="{29A62700-CCC1-4336-A49C-61AF098250D1}"/>
              </a:ext>
            </a:extLst>
          </p:cNvPr>
          <p:cNvSpPr/>
          <p:nvPr/>
        </p:nvSpPr>
        <p:spPr>
          <a:xfrm flipH="1" flipV="1">
            <a:off x="5013122" y="5820104"/>
            <a:ext cx="1247977" cy="66095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Bent 8">
            <a:extLst>
              <a:ext uri="{FF2B5EF4-FFF2-40B4-BE49-F238E27FC236}">
                <a16:creationId xmlns:a16="http://schemas.microsoft.com/office/drawing/2014/main" id="{BA70C7AA-53C4-4305-BC7A-457D764F4C1C}"/>
              </a:ext>
            </a:extLst>
          </p:cNvPr>
          <p:cNvSpPr/>
          <p:nvPr/>
        </p:nvSpPr>
        <p:spPr>
          <a:xfrm flipV="1">
            <a:off x="6552922" y="2506977"/>
            <a:ext cx="1169699" cy="6106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77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olored pencils&#10;&#10;Description automatically generated">
            <a:extLst>
              <a:ext uri="{FF2B5EF4-FFF2-40B4-BE49-F238E27FC236}">
                <a16:creationId xmlns:a16="http://schemas.microsoft.com/office/drawing/2014/main" id="{81E5E823-81BD-437F-8039-EC2B941BCD71}"/>
              </a:ext>
            </a:extLst>
          </p:cNvPr>
          <p:cNvPicPr>
            <a:picLocks noChangeAspect="1"/>
          </p:cNvPicPr>
          <p:nvPr/>
        </p:nvPicPr>
        <p:blipFill rotWithShape="1">
          <a:blip r:embed="rId3">
            <a:extLst>
              <a:ext uri="{28A0092B-C50C-407E-A947-70E740481C1C}">
                <a14:useLocalDpi xmlns:a14="http://schemas.microsoft.com/office/drawing/2010/main" val="0"/>
              </a:ext>
            </a:extLst>
          </a:blip>
          <a:srcRect t="20802" b="6232"/>
          <a:stretch/>
        </p:blipFill>
        <p:spPr>
          <a:xfrm>
            <a:off x="307775" y="261437"/>
            <a:ext cx="11576450" cy="6335126"/>
          </a:xfrm>
          <a:prstGeom prst="rect">
            <a:avLst/>
          </a:prstGeom>
        </p:spPr>
      </p:pic>
      <p:sp>
        <p:nvSpPr>
          <p:cNvPr id="6" name="TextBox 5">
            <a:extLst>
              <a:ext uri="{FF2B5EF4-FFF2-40B4-BE49-F238E27FC236}">
                <a16:creationId xmlns:a16="http://schemas.microsoft.com/office/drawing/2014/main" id="{CEB4666F-76CD-49AA-BFE2-EAF717524004}"/>
              </a:ext>
            </a:extLst>
          </p:cNvPr>
          <p:cNvSpPr txBox="1"/>
          <p:nvPr/>
        </p:nvSpPr>
        <p:spPr>
          <a:xfrm>
            <a:off x="1237777" y="5426816"/>
            <a:ext cx="9716445" cy="769441"/>
          </a:xfrm>
          <a:prstGeom prst="rect">
            <a:avLst/>
          </a:prstGeom>
          <a:solidFill>
            <a:schemeClr val="accent6">
              <a:lumMod val="40000"/>
              <a:lumOff val="60000"/>
            </a:schemeClr>
          </a:solidFill>
        </p:spPr>
        <p:txBody>
          <a:bodyPr wrap="square" rtlCol="0">
            <a:spAutoFit/>
          </a:bodyPr>
          <a:lstStyle/>
          <a:p>
            <a:pPr algn="ctr"/>
            <a:r>
              <a:rPr lang="es-CO" sz="4400" dirty="0">
                <a:latin typeface="Segoe UI Black" panose="020B0A02040204020203" pitchFamily="34" charset="0"/>
                <a:ea typeface="Segoe UI Black" panose="020B0A02040204020203" pitchFamily="34" charset="0"/>
              </a:rPr>
              <a:t>Cómo usar los lápices de acuarela</a:t>
            </a:r>
            <a:endParaRPr lang="en-US" sz="4400" dirty="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920658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533C12C-77A9-47C6-9EDF-3BF83F75474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6106820" y="1418673"/>
            <a:ext cx="5767074" cy="4604252"/>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048642C-2B2B-4B25-A150-84D603F10762}"/>
                  </a:ext>
                </a:extLst>
              </p14:cNvPr>
              <p14:cNvContentPartPr/>
              <p14:nvPr/>
            </p14:nvContentPartPr>
            <p14:xfrm>
              <a:off x="4076060" y="1764380"/>
              <a:ext cx="360" cy="360"/>
            </p14:xfrm>
          </p:contentPart>
        </mc:Choice>
        <mc:Fallback xmlns="">
          <p:pic>
            <p:nvPicPr>
              <p:cNvPr id="6" name="Ink 5">
                <a:extLst>
                  <a:ext uri="{FF2B5EF4-FFF2-40B4-BE49-F238E27FC236}">
                    <a16:creationId xmlns:a16="http://schemas.microsoft.com/office/drawing/2014/main" id="{A048642C-2B2B-4B25-A150-84D603F10762}"/>
                  </a:ext>
                </a:extLst>
              </p:cNvPr>
              <p:cNvPicPr/>
              <p:nvPr/>
            </p:nvPicPr>
            <p:blipFill>
              <a:blip r:embed="rId5"/>
              <a:stretch>
                <a:fillRect/>
              </a:stretch>
            </p:blipFill>
            <p:spPr>
              <a:xfrm>
                <a:off x="4013060" y="1701380"/>
                <a:ext cx="126000" cy="126000"/>
              </a:xfrm>
              <a:prstGeom prst="rect">
                <a:avLst/>
              </a:prstGeom>
            </p:spPr>
          </p:pic>
        </mc:Fallback>
      </mc:AlternateContent>
      <p:grpSp>
        <p:nvGrpSpPr>
          <p:cNvPr id="13" name="Group 12">
            <a:extLst>
              <a:ext uri="{FF2B5EF4-FFF2-40B4-BE49-F238E27FC236}">
                <a16:creationId xmlns:a16="http://schemas.microsoft.com/office/drawing/2014/main" id="{223F576D-E46A-4C12-8C59-B5F353BAED05}"/>
              </a:ext>
            </a:extLst>
          </p:cNvPr>
          <p:cNvGrpSpPr/>
          <p:nvPr/>
        </p:nvGrpSpPr>
        <p:grpSpPr>
          <a:xfrm>
            <a:off x="2693660" y="1230860"/>
            <a:ext cx="2334600" cy="736920"/>
            <a:chOff x="2693660" y="1230860"/>
            <a:chExt cx="2334600" cy="736920"/>
          </a:xfrm>
        </p:grpSpPr>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785DD577-8FF3-4A00-BEC1-83E473022280}"/>
                    </a:ext>
                  </a:extLst>
                </p14:cNvPr>
                <p14:cNvContentPartPr/>
                <p14:nvPr/>
              </p14:nvContentPartPr>
              <p14:xfrm>
                <a:off x="4724060" y="1878860"/>
                <a:ext cx="360" cy="360"/>
              </p14:xfrm>
            </p:contentPart>
          </mc:Choice>
          <mc:Fallback xmlns="">
            <p:pic>
              <p:nvPicPr>
                <p:cNvPr id="10" name="Ink 9">
                  <a:extLst>
                    <a:ext uri="{FF2B5EF4-FFF2-40B4-BE49-F238E27FC236}">
                      <a16:creationId xmlns:a16="http://schemas.microsoft.com/office/drawing/2014/main" id="{785DD577-8FF3-4A00-BEC1-83E473022280}"/>
                    </a:ext>
                  </a:extLst>
                </p:cNvPr>
                <p:cNvPicPr/>
                <p:nvPr/>
              </p:nvPicPr>
              <p:blipFill>
                <a:blip r:embed="rId5"/>
                <a:stretch>
                  <a:fillRect/>
                </a:stretch>
              </p:blipFill>
              <p:spPr>
                <a:xfrm>
                  <a:off x="4661060" y="18158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680E7363-7B5A-4B26-866A-23E1835493DB}"/>
                    </a:ext>
                  </a:extLst>
                </p14:cNvPr>
                <p14:cNvContentPartPr/>
                <p14:nvPr/>
              </p14:nvContentPartPr>
              <p14:xfrm>
                <a:off x="4724060" y="1878860"/>
                <a:ext cx="360" cy="360"/>
              </p14:xfrm>
            </p:contentPart>
          </mc:Choice>
          <mc:Fallback xmlns="">
            <p:pic>
              <p:nvPicPr>
                <p:cNvPr id="11" name="Ink 10">
                  <a:extLst>
                    <a:ext uri="{FF2B5EF4-FFF2-40B4-BE49-F238E27FC236}">
                      <a16:creationId xmlns:a16="http://schemas.microsoft.com/office/drawing/2014/main" id="{680E7363-7B5A-4B26-866A-23E1835493DB}"/>
                    </a:ext>
                  </a:extLst>
                </p:cNvPr>
                <p:cNvPicPr/>
                <p:nvPr/>
              </p:nvPicPr>
              <p:blipFill>
                <a:blip r:embed="rId5"/>
                <a:stretch>
                  <a:fillRect/>
                </a:stretch>
              </p:blipFill>
              <p:spPr>
                <a:xfrm>
                  <a:off x="4661060" y="18158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F27140CD-510F-4398-8AD1-F128298FC875}"/>
                    </a:ext>
                  </a:extLst>
                </p14:cNvPr>
                <p14:cNvContentPartPr/>
                <p14:nvPr/>
              </p14:nvContentPartPr>
              <p14:xfrm>
                <a:off x="2693660" y="1230860"/>
                <a:ext cx="2334600" cy="736920"/>
              </p14:xfrm>
            </p:contentPart>
          </mc:Choice>
          <mc:Fallback xmlns="">
            <p:pic>
              <p:nvPicPr>
                <p:cNvPr id="12" name="Ink 11">
                  <a:extLst>
                    <a:ext uri="{FF2B5EF4-FFF2-40B4-BE49-F238E27FC236}">
                      <a16:creationId xmlns:a16="http://schemas.microsoft.com/office/drawing/2014/main" id="{F27140CD-510F-4398-8AD1-F128298FC875}"/>
                    </a:ext>
                  </a:extLst>
                </p:cNvPr>
                <p:cNvPicPr/>
                <p:nvPr/>
              </p:nvPicPr>
              <p:blipFill>
                <a:blip r:embed="rId9"/>
                <a:stretch>
                  <a:fillRect/>
                </a:stretch>
              </p:blipFill>
              <p:spPr>
                <a:xfrm>
                  <a:off x="2630660" y="1167860"/>
                  <a:ext cx="2460240" cy="862560"/>
                </a:xfrm>
                <a:prstGeom prst="rect">
                  <a:avLst/>
                </a:prstGeom>
              </p:spPr>
            </p:pic>
          </mc:Fallback>
        </mc:AlternateContent>
      </p:grpSp>
      <p:sp>
        <p:nvSpPr>
          <p:cNvPr id="14" name="TextBox 13">
            <a:extLst>
              <a:ext uri="{FF2B5EF4-FFF2-40B4-BE49-F238E27FC236}">
                <a16:creationId xmlns:a16="http://schemas.microsoft.com/office/drawing/2014/main" id="{22642AD5-26D7-4339-B5D3-E2EF149F6246}"/>
              </a:ext>
            </a:extLst>
          </p:cNvPr>
          <p:cNvSpPr txBox="1"/>
          <p:nvPr/>
        </p:nvSpPr>
        <p:spPr>
          <a:xfrm>
            <a:off x="421021" y="271234"/>
            <a:ext cx="5011566" cy="707886"/>
          </a:xfrm>
          <a:prstGeom prst="rect">
            <a:avLst/>
          </a:prstGeom>
          <a:noFill/>
        </p:spPr>
        <p:txBody>
          <a:bodyPr wrap="square" rtlCol="0">
            <a:spAutoFit/>
          </a:bodyPr>
          <a:lstStyle/>
          <a:p>
            <a:r>
              <a:rPr lang="en-US" sz="4000" dirty="0" err="1">
                <a:latin typeface="Segoe UI Black" panose="020B0A02040204020203" pitchFamily="34" charset="0"/>
                <a:ea typeface="Segoe UI Black" panose="020B0A02040204020203" pitchFamily="34" charset="0"/>
              </a:rPr>
              <a:t>Bocetos</a:t>
            </a:r>
            <a:r>
              <a:rPr lang="en-US" sz="4000" dirty="0">
                <a:latin typeface="Segoe UI Black" panose="020B0A02040204020203" pitchFamily="34" charset="0"/>
                <a:ea typeface="Segoe UI Black" panose="020B0A02040204020203" pitchFamily="34" charset="0"/>
              </a:rPr>
              <a:t> de campo </a:t>
            </a:r>
          </a:p>
        </p:txBody>
      </p:sp>
      <p:sp>
        <p:nvSpPr>
          <p:cNvPr id="15" name="TextBox 14">
            <a:extLst>
              <a:ext uri="{FF2B5EF4-FFF2-40B4-BE49-F238E27FC236}">
                <a16:creationId xmlns:a16="http://schemas.microsoft.com/office/drawing/2014/main" id="{6616A731-7C14-4D6A-B230-78A718D0253E}"/>
              </a:ext>
            </a:extLst>
          </p:cNvPr>
          <p:cNvSpPr txBox="1"/>
          <p:nvPr/>
        </p:nvSpPr>
        <p:spPr>
          <a:xfrm>
            <a:off x="5177718" y="271234"/>
            <a:ext cx="1836564" cy="707886"/>
          </a:xfrm>
          <a:prstGeom prst="rect">
            <a:avLst/>
          </a:prstGeom>
          <a:noFill/>
        </p:spPr>
        <p:txBody>
          <a:bodyPr wrap="square" rtlCol="0">
            <a:spAutoFit/>
          </a:bodyPr>
          <a:lstStyle/>
          <a:p>
            <a:pPr algn="ctr"/>
            <a:r>
              <a:rPr lang="en-US" sz="4000" dirty="0">
                <a:latin typeface="Segoe UI Black" panose="020B0A02040204020203" pitchFamily="34" charset="0"/>
                <a:ea typeface="Segoe UI Black" panose="020B0A02040204020203" pitchFamily="34" charset="0"/>
              </a:rPr>
              <a:t>y</a:t>
            </a:r>
          </a:p>
        </p:txBody>
      </p:sp>
      <p:sp>
        <p:nvSpPr>
          <p:cNvPr id="16" name="TextBox 15">
            <a:extLst>
              <a:ext uri="{FF2B5EF4-FFF2-40B4-BE49-F238E27FC236}">
                <a16:creationId xmlns:a16="http://schemas.microsoft.com/office/drawing/2014/main" id="{9EC0E294-9A74-4A2C-88A6-DC6F77D522B6}"/>
              </a:ext>
            </a:extLst>
          </p:cNvPr>
          <p:cNvSpPr txBox="1"/>
          <p:nvPr/>
        </p:nvSpPr>
        <p:spPr>
          <a:xfrm>
            <a:off x="7225701" y="271234"/>
            <a:ext cx="4545278" cy="707886"/>
          </a:xfrm>
          <a:prstGeom prst="rect">
            <a:avLst/>
          </a:prstGeom>
          <a:noFill/>
        </p:spPr>
        <p:txBody>
          <a:bodyPr wrap="square" rtlCol="0">
            <a:spAutoFit/>
          </a:bodyPr>
          <a:lstStyle/>
          <a:p>
            <a:pPr algn="r"/>
            <a:r>
              <a:rPr lang="en-US" sz="4000" dirty="0" err="1">
                <a:latin typeface="Segoe UI Black" panose="020B0A02040204020203" pitchFamily="34" charset="0"/>
                <a:ea typeface="Segoe UI Black" panose="020B0A02040204020203" pitchFamily="34" charset="0"/>
              </a:rPr>
              <a:t>Dibujos</a:t>
            </a:r>
            <a:r>
              <a:rPr lang="en-US" sz="4000" dirty="0">
                <a:latin typeface="Segoe UI Black" panose="020B0A02040204020203" pitchFamily="34" charset="0"/>
                <a:ea typeface="Segoe UI Black" panose="020B0A02040204020203" pitchFamily="34" charset="0"/>
              </a:rPr>
              <a:t> de taller</a:t>
            </a:r>
          </a:p>
        </p:txBody>
      </p:sp>
      <p:pic>
        <p:nvPicPr>
          <p:cNvPr id="4" name="Picture 3" descr="Background pattern&#10;&#10;Description automatically generated">
            <a:extLst>
              <a:ext uri="{FF2B5EF4-FFF2-40B4-BE49-F238E27FC236}">
                <a16:creationId xmlns:a16="http://schemas.microsoft.com/office/drawing/2014/main" id="{55DE2EFA-E899-4F0A-95BE-9ACBEBCE0621}"/>
              </a:ext>
            </a:extLst>
          </p:cNvPr>
          <p:cNvPicPr>
            <a:picLocks noChangeAspect="1"/>
          </p:cNvPicPr>
          <p:nvPr/>
        </p:nvPicPr>
        <p:blipFill rotWithShape="1">
          <a:blip r:embed="rId10">
            <a:extLst>
              <a:ext uri="{28A0092B-C50C-407E-A947-70E740481C1C}">
                <a14:useLocalDpi xmlns:a14="http://schemas.microsoft.com/office/drawing/2010/main" val="0"/>
              </a:ext>
            </a:extLst>
          </a:blip>
          <a:srcRect b="20425"/>
          <a:stretch/>
        </p:blipFill>
        <p:spPr>
          <a:xfrm>
            <a:off x="613929" y="979120"/>
            <a:ext cx="4607239" cy="5878880"/>
          </a:xfrm>
          <a:prstGeom prst="rect">
            <a:avLst/>
          </a:prstGeom>
        </p:spPr>
      </p:pic>
    </p:spTree>
    <p:extLst>
      <p:ext uri="{BB962C8B-B14F-4D97-AF65-F5344CB8AC3E}">
        <p14:creationId xmlns:p14="http://schemas.microsoft.com/office/powerpoint/2010/main" val="1000758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B21683-BD18-857D-5DBF-B2E59A2CF772}"/>
              </a:ext>
            </a:extLst>
          </p:cNvPr>
          <p:cNvPicPr>
            <a:picLocks noChangeAspect="1"/>
          </p:cNvPicPr>
          <p:nvPr/>
        </p:nvPicPr>
        <p:blipFill rotWithShape="1">
          <a:blip r:embed="rId3">
            <a:extLst>
              <a:ext uri="{28A0092B-C50C-407E-A947-70E740481C1C}">
                <a14:useLocalDpi xmlns:a14="http://schemas.microsoft.com/office/drawing/2010/main" val="0"/>
              </a:ext>
            </a:extLst>
          </a:blip>
          <a:srcRect t="25530" r="80172" b="50902"/>
          <a:stretch/>
        </p:blipFill>
        <p:spPr>
          <a:xfrm rot="5400000">
            <a:off x="8687075" y="-695193"/>
            <a:ext cx="1776255" cy="3372027"/>
          </a:xfrm>
          <a:prstGeom prst="rect">
            <a:avLst/>
          </a:prstGeom>
        </p:spPr>
      </p:pic>
      <p:sp>
        <p:nvSpPr>
          <p:cNvPr id="2" name="TextBox 1">
            <a:extLst>
              <a:ext uri="{FF2B5EF4-FFF2-40B4-BE49-F238E27FC236}">
                <a16:creationId xmlns:a16="http://schemas.microsoft.com/office/drawing/2014/main" id="{1583C03A-2BAB-40DC-A9C1-785593F37E94}"/>
              </a:ext>
            </a:extLst>
          </p:cNvPr>
          <p:cNvSpPr txBox="1"/>
          <p:nvPr/>
        </p:nvSpPr>
        <p:spPr>
          <a:xfrm>
            <a:off x="785306" y="93364"/>
            <a:ext cx="5903495" cy="769441"/>
          </a:xfrm>
          <a:prstGeom prst="rect">
            <a:avLst/>
          </a:prstGeom>
          <a:noFill/>
        </p:spPr>
        <p:txBody>
          <a:bodyPr wrap="square" rtlCol="0">
            <a:spAutoFit/>
          </a:bodyPr>
          <a:lstStyle/>
          <a:p>
            <a:r>
              <a:rPr lang="en-US" sz="4400" dirty="0" err="1">
                <a:latin typeface="Segoe UI Black" panose="020B0A02040204020203" pitchFamily="34" charset="0"/>
                <a:ea typeface="Segoe UI Black" panose="020B0A02040204020203" pitchFamily="34" charset="0"/>
              </a:rPr>
              <a:t>Tarea</a:t>
            </a:r>
            <a:endParaRPr lang="en-US" sz="4400" dirty="0">
              <a:latin typeface="Segoe UI Black" panose="020B0A02040204020203" pitchFamily="34" charset="0"/>
              <a:ea typeface="Segoe UI Black" panose="020B0A02040204020203" pitchFamily="34" charset="0"/>
            </a:endParaRPr>
          </a:p>
        </p:txBody>
      </p:sp>
      <p:sp>
        <p:nvSpPr>
          <p:cNvPr id="7" name="TextBox 6">
            <a:extLst>
              <a:ext uri="{FF2B5EF4-FFF2-40B4-BE49-F238E27FC236}">
                <a16:creationId xmlns:a16="http://schemas.microsoft.com/office/drawing/2014/main" id="{33A91D73-1F87-4506-B257-8CA02FA4C478}"/>
              </a:ext>
            </a:extLst>
          </p:cNvPr>
          <p:cNvSpPr txBox="1"/>
          <p:nvPr/>
        </p:nvSpPr>
        <p:spPr>
          <a:xfrm>
            <a:off x="320936" y="787849"/>
            <a:ext cx="11550127" cy="44012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s-CO" sz="2800" dirty="0"/>
              <a:t>Prueba tus materiales y haz una muestra de color</a:t>
            </a:r>
          </a:p>
          <a:p>
            <a:endParaRPr lang="en-US" sz="2800" dirty="0"/>
          </a:p>
          <a:p>
            <a:pPr marL="285750" indent="-285750">
              <a:buFont typeface="Arial" panose="020B0604020202020204" pitchFamily="34" charset="0"/>
              <a:buChar char="•"/>
            </a:pPr>
            <a:r>
              <a:rPr lang="es-CO" sz="2800" dirty="0"/>
              <a:t>Piensa en tu relación con el mundo natural. </a:t>
            </a:r>
            <a:r>
              <a:rPr lang="es-CO" sz="2800" b="1" dirty="0"/>
              <a:t>¿Qué tan interconectado te sientes con la naturaleza?</a:t>
            </a:r>
          </a:p>
          <a:p>
            <a:pPr marL="914400" lvl="1" indent="-457200">
              <a:buFont typeface="Arial" panose="020B0604020202020204" pitchFamily="34" charset="0"/>
              <a:buChar char="•"/>
            </a:pPr>
            <a:r>
              <a:rPr lang="es-CO" sz="2800" dirty="0"/>
              <a:t>En tu diario, describe qué tan conectado te sientes con la naturaleza en una escala de 1 (completamente desconectado) a 7 (completamente conectado</a:t>
            </a:r>
            <a:r>
              <a:rPr lang="en-US" sz="2800" dirty="0"/>
              <a:t>).</a:t>
            </a:r>
          </a:p>
          <a:p>
            <a:pPr marL="914400" lvl="1" indent="-457200">
              <a:buFont typeface="Arial" panose="020B0604020202020204" pitchFamily="34" charset="0"/>
              <a:buChar char="•"/>
            </a:pPr>
            <a:r>
              <a:rPr lang="es-CO" sz="2800" b="1" dirty="0"/>
              <a:t>Envíe tu respuesta a ajaraba@naplesgarden.org</a:t>
            </a:r>
            <a:endParaRPr lang="en-US" sz="2800" b="1" dirty="0"/>
          </a:p>
          <a:p>
            <a:pPr marL="285750" indent="-285750" algn="ctr">
              <a:buFont typeface="Arial" panose="020B0604020202020204" pitchFamily="34" charset="0"/>
              <a:buChar char="•"/>
            </a:pPr>
            <a:endParaRPr lang="en-US" sz="2800" dirty="0"/>
          </a:p>
          <a:p>
            <a:pPr marL="285750" indent="-285750" algn="ctr">
              <a:buFont typeface="Arial" panose="020B0604020202020204" pitchFamily="34" charset="0"/>
              <a:buChar char="•"/>
            </a:pPr>
            <a:endParaRPr lang="en-US" sz="2800" dirty="0">
              <a:cs typeface="Calibri"/>
            </a:endParaRPr>
          </a:p>
        </p:txBody>
      </p:sp>
      <p:pic>
        <p:nvPicPr>
          <p:cNvPr id="8" name="Picture 7">
            <a:extLst>
              <a:ext uri="{FF2B5EF4-FFF2-40B4-BE49-F238E27FC236}">
                <a16:creationId xmlns:a16="http://schemas.microsoft.com/office/drawing/2014/main" id="{155FF251-5355-DA84-A450-4C2CF4A21B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94068" y="4248490"/>
            <a:ext cx="7603864" cy="2448519"/>
          </a:xfrm>
          <a:prstGeom prst="rect">
            <a:avLst/>
          </a:prstGeom>
        </p:spPr>
      </p:pic>
    </p:spTree>
    <p:extLst>
      <p:ext uri="{BB962C8B-B14F-4D97-AF65-F5344CB8AC3E}">
        <p14:creationId xmlns:p14="http://schemas.microsoft.com/office/powerpoint/2010/main" val="2847192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618988" cy="707886"/>
          </a:xfrm>
          <a:prstGeom prst="rect">
            <a:avLst/>
          </a:prstGeom>
          <a:noFill/>
        </p:spPr>
        <p:txBody>
          <a:bodyPr wrap="square" rtlCol="0">
            <a:spAutoFit/>
          </a:bodyPr>
          <a:lstStyle/>
          <a:p>
            <a:r>
              <a:rPr lang="es-CO" sz="4000" dirty="0">
                <a:latin typeface="Segoe UI Black" panose="020B0A02040204020203" pitchFamily="34" charset="0"/>
                <a:ea typeface="Segoe UI Black" panose="020B0A02040204020203" pitchFamily="34" charset="0"/>
              </a:rPr>
              <a:t>Resumen de la clase 1</a:t>
            </a:r>
            <a:endParaRPr lang="en-US" sz="4000" dirty="0">
              <a:latin typeface="Segoe UI Black" panose="020B0A02040204020203" pitchFamily="34" charset="0"/>
              <a:ea typeface="Segoe UI Black" panose="020B0A02040204020203" pitchFamily="34" charset="0"/>
            </a:endParaRPr>
          </a:p>
        </p:txBody>
      </p:sp>
      <p:pic>
        <p:nvPicPr>
          <p:cNvPr id="4" name="Picture 3" descr="A close-up of a flower&#10;&#10;Description automatically generated with low confidence">
            <a:extLst>
              <a:ext uri="{FF2B5EF4-FFF2-40B4-BE49-F238E27FC236}">
                <a16:creationId xmlns:a16="http://schemas.microsoft.com/office/drawing/2014/main" id="{868C2279-F88C-4431-BFA5-4282E6690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5892">
            <a:off x="6547453" y="86379"/>
            <a:ext cx="7545432" cy="6685241"/>
          </a:xfrm>
          <a:prstGeom prst="rect">
            <a:avLst/>
          </a:prstGeom>
        </p:spPr>
      </p:pic>
      <p:sp>
        <p:nvSpPr>
          <p:cNvPr id="5" name="TextBox 4">
            <a:extLst>
              <a:ext uri="{FF2B5EF4-FFF2-40B4-BE49-F238E27FC236}">
                <a16:creationId xmlns:a16="http://schemas.microsoft.com/office/drawing/2014/main" id="{CD97F7A3-75AD-4C6B-AE0C-909CF789A553}"/>
              </a:ext>
            </a:extLst>
          </p:cNvPr>
          <p:cNvSpPr txBox="1"/>
          <p:nvPr/>
        </p:nvSpPr>
        <p:spPr>
          <a:xfrm>
            <a:off x="617220" y="1641693"/>
            <a:ext cx="6400800" cy="4893647"/>
          </a:xfrm>
          <a:prstGeom prst="rect">
            <a:avLst/>
          </a:prstGeom>
          <a:noFill/>
        </p:spPr>
        <p:txBody>
          <a:bodyPr wrap="square" rtlCol="0">
            <a:spAutoFit/>
          </a:bodyPr>
          <a:lstStyle/>
          <a:p>
            <a:pPr marL="342900" indent="-342900">
              <a:lnSpc>
                <a:spcPct val="150000"/>
              </a:lnSpc>
              <a:buFont typeface="+mj-lt"/>
              <a:buAutoNum type="arabicPeriod"/>
            </a:pPr>
            <a:r>
              <a:rPr lang="en-US" sz="2800" dirty="0" err="1"/>
              <a:t>Primeros</a:t>
            </a:r>
            <a:r>
              <a:rPr lang="en-US" sz="2800" dirty="0"/>
              <a:t> pasos: </a:t>
            </a:r>
            <a:r>
              <a:rPr lang="en-US" sz="2800" dirty="0" err="1"/>
              <a:t>estructura</a:t>
            </a:r>
            <a:r>
              <a:rPr lang="en-US" sz="2800" dirty="0"/>
              <a:t> de la </a:t>
            </a:r>
            <a:r>
              <a:rPr lang="en-US" sz="2800" dirty="0" err="1"/>
              <a:t>clase</a:t>
            </a:r>
            <a:endParaRPr lang="en-US" sz="2800" dirty="0"/>
          </a:p>
          <a:p>
            <a:pPr marL="342900" indent="-342900">
              <a:lnSpc>
                <a:spcPct val="150000"/>
              </a:lnSpc>
              <a:buFont typeface="+mj-lt"/>
              <a:buAutoNum type="arabicPeriod"/>
            </a:pPr>
            <a:r>
              <a:rPr lang="es-CO" sz="2800" dirty="0"/>
              <a:t>¿Por qué es importante el diario de la naturaleza?</a:t>
            </a:r>
          </a:p>
          <a:p>
            <a:pPr marL="342900" indent="-342900">
              <a:lnSpc>
                <a:spcPct val="150000"/>
              </a:lnSpc>
              <a:buFont typeface="+mj-lt"/>
              <a:buAutoNum type="arabicPeriod"/>
            </a:pPr>
            <a:r>
              <a:rPr lang="es-CO" sz="2800" dirty="0"/>
              <a:t>Descripción de los materiales y práctica</a:t>
            </a:r>
          </a:p>
          <a:p>
            <a:pPr marL="342900" indent="-342900">
              <a:lnSpc>
                <a:spcPct val="150000"/>
              </a:lnSpc>
              <a:buFont typeface="+mj-lt"/>
              <a:buAutoNum type="arabicPeriod"/>
            </a:pPr>
            <a:r>
              <a:rPr lang="es-CO" sz="2800" dirty="0"/>
              <a:t>Introducción a los lápices de acuarela</a:t>
            </a:r>
          </a:p>
          <a:p>
            <a:pPr marL="342900" indent="-342900">
              <a:lnSpc>
                <a:spcPct val="150000"/>
              </a:lnSpc>
              <a:buFont typeface="+mj-lt"/>
              <a:buAutoNum type="arabicPeriod"/>
            </a:pPr>
            <a:r>
              <a:rPr lang="es-CO" sz="2800" dirty="0"/>
              <a:t>Bocetos de campo y dibujos de taller</a:t>
            </a:r>
          </a:p>
          <a:p>
            <a:pPr marL="342900" indent="-342900">
              <a:lnSpc>
                <a:spcPct val="150000"/>
              </a:lnSpc>
              <a:buFont typeface="+mj-lt"/>
              <a:buAutoNum type="arabicPeriod"/>
            </a:pPr>
            <a:r>
              <a:rPr lang="en-US" sz="2800" dirty="0" err="1"/>
              <a:t>Actividad</a:t>
            </a:r>
            <a:r>
              <a:rPr lang="en-US" sz="2800" dirty="0"/>
              <a:t> de </a:t>
            </a:r>
            <a:r>
              <a:rPr lang="en-US" sz="2800" dirty="0" err="1"/>
              <a:t>tarea</a:t>
            </a:r>
            <a:endParaRPr lang="en-US" sz="2800" dirty="0"/>
          </a:p>
          <a:p>
            <a:endParaRPr lang="en-US" dirty="0"/>
          </a:p>
        </p:txBody>
      </p:sp>
    </p:spTree>
    <p:extLst>
      <p:ext uri="{BB962C8B-B14F-4D97-AF65-F5344CB8AC3E}">
        <p14:creationId xmlns:p14="http://schemas.microsoft.com/office/powerpoint/2010/main" val="2139351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A1D4A-793C-4983-B0B1-B0DA9061BEC2}"/>
              </a:ext>
            </a:extLst>
          </p:cNvPr>
          <p:cNvPicPr>
            <a:picLocks noChangeAspect="1"/>
          </p:cNvPicPr>
          <p:nvPr/>
        </p:nvPicPr>
        <p:blipFill rotWithShape="1">
          <a:blip r:embed="rId3">
            <a:extLst>
              <a:ext uri="{28A0092B-C50C-407E-A947-70E740481C1C}">
                <a14:useLocalDpi xmlns:a14="http://schemas.microsoft.com/office/drawing/2010/main" val="0"/>
              </a:ext>
            </a:extLst>
          </a:blip>
          <a:srcRect l="9091" t="7867" b="15524"/>
          <a:stretch/>
        </p:blipFill>
        <p:spPr>
          <a:xfrm>
            <a:off x="-1396053" y="10"/>
            <a:ext cx="12191980" cy="6857990"/>
          </a:xfrm>
          <a:prstGeom prst="rect">
            <a:avLst/>
          </a:prstGeom>
        </p:spPr>
      </p:pic>
      <p:sp>
        <p:nvSpPr>
          <p:cNvPr id="3" name="TextBox 2">
            <a:extLst>
              <a:ext uri="{FF2B5EF4-FFF2-40B4-BE49-F238E27FC236}">
                <a16:creationId xmlns:a16="http://schemas.microsoft.com/office/drawing/2014/main" id="{8AF30FEB-E9DC-49B0-98FB-C416C92A4966}"/>
              </a:ext>
            </a:extLst>
          </p:cNvPr>
          <p:cNvSpPr txBox="1"/>
          <p:nvPr/>
        </p:nvSpPr>
        <p:spPr>
          <a:xfrm>
            <a:off x="7749985" y="640263"/>
            <a:ext cx="3759240" cy="1481500"/>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3400" dirty="0" err="1">
                <a:latin typeface="Segoe UI Black" panose="020B0A02040204020203" pitchFamily="34" charset="0"/>
                <a:ea typeface="Segoe UI Black" panose="020B0A02040204020203" pitchFamily="34" charset="0"/>
                <a:cs typeface="+mj-cs"/>
              </a:rPr>
              <a:t>Acerca</a:t>
            </a:r>
            <a:r>
              <a:rPr lang="en-US" sz="3400" dirty="0">
                <a:latin typeface="Segoe UI Black" panose="020B0A02040204020203" pitchFamily="34" charset="0"/>
                <a:ea typeface="Segoe UI Black" panose="020B0A02040204020203" pitchFamily="34" charset="0"/>
                <a:cs typeface="+mj-cs"/>
              </a:rPr>
              <a:t> de la</a:t>
            </a:r>
          </a:p>
          <a:p>
            <a:pPr>
              <a:lnSpc>
                <a:spcPct val="90000"/>
              </a:lnSpc>
              <a:spcBef>
                <a:spcPct val="0"/>
              </a:spcBef>
              <a:spcAft>
                <a:spcPts val="600"/>
              </a:spcAft>
            </a:pPr>
            <a:r>
              <a:rPr lang="en-US" sz="3400" dirty="0" err="1">
                <a:latin typeface="Segoe UI Black" panose="020B0A02040204020203" pitchFamily="34" charset="0"/>
                <a:ea typeface="Segoe UI Black" panose="020B0A02040204020203" pitchFamily="34" charset="0"/>
                <a:cs typeface="+mj-cs"/>
              </a:rPr>
              <a:t>instructora</a:t>
            </a:r>
            <a:endParaRPr lang="en-US" sz="3400" dirty="0">
              <a:latin typeface="Segoe UI Black" panose="020B0A02040204020203" pitchFamily="34" charset="0"/>
              <a:ea typeface="Segoe UI Black" panose="020B0A02040204020203" pitchFamily="34" charset="0"/>
              <a:cs typeface="+mj-cs"/>
            </a:endParaRPr>
          </a:p>
        </p:txBody>
      </p:sp>
      <p:sp>
        <p:nvSpPr>
          <p:cNvPr id="2" name="TextBox 1">
            <a:extLst>
              <a:ext uri="{FF2B5EF4-FFF2-40B4-BE49-F238E27FC236}">
                <a16:creationId xmlns:a16="http://schemas.microsoft.com/office/drawing/2014/main" id="{9C022BAB-5F10-4E0F-8C2A-9E569FE63B4C}"/>
              </a:ext>
            </a:extLst>
          </p:cNvPr>
          <p:cNvSpPr txBox="1"/>
          <p:nvPr/>
        </p:nvSpPr>
        <p:spPr>
          <a:xfrm>
            <a:off x="7749290" y="2121763"/>
            <a:ext cx="3764826" cy="3773010"/>
          </a:xfrm>
          <a:prstGeom prst="rect">
            <a:avLst/>
          </a:prstGeom>
          <a:solidFill>
            <a:schemeClr val="bg1"/>
          </a:solidFill>
        </p:spPr>
        <p:txBody>
          <a:bodyPr vert="horz" lIns="91440" tIns="45720" rIns="91440" bIns="45720" rtlCol="0">
            <a:normAutofit/>
          </a:bodyPr>
          <a:lstStyle/>
          <a:p>
            <a:pPr>
              <a:lnSpc>
                <a:spcPct val="90000"/>
              </a:lnSpc>
              <a:spcAft>
                <a:spcPts val="600"/>
              </a:spcAft>
            </a:pPr>
            <a:r>
              <a:rPr lang="es-CO" sz="2800" dirty="0"/>
              <a:t>Me llamo Donnamarie, soy educadora en el </a:t>
            </a:r>
            <a:r>
              <a:rPr lang="es-CO" sz="2800" dirty="0" err="1"/>
              <a:t>Naples</a:t>
            </a:r>
            <a:r>
              <a:rPr lang="es-CO" sz="2800" dirty="0"/>
              <a:t> </a:t>
            </a:r>
            <a:r>
              <a:rPr lang="es-CO" sz="2800" dirty="0" err="1"/>
              <a:t>Botanical</a:t>
            </a:r>
            <a:r>
              <a:rPr lang="es-CO" sz="2800" dirty="0"/>
              <a:t> Garden y soy la profesora de arte en este curso de Dibujando la Naturaleza: Botánica a través del Arte.</a:t>
            </a:r>
            <a:endParaRPr lang="en-US" sz="2800" dirty="0"/>
          </a:p>
        </p:txBody>
      </p:sp>
    </p:spTree>
    <p:extLst>
      <p:ext uri="{BB962C8B-B14F-4D97-AF65-F5344CB8AC3E}">
        <p14:creationId xmlns:p14="http://schemas.microsoft.com/office/powerpoint/2010/main" val="157930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604917"/>
            <a:ext cx="5021179" cy="707886"/>
          </a:xfrm>
          <a:prstGeom prst="rect">
            <a:avLst/>
          </a:prstGeom>
          <a:noFill/>
        </p:spPr>
        <p:txBody>
          <a:bodyPr wrap="square" rtlCol="0">
            <a:spAutoFit/>
          </a:bodyPr>
          <a:lstStyle/>
          <a:p>
            <a:r>
              <a:rPr lang="en-US" sz="4000" dirty="0" err="1">
                <a:latin typeface="Segoe UI Black" panose="020B0A02040204020203" pitchFamily="34" charset="0"/>
                <a:ea typeface="Segoe UI Black" panose="020B0A02040204020203" pitchFamily="34" charset="0"/>
              </a:rPr>
              <a:t>Cronograma</a:t>
            </a:r>
            <a:endParaRPr lang="en-US" sz="4000" dirty="0">
              <a:latin typeface="Segoe UI Black" panose="020B0A02040204020203" pitchFamily="34" charset="0"/>
              <a:ea typeface="Segoe UI Black" panose="020B0A02040204020203" pitchFamily="34" charset="0"/>
            </a:endParaRPr>
          </a:p>
        </p:txBody>
      </p:sp>
      <p:pic>
        <p:nvPicPr>
          <p:cNvPr id="4" name="Picture 3" descr="A close-up of a flower&#10;&#10;Description automatically generated with low confidence">
            <a:extLst>
              <a:ext uri="{FF2B5EF4-FFF2-40B4-BE49-F238E27FC236}">
                <a16:creationId xmlns:a16="http://schemas.microsoft.com/office/drawing/2014/main" id="{868C2279-F88C-4431-BFA5-4282E6690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5892">
            <a:off x="6619734" y="250824"/>
            <a:ext cx="7545432" cy="6685241"/>
          </a:xfrm>
          <a:prstGeom prst="rect">
            <a:avLst/>
          </a:prstGeom>
        </p:spPr>
      </p:pic>
      <p:sp>
        <p:nvSpPr>
          <p:cNvPr id="5" name="TextBox 4">
            <a:extLst>
              <a:ext uri="{FF2B5EF4-FFF2-40B4-BE49-F238E27FC236}">
                <a16:creationId xmlns:a16="http://schemas.microsoft.com/office/drawing/2014/main" id="{CD97F7A3-75AD-4C6B-AE0C-909CF789A553}"/>
              </a:ext>
            </a:extLst>
          </p:cNvPr>
          <p:cNvSpPr txBox="1"/>
          <p:nvPr/>
        </p:nvSpPr>
        <p:spPr>
          <a:xfrm>
            <a:off x="617220" y="1641693"/>
            <a:ext cx="11034453" cy="3903504"/>
          </a:xfrm>
          <a:prstGeom prst="rect">
            <a:avLst/>
          </a:prstGeom>
          <a:noFill/>
        </p:spPr>
        <p:txBody>
          <a:bodyPr wrap="square" rtlCol="0">
            <a:spAutoFit/>
          </a:bodyPr>
          <a:lstStyle/>
          <a:p>
            <a:pPr marL="342900" indent="-342900">
              <a:lnSpc>
                <a:spcPct val="150000"/>
              </a:lnSpc>
              <a:buFont typeface="+mj-lt"/>
              <a:buAutoNum type="arabicPeriod"/>
            </a:pPr>
            <a:r>
              <a:rPr lang="en-US" sz="2800" dirty="0" err="1"/>
              <a:t>Primeros</a:t>
            </a:r>
            <a:r>
              <a:rPr lang="en-US" sz="2800" dirty="0"/>
              <a:t> pasos: </a:t>
            </a:r>
            <a:r>
              <a:rPr lang="en-US" sz="2800" dirty="0" err="1"/>
              <a:t>estructura</a:t>
            </a:r>
            <a:r>
              <a:rPr lang="en-US" sz="2800" dirty="0"/>
              <a:t> de la </a:t>
            </a:r>
            <a:r>
              <a:rPr lang="en-US" sz="2800" dirty="0" err="1"/>
              <a:t>clase</a:t>
            </a:r>
            <a:endParaRPr lang="en-US" sz="2800" dirty="0"/>
          </a:p>
          <a:p>
            <a:pPr marL="342900" indent="-342900">
              <a:lnSpc>
                <a:spcPct val="150000"/>
              </a:lnSpc>
              <a:buFont typeface="+mj-lt"/>
              <a:buAutoNum type="arabicPeriod"/>
            </a:pPr>
            <a:r>
              <a:rPr lang="es-CO" sz="2800" dirty="0"/>
              <a:t>¿Por qué es importante el diario de la naturaleza?</a:t>
            </a:r>
          </a:p>
          <a:p>
            <a:pPr marL="342900" indent="-342900">
              <a:lnSpc>
                <a:spcPct val="150000"/>
              </a:lnSpc>
              <a:buFont typeface="+mj-lt"/>
              <a:buAutoNum type="arabicPeriod"/>
            </a:pPr>
            <a:r>
              <a:rPr lang="es-CO" sz="2800" dirty="0"/>
              <a:t>Descripción de los materiales y práctica</a:t>
            </a:r>
          </a:p>
          <a:p>
            <a:pPr marL="342900" indent="-342900">
              <a:lnSpc>
                <a:spcPct val="150000"/>
              </a:lnSpc>
              <a:buFont typeface="+mj-lt"/>
              <a:buAutoNum type="arabicPeriod"/>
            </a:pPr>
            <a:r>
              <a:rPr lang="es-CO" sz="2800" dirty="0"/>
              <a:t>Introducción a los lápices de acuarela</a:t>
            </a:r>
          </a:p>
          <a:p>
            <a:pPr marL="342900" indent="-342900">
              <a:lnSpc>
                <a:spcPct val="150000"/>
              </a:lnSpc>
              <a:buFont typeface="+mj-lt"/>
              <a:buAutoNum type="arabicPeriod"/>
            </a:pPr>
            <a:r>
              <a:rPr lang="es-CO" sz="2800" dirty="0"/>
              <a:t>Bocetos de campo y dibujos de taller</a:t>
            </a:r>
          </a:p>
          <a:p>
            <a:pPr marL="342900" indent="-342900">
              <a:lnSpc>
                <a:spcPct val="150000"/>
              </a:lnSpc>
              <a:buFont typeface="+mj-lt"/>
              <a:buAutoNum type="arabicPeriod"/>
            </a:pPr>
            <a:r>
              <a:rPr lang="en-US" sz="2800" dirty="0" err="1"/>
              <a:t>Actividad</a:t>
            </a:r>
            <a:r>
              <a:rPr lang="en-US" sz="2800" dirty="0"/>
              <a:t> de </a:t>
            </a:r>
            <a:r>
              <a:rPr lang="en-US" sz="2800" dirty="0" err="1"/>
              <a:t>tarea</a:t>
            </a:r>
            <a:endParaRPr lang="en-US" dirty="0"/>
          </a:p>
        </p:txBody>
      </p:sp>
    </p:spTree>
    <p:extLst>
      <p:ext uri="{BB962C8B-B14F-4D97-AF65-F5344CB8AC3E}">
        <p14:creationId xmlns:p14="http://schemas.microsoft.com/office/powerpoint/2010/main" val="703644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with medium confidence">
            <a:extLst>
              <a:ext uri="{FF2B5EF4-FFF2-40B4-BE49-F238E27FC236}">
                <a16:creationId xmlns:a16="http://schemas.microsoft.com/office/drawing/2014/main" id="{017D85CB-B1CB-478A-85B5-D67AA14EF0F9}"/>
              </a:ext>
            </a:extLst>
          </p:cNvPr>
          <p:cNvPicPr>
            <a:picLocks noChangeAspect="1"/>
          </p:cNvPicPr>
          <p:nvPr/>
        </p:nvPicPr>
        <p:blipFill rotWithShape="1">
          <a:blip r:embed="rId3">
            <a:extLst>
              <a:ext uri="{28A0092B-C50C-407E-A947-70E740481C1C}">
                <a14:useLocalDpi xmlns:a14="http://schemas.microsoft.com/office/drawing/2010/main" val="0"/>
              </a:ext>
            </a:extLst>
          </a:blip>
          <a:srcRect t="13586" b="31773"/>
          <a:stretch/>
        </p:blipFill>
        <p:spPr>
          <a:xfrm>
            <a:off x="2843962" y="-1"/>
            <a:ext cx="9348038" cy="6858001"/>
          </a:xfrm>
          <a:prstGeom prst="rect">
            <a:avLst/>
          </a:prstGeom>
        </p:spPr>
      </p:pic>
      <p:sp>
        <p:nvSpPr>
          <p:cNvPr id="3" name="TextBox 2">
            <a:extLst>
              <a:ext uri="{FF2B5EF4-FFF2-40B4-BE49-F238E27FC236}">
                <a16:creationId xmlns:a16="http://schemas.microsoft.com/office/drawing/2014/main" id="{EE4CC570-7E33-430C-8F96-3D9AB8383A48}"/>
              </a:ext>
            </a:extLst>
          </p:cNvPr>
          <p:cNvSpPr txBox="1"/>
          <p:nvPr/>
        </p:nvSpPr>
        <p:spPr>
          <a:xfrm>
            <a:off x="508534" y="2568015"/>
            <a:ext cx="11174931" cy="3516668"/>
          </a:xfrm>
          <a:prstGeom prst="rect">
            <a:avLst/>
          </a:prstGeom>
          <a:solidFill>
            <a:schemeClr val="accent6">
              <a:lumMod val="40000"/>
              <a:lumOff val="60000"/>
              <a:alpha val="80000"/>
            </a:schemeClr>
          </a:solidFill>
        </p:spPr>
        <p:txBody>
          <a:bodyPr wrap="square">
            <a:spAutoFit/>
          </a:bodyPr>
          <a:lstStyle/>
          <a:p>
            <a:pPr>
              <a:lnSpc>
                <a:spcPct val="150000"/>
              </a:lnSpc>
            </a:pPr>
            <a:r>
              <a:rPr lang="es-CO" sz="3600" b="0" i="0" dirty="0">
                <a:solidFill>
                  <a:srgbClr val="000000"/>
                </a:solidFill>
                <a:effectLst/>
                <a:latin typeface="Georgia Pro" panose="02040502050405020303" pitchFamily="18" charset="0"/>
              </a:rPr>
              <a:t>“</a:t>
            </a:r>
            <a:r>
              <a:rPr lang="es-CO" sz="4400" b="1" i="0" dirty="0">
                <a:solidFill>
                  <a:srgbClr val="000000"/>
                </a:solidFill>
                <a:effectLst/>
                <a:latin typeface="Georgia Pro" panose="02040502050405020303" pitchFamily="18" charset="0"/>
              </a:rPr>
              <a:t>Un diario de la naturaleza </a:t>
            </a:r>
            <a:r>
              <a:rPr lang="es-CO" sz="3600" b="0" i="0" dirty="0">
                <a:solidFill>
                  <a:srgbClr val="000000"/>
                </a:solidFill>
                <a:effectLst/>
                <a:latin typeface="Georgia Pro" panose="02040502050405020303" pitchFamily="18" charset="0"/>
              </a:rPr>
              <a:t>es un prisma que nos permite centrar nuestra atención y cristalizar nuestras observaciones, pensamientos y experiencias”.</a:t>
            </a:r>
            <a:br>
              <a:rPr lang="en-US" sz="3600" b="0" i="0" dirty="0">
                <a:solidFill>
                  <a:srgbClr val="0C0B0C"/>
                </a:solidFill>
                <a:effectLst/>
                <a:latin typeface="Georgia Pro" panose="02040502050405020303" pitchFamily="18" charset="0"/>
              </a:rPr>
            </a:br>
            <a:r>
              <a:rPr lang="en-US" sz="3600" b="0" i="0" dirty="0">
                <a:solidFill>
                  <a:srgbClr val="0C0B0C"/>
                </a:solidFill>
                <a:effectLst/>
                <a:latin typeface="Georgia Pro" panose="02040502050405020303" pitchFamily="18" charset="0"/>
              </a:rPr>
              <a:t>             							</a:t>
            </a:r>
            <a:r>
              <a:rPr lang="en-US" sz="3200" b="0" i="0" dirty="0">
                <a:solidFill>
                  <a:srgbClr val="0C0B0C"/>
                </a:solidFill>
                <a:effectLst/>
                <a:latin typeface="Georgia Pro" panose="02040502050405020303" pitchFamily="18" charset="0"/>
              </a:rPr>
              <a:t>John Muir Laws</a:t>
            </a:r>
            <a:r>
              <a:rPr lang="en-US" sz="3200" b="0" i="0" dirty="0">
                <a:solidFill>
                  <a:srgbClr val="000000"/>
                </a:solidFill>
                <a:effectLst/>
                <a:latin typeface="Georgia Pro" panose="02040502050405020303" pitchFamily="18" charset="0"/>
              </a:rPr>
              <a:t> </a:t>
            </a:r>
            <a:endParaRPr lang="en-US" sz="3200" dirty="0"/>
          </a:p>
        </p:txBody>
      </p:sp>
    </p:spTree>
    <p:extLst>
      <p:ext uri="{BB962C8B-B14F-4D97-AF65-F5344CB8AC3E}">
        <p14:creationId xmlns:p14="http://schemas.microsoft.com/office/powerpoint/2010/main" val="1495384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linedrawing, vector graphics&#10;&#10;Description automatically generated">
            <a:extLst>
              <a:ext uri="{FF2B5EF4-FFF2-40B4-BE49-F238E27FC236}">
                <a16:creationId xmlns:a16="http://schemas.microsoft.com/office/drawing/2014/main" id="{62E56E51-71A8-4809-A048-B34A598DCF3E}"/>
              </a:ext>
            </a:extLst>
          </p:cNvPr>
          <p:cNvPicPr>
            <a:picLocks noChangeAspect="1"/>
          </p:cNvPicPr>
          <p:nvPr/>
        </p:nvPicPr>
        <p:blipFill rotWithShape="1">
          <a:blip r:embed="rId3">
            <a:extLst>
              <a:ext uri="{28A0092B-C50C-407E-A947-70E740481C1C}">
                <a14:useLocalDpi xmlns:a14="http://schemas.microsoft.com/office/drawing/2010/main" val="0"/>
              </a:ext>
            </a:extLst>
          </a:blip>
          <a:srcRect l="784" t="-1" b="5827"/>
          <a:stretch/>
        </p:blipFill>
        <p:spPr>
          <a:xfrm>
            <a:off x="0" y="0"/>
            <a:ext cx="12188952" cy="6858000"/>
          </a:xfrm>
          <a:prstGeom prst="rect">
            <a:avLst/>
          </a:prstGeom>
        </p:spPr>
      </p:pic>
      <p:sp>
        <p:nvSpPr>
          <p:cNvPr id="4" name="TextBox 3">
            <a:extLst>
              <a:ext uri="{FF2B5EF4-FFF2-40B4-BE49-F238E27FC236}">
                <a16:creationId xmlns:a16="http://schemas.microsoft.com/office/drawing/2014/main" id="{A07CAD3B-0283-45E1-8C0E-FBA16BD8D98E}"/>
              </a:ext>
            </a:extLst>
          </p:cNvPr>
          <p:cNvSpPr txBox="1"/>
          <p:nvPr/>
        </p:nvSpPr>
        <p:spPr>
          <a:xfrm>
            <a:off x="2172208" y="441920"/>
            <a:ext cx="7844535" cy="923330"/>
          </a:xfrm>
          <a:prstGeom prst="rect">
            <a:avLst/>
          </a:prstGeom>
          <a:solidFill>
            <a:schemeClr val="bg1"/>
          </a:solidFill>
        </p:spPr>
        <p:txBody>
          <a:bodyPr wrap="square" rtlCol="0">
            <a:spAutoFit/>
          </a:bodyPr>
          <a:lstStyle/>
          <a:p>
            <a:pPr algn="ctr"/>
            <a:r>
              <a:rPr lang="en-US" sz="5400" dirty="0" err="1">
                <a:latin typeface="Segoe UI Black" panose="020B0A02040204020203" pitchFamily="34" charset="0"/>
                <a:ea typeface="Segoe UI Black" panose="020B0A02040204020203" pitchFamily="34" charset="0"/>
              </a:rPr>
              <a:t>Estructura</a:t>
            </a:r>
            <a:r>
              <a:rPr lang="en-US" sz="5400" dirty="0">
                <a:latin typeface="Segoe UI Black" panose="020B0A02040204020203" pitchFamily="34" charset="0"/>
                <a:ea typeface="Segoe UI Black" panose="020B0A02040204020203" pitchFamily="34" charset="0"/>
              </a:rPr>
              <a:t> de la </a:t>
            </a:r>
            <a:r>
              <a:rPr lang="en-US" sz="5400" dirty="0" err="1">
                <a:latin typeface="Segoe UI Black" panose="020B0A02040204020203" pitchFamily="34" charset="0"/>
                <a:ea typeface="Segoe UI Black" panose="020B0A02040204020203" pitchFamily="34" charset="0"/>
              </a:rPr>
              <a:t>clase</a:t>
            </a:r>
            <a:r>
              <a:rPr lang="en-US" sz="5400" dirty="0">
                <a:latin typeface="Segoe UI Black" panose="020B0A02040204020203" pitchFamily="34" charset="0"/>
                <a:ea typeface="Segoe UI Black" panose="020B0A02040204020203" pitchFamily="34" charset="0"/>
              </a:rPr>
              <a:t>:</a:t>
            </a:r>
          </a:p>
        </p:txBody>
      </p:sp>
      <p:sp>
        <p:nvSpPr>
          <p:cNvPr id="5" name="TextBox 4">
            <a:extLst>
              <a:ext uri="{FF2B5EF4-FFF2-40B4-BE49-F238E27FC236}">
                <a16:creationId xmlns:a16="http://schemas.microsoft.com/office/drawing/2014/main" id="{1DC6B9AA-5BF5-45EF-87E8-040B75CA0466}"/>
              </a:ext>
            </a:extLst>
          </p:cNvPr>
          <p:cNvSpPr txBox="1"/>
          <p:nvPr/>
        </p:nvSpPr>
        <p:spPr>
          <a:xfrm>
            <a:off x="928442" y="1807170"/>
            <a:ext cx="10189029" cy="4247317"/>
          </a:xfrm>
          <a:prstGeom prst="rect">
            <a:avLst/>
          </a:prstGeom>
          <a:solidFill>
            <a:schemeClr val="bg1"/>
          </a:solidFill>
        </p:spPr>
        <p:txBody>
          <a:bodyPr wrap="square" rtlCol="0">
            <a:spAutoFit/>
          </a:bodyPr>
          <a:lstStyle/>
          <a:p>
            <a:pPr rtl="0" fontAlgn="base">
              <a:lnSpc>
                <a:spcPct val="150000"/>
              </a:lnSpc>
              <a:buFont typeface="Arial" panose="020B0604020202020204" pitchFamily="34" charset="0"/>
              <a:buNone/>
            </a:pPr>
            <a:r>
              <a:rPr lang="en-US" sz="2800" b="1" i="0" dirty="0">
                <a:solidFill>
                  <a:srgbClr val="000000"/>
                </a:solidFill>
                <a:effectLst/>
                <a:latin typeface="Calibri" panose="020F0502020204030204" pitchFamily="34" charset="0"/>
              </a:rPr>
              <a:t>9:30-10:00 am	</a:t>
            </a:r>
            <a:r>
              <a:rPr lang="es-CO" sz="2800" b="0" i="0" dirty="0">
                <a:solidFill>
                  <a:srgbClr val="000000"/>
                </a:solidFill>
                <a:effectLst/>
                <a:latin typeface="Calibri" panose="020F0502020204030204" pitchFamily="34" charset="0"/>
              </a:rPr>
              <a:t>Momento para socializar y entrar en confianza</a:t>
            </a:r>
          </a:p>
          <a:p>
            <a:pPr rtl="0" fontAlgn="base">
              <a:lnSpc>
                <a:spcPct val="150000"/>
              </a:lnSpc>
              <a:buFont typeface="Arial" panose="020B0604020202020204" pitchFamily="34" charset="0"/>
              <a:buNone/>
            </a:pPr>
            <a:r>
              <a:rPr lang="en-US" sz="2800" b="1" i="0" dirty="0">
                <a:solidFill>
                  <a:srgbClr val="000000"/>
                </a:solidFill>
                <a:effectLst/>
                <a:latin typeface="Calibri" panose="020F0502020204030204" pitchFamily="34" charset="0"/>
              </a:rPr>
              <a:t>10:00-10:20 am	</a:t>
            </a:r>
            <a:r>
              <a:rPr lang="es-CO" sz="2800" b="0" i="0" dirty="0">
                <a:solidFill>
                  <a:srgbClr val="000000"/>
                </a:solidFill>
                <a:effectLst/>
                <a:latin typeface="Calibri" panose="020F0502020204030204" pitchFamily="34" charset="0"/>
              </a:rPr>
              <a:t>Ejercicio de dibujo de precalentamiento</a:t>
            </a:r>
            <a:endParaRPr lang="en-US" sz="2800" b="0" i="0" dirty="0">
              <a:solidFill>
                <a:srgbClr val="000000"/>
              </a:solidFill>
              <a:effectLst/>
              <a:latin typeface="Calibri" panose="020F0502020204030204" pitchFamily="34" charset="0"/>
            </a:endParaRPr>
          </a:p>
          <a:p>
            <a:pPr rtl="0" fontAlgn="base">
              <a:lnSpc>
                <a:spcPct val="150000"/>
              </a:lnSpc>
              <a:buFont typeface="Arial" panose="020B0604020202020204" pitchFamily="34" charset="0"/>
              <a:buNone/>
            </a:pPr>
            <a:r>
              <a:rPr lang="en-US" sz="2800" b="1" i="0" dirty="0">
                <a:solidFill>
                  <a:srgbClr val="000000"/>
                </a:solidFill>
                <a:effectLst/>
                <a:latin typeface="Calibri" panose="020F0502020204030204" pitchFamily="34" charset="0"/>
              </a:rPr>
              <a:t>10:20-10:50 am	</a:t>
            </a:r>
            <a:r>
              <a:rPr lang="es-CO" sz="2800" b="0" i="0" dirty="0">
                <a:solidFill>
                  <a:srgbClr val="000000"/>
                </a:solidFill>
                <a:effectLst/>
                <a:latin typeface="Calibri" panose="020F0502020204030204" pitchFamily="34" charset="0"/>
              </a:rPr>
              <a:t>Clase teórica y actividad de tarea</a:t>
            </a:r>
            <a:endParaRPr lang="en-US" sz="2800" b="0" i="0" dirty="0">
              <a:solidFill>
                <a:srgbClr val="000000"/>
              </a:solidFill>
              <a:effectLst/>
              <a:latin typeface="Calibri" panose="020F0502020204030204" pitchFamily="34" charset="0"/>
            </a:endParaRPr>
          </a:p>
          <a:p>
            <a:pPr rtl="0" fontAlgn="base">
              <a:lnSpc>
                <a:spcPct val="150000"/>
              </a:lnSpc>
              <a:buFont typeface="Arial" panose="020B0604020202020204" pitchFamily="34" charset="0"/>
              <a:buNone/>
            </a:pPr>
            <a:r>
              <a:rPr lang="en-US" sz="2800" b="1" i="0" dirty="0">
                <a:solidFill>
                  <a:srgbClr val="000000"/>
                </a:solidFill>
                <a:effectLst/>
                <a:latin typeface="Calibri" panose="020F0502020204030204" pitchFamily="34" charset="0"/>
              </a:rPr>
              <a:t>10:50-10:55 am	</a:t>
            </a:r>
            <a:r>
              <a:rPr lang="en-US" sz="2800" b="0" i="0" dirty="0">
                <a:solidFill>
                  <a:srgbClr val="000000"/>
                </a:solidFill>
                <a:effectLst/>
                <a:latin typeface="Calibri" panose="020F0502020204030204" pitchFamily="34" charset="0"/>
              </a:rPr>
              <a:t>Descanso  </a:t>
            </a:r>
          </a:p>
          <a:p>
            <a:pPr rtl="0" fontAlgn="base">
              <a:lnSpc>
                <a:spcPct val="150000"/>
              </a:lnSpc>
              <a:buFont typeface="Arial" panose="020B0604020202020204" pitchFamily="34" charset="0"/>
              <a:buNone/>
            </a:pPr>
            <a:r>
              <a:rPr lang="en-US" sz="2800" b="1" i="0" dirty="0">
                <a:solidFill>
                  <a:srgbClr val="000000"/>
                </a:solidFill>
                <a:effectLst/>
                <a:latin typeface="Calibri" panose="020F0502020204030204" pitchFamily="34" charset="0"/>
              </a:rPr>
              <a:t>10:55-11:20 am	</a:t>
            </a:r>
            <a:r>
              <a:rPr lang="en-US" sz="2800" b="0" i="0" dirty="0" err="1">
                <a:solidFill>
                  <a:srgbClr val="000000"/>
                </a:solidFill>
                <a:effectLst/>
                <a:latin typeface="Calibri" panose="020F0502020204030204" pitchFamily="34" charset="0"/>
              </a:rPr>
              <a:t>Demostración</a:t>
            </a:r>
            <a:r>
              <a:rPr lang="en-US" sz="2800" b="0" i="0" dirty="0">
                <a:solidFill>
                  <a:srgbClr val="000000"/>
                </a:solidFill>
                <a:effectLst/>
                <a:latin typeface="Calibri" panose="020F0502020204030204" pitchFamily="34" charset="0"/>
              </a:rPr>
              <a:t> </a:t>
            </a:r>
          </a:p>
          <a:p>
            <a:pPr rtl="0" fontAlgn="base">
              <a:lnSpc>
                <a:spcPct val="150000"/>
              </a:lnSpc>
              <a:buFont typeface="Arial" panose="020B0604020202020204" pitchFamily="34" charset="0"/>
              <a:buNone/>
            </a:pPr>
            <a:r>
              <a:rPr lang="en-US" sz="2800" b="1" i="0" dirty="0">
                <a:solidFill>
                  <a:srgbClr val="000000"/>
                </a:solidFill>
                <a:effectLst/>
                <a:latin typeface="Calibri" panose="020F0502020204030204" pitchFamily="34" charset="0"/>
              </a:rPr>
              <a:t>11:20-11:30 am	</a:t>
            </a:r>
            <a:r>
              <a:rPr lang="en-US" sz="2800" b="0" i="0" dirty="0">
                <a:solidFill>
                  <a:srgbClr val="000000"/>
                </a:solidFill>
                <a:effectLst/>
                <a:latin typeface="Calibri" panose="020F0502020204030204" pitchFamily="34" charset="0"/>
              </a:rPr>
              <a:t>Debate y </a:t>
            </a:r>
            <a:r>
              <a:rPr lang="en-US" sz="2800" b="0" i="0" dirty="0" err="1">
                <a:solidFill>
                  <a:srgbClr val="000000"/>
                </a:solidFill>
                <a:effectLst/>
                <a:latin typeface="Calibri" panose="020F0502020204030204" pitchFamily="34" charset="0"/>
              </a:rPr>
              <a:t>preguntas</a:t>
            </a:r>
            <a:endParaRPr lang="en-US" sz="2800" b="0" i="0" dirty="0">
              <a:solidFill>
                <a:srgbClr val="000000"/>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47289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ext, fabric&#10;&#10;Description automatically generated">
            <a:extLst>
              <a:ext uri="{FF2B5EF4-FFF2-40B4-BE49-F238E27FC236}">
                <a16:creationId xmlns:a16="http://schemas.microsoft.com/office/drawing/2014/main" id="{CAB7056A-53F9-4039-BCA7-9177543559C2}"/>
              </a:ext>
            </a:extLst>
          </p:cNvPr>
          <p:cNvPicPr>
            <a:picLocks noChangeAspect="1"/>
          </p:cNvPicPr>
          <p:nvPr/>
        </p:nvPicPr>
        <p:blipFill rotWithShape="1">
          <a:blip r:embed="rId3">
            <a:extLst>
              <a:ext uri="{28A0092B-C50C-407E-A947-70E740481C1C}">
                <a14:useLocalDpi xmlns:a14="http://schemas.microsoft.com/office/drawing/2010/main" val="0"/>
              </a:ext>
            </a:extLst>
          </a:blip>
          <a:srcRect l="15300" t="490" r="50324" b="56667"/>
          <a:stretch/>
        </p:blipFill>
        <p:spPr>
          <a:xfrm>
            <a:off x="1" y="2185114"/>
            <a:ext cx="5782614" cy="4672885"/>
          </a:xfrm>
          <a:prstGeom prst="rect">
            <a:avLst/>
          </a:prstGeom>
        </p:spPr>
      </p:pic>
      <p:sp>
        <p:nvSpPr>
          <p:cNvPr id="2" name="TextBox 1">
            <a:extLst>
              <a:ext uri="{FF2B5EF4-FFF2-40B4-BE49-F238E27FC236}">
                <a16:creationId xmlns:a16="http://schemas.microsoft.com/office/drawing/2014/main" id="{F6943601-4105-413A-A75F-23FD74F46EA1}"/>
              </a:ext>
            </a:extLst>
          </p:cNvPr>
          <p:cNvSpPr txBox="1"/>
          <p:nvPr/>
        </p:nvSpPr>
        <p:spPr>
          <a:xfrm>
            <a:off x="233715" y="0"/>
            <a:ext cx="5058778" cy="248078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dirty="0">
                <a:solidFill>
                  <a:schemeClr val="accent6">
                    <a:lumMod val="50000"/>
                  </a:schemeClr>
                </a:solidFill>
                <a:latin typeface="Segoe UI Black" panose="020B0A02040204020203" pitchFamily="34" charset="0"/>
                <a:ea typeface="Segoe UI Black" panose="020B0A02040204020203" pitchFamily="34" charset="0"/>
                <a:cs typeface="+mj-cs"/>
              </a:rPr>
              <a:t>La </a:t>
            </a:r>
            <a:r>
              <a:rPr lang="en-US" sz="4400" dirty="0" err="1">
                <a:solidFill>
                  <a:schemeClr val="accent6">
                    <a:lumMod val="50000"/>
                  </a:schemeClr>
                </a:solidFill>
                <a:latin typeface="Segoe UI Black" panose="020B0A02040204020203" pitchFamily="34" charset="0"/>
                <a:ea typeface="Segoe UI Black" panose="020B0A02040204020203" pitchFamily="34" charset="0"/>
                <a:cs typeface="+mj-cs"/>
              </a:rPr>
              <a:t>importancia</a:t>
            </a:r>
            <a:r>
              <a:rPr lang="en-US" sz="4400" dirty="0">
                <a:solidFill>
                  <a:schemeClr val="accent6">
                    <a:lumMod val="50000"/>
                  </a:schemeClr>
                </a:solidFill>
                <a:latin typeface="Segoe UI Black" panose="020B0A02040204020203" pitchFamily="34" charset="0"/>
                <a:ea typeface="Segoe UI Black" panose="020B0A02040204020203" pitchFamily="34" charset="0"/>
                <a:cs typeface="+mj-cs"/>
              </a:rPr>
              <a:t> de </a:t>
            </a:r>
            <a:r>
              <a:rPr lang="en-US" sz="4400" dirty="0" err="1">
                <a:solidFill>
                  <a:schemeClr val="accent6">
                    <a:lumMod val="50000"/>
                  </a:schemeClr>
                </a:solidFill>
                <a:latin typeface="Segoe UI Black" panose="020B0A02040204020203" pitchFamily="34" charset="0"/>
                <a:ea typeface="Segoe UI Black" panose="020B0A02040204020203" pitchFamily="34" charset="0"/>
                <a:cs typeface="+mj-cs"/>
              </a:rPr>
              <a:t>dibujar</a:t>
            </a:r>
            <a:r>
              <a:rPr lang="en-US" sz="4400" dirty="0">
                <a:solidFill>
                  <a:schemeClr val="accent6">
                    <a:lumMod val="50000"/>
                  </a:schemeClr>
                </a:solidFill>
                <a:latin typeface="Segoe UI Black" panose="020B0A02040204020203" pitchFamily="34" charset="0"/>
                <a:ea typeface="Segoe UI Black" panose="020B0A02040204020203" pitchFamily="34" charset="0"/>
                <a:cs typeface="+mj-cs"/>
              </a:rPr>
              <a:t> la </a:t>
            </a:r>
            <a:r>
              <a:rPr lang="en-US" sz="4400" dirty="0" err="1">
                <a:solidFill>
                  <a:schemeClr val="accent6">
                    <a:lumMod val="50000"/>
                  </a:schemeClr>
                </a:solidFill>
                <a:latin typeface="Segoe UI Black" panose="020B0A02040204020203" pitchFamily="34" charset="0"/>
                <a:ea typeface="Segoe UI Black" panose="020B0A02040204020203" pitchFamily="34" charset="0"/>
                <a:cs typeface="+mj-cs"/>
              </a:rPr>
              <a:t>naturaleza</a:t>
            </a:r>
            <a:endParaRPr lang="en-US" sz="4400" dirty="0">
              <a:solidFill>
                <a:schemeClr val="accent6">
                  <a:lumMod val="50000"/>
                </a:schemeClr>
              </a:solidFill>
              <a:latin typeface="Segoe UI Black" panose="020B0A02040204020203" pitchFamily="34" charset="0"/>
              <a:ea typeface="Segoe UI Black" panose="020B0A02040204020203" pitchFamily="34" charset="0"/>
              <a:cs typeface="+mj-cs"/>
            </a:endParaRPr>
          </a:p>
        </p:txBody>
      </p:sp>
      <p:sp>
        <p:nvSpPr>
          <p:cNvPr id="3" name="TextBox 2">
            <a:extLst>
              <a:ext uri="{FF2B5EF4-FFF2-40B4-BE49-F238E27FC236}">
                <a16:creationId xmlns:a16="http://schemas.microsoft.com/office/drawing/2014/main" id="{B4FADED4-9A0D-4E05-A534-45976E92918E}"/>
              </a:ext>
            </a:extLst>
          </p:cNvPr>
          <p:cNvSpPr txBox="1"/>
          <p:nvPr/>
        </p:nvSpPr>
        <p:spPr>
          <a:xfrm>
            <a:off x="5526207" y="246743"/>
            <a:ext cx="5744685" cy="6444343"/>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600" b="1" dirty="0">
                <a:solidFill>
                  <a:schemeClr val="accent6">
                    <a:lumMod val="50000"/>
                  </a:schemeClr>
                </a:solidFill>
              </a:rPr>
              <a:t>EXPLORAR </a:t>
            </a:r>
            <a:r>
              <a:rPr lang="en-US" sz="3600" dirty="0" err="1">
                <a:solidFill>
                  <a:schemeClr val="bg1"/>
                </a:solidFill>
              </a:rPr>
              <a:t>el</a:t>
            </a:r>
            <a:r>
              <a:rPr lang="en-US" sz="3600" dirty="0">
                <a:solidFill>
                  <a:schemeClr val="bg1"/>
                </a:solidFill>
              </a:rPr>
              <a:t> </a:t>
            </a:r>
            <a:r>
              <a:rPr lang="en-US" sz="3600" dirty="0" err="1">
                <a:solidFill>
                  <a:schemeClr val="bg1"/>
                </a:solidFill>
              </a:rPr>
              <a:t>entorno</a:t>
            </a:r>
            <a:r>
              <a:rPr lang="en-US" sz="3600" dirty="0">
                <a:solidFill>
                  <a:schemeClr val="bg1"/>
                </a:solidFill>
              </a:rPr>
              <a:t>.</a:t>
            </a:r>
          </a:p>
          <a:p>
            <a:pPr>
              <a:lnSpc>
                <a:spcPct val="90000"/>
              </a:lnSpc>
              <a:spcAft>
                <a:spcPts val="600"/>
              </a:spcAft>
            </a:pPr>
            <a:endParaRPr lang="en-US" sz="3600" dirty="0">
              <a:solidFill>
                <a:schemeClr val="bg1"/>
              </a:solidFill>
            </a:endParaRPr>
          </a:p>
          <a:p>
            <a:pPr indent="-228600">
              <a:lnSpc>
                <a:spcPct val="90000"/>
              </a:lnSpc>
              <a:spcAft>
                <a:spcPts val="600"/>
              </a:spcAft>
              <a:buFont typeface="Arial" panose="020B0604020202020204" pitchFamily="34" charset="0"/>
              <a:buChar char="•"/>
            </a:pPr>
            <a:r>
              <a:rPr lang="es-CO" sz="3600" b="1" dirty="0">
                <a:solidFill>
                  <a:schemeClr val="accent6">
                    <a:lumMod val="50000"/>
                  </a:schemeClr>
                </a:solidFill>
              </a:rPr>
              <a:t>EXPRESARTE </a:t>
            </a:r>
            <a:r>
              <a:rPr lang="es-CO" sz="3600" dirty="0">
                <a:solidFill>
                  <a:schemeClr val="bg1"/>
                </a:solidFill>
              </a:rPr>
              <a:t>a través del arte y la escritura.</a:t>
            </a:r>
          </a:p>
          <a:p>
            <a:pPr>
              <a:lnSpc>
                <a:spcPct val="90000"/>
              </a:lnSpc>
              <a:spcAft>
                <a:spcPts val="600"/>
              </a:spcAft>
            </a:pPr>
            <a:endParaRPr lang="en-US" sz="3600" dirty="0">
              <a:solidFill>
                <a:schemeClr val="bg1"/>
              </a:solidFill>
            </a:endParaRPr>
          </a:p>
          <a:p>
            <a:pPr indent="-228600">
              <a:lnSpc>
                <a:spcPct val="90000"/>
              </a:lnSpc>
              <a:spcAft>
                <a:spcPts val="600"/>
              </a:spcAft>
              <a:buFont typeface="Arial" panose="020B0604020202020204" pitchFamily="34" charset="0"/>
              <a:buChar char="•"/>
            </a:pPr>
            <a:r>
              <a:rPr lang="es-CO" sz="3600" b="1" dirty="0">
                <a:solidFill>
                  <a:schemeClr val="accent6">
                    <a:lumMod val="50000"/>
                  </a:schemeClr>
                </a:solidFill>
              </a:rPr>
              <a:t>EDUCARTE</a:t>
            </a:r>
            <a:r>
              <a:rPr lang="es-CO" sz="3600" b="1" dirty="0">
                <a:solidFill>
                  <a:schemeClr val="bg1"/>
                </a:solidFill>
              </a:rPr>
              <a:t> </a:t>
            </a:r>
            <a:r>
              <a:rPr lang="es-CO" sz="3600" dirty="0">
                <a:solidFill>
                  <a:schemeClr val="bg1"/>
                </a:solidFill>
              </a:rPr>
              <a:t>y educar a los demás.</a:t>
            </a:r>
          </a:p>
          <a:p>
            <a:pPr>
              <a:lnSpc>
                <a:spcPct val="90000"/>
              </a:lnSpc>
              <a:spcAft>
                <a:spcPts val="600"/>
              </a:spcAft>
            </a:pPr>
            <a:endParaRPr lang="en-US" sz="3600" dirty="0">
              <a:solidFill>
                <a:schemeClr val="bg1"/>
              </a:solidFill>
            </a:endParaRPr>
          </a:p>
          <a:p>
            <a:pPr indent="-228600">
              <a:lnSpc>
                <a:spcPct val="90000"/>
              </a:lnSpc>
              <a:spcAft>
                <a:spcPts val="600"/>
              </a:spcAft>
              <a:buFont typeface="Arial" panose="020B0604020202020204" pitchFamily="34" charset="0"/>
              <a:buChar char="•"/>
            </a:pPr>
            <a:r>
              <a:rPr lang="en-US" sz="3600" b="1" dirty="0">
                <a:solidFill>
                  <a:schemeClr val="accent6">
                    <a:lumMod val="50000"/>
                  </a:schemeClr>
                </a:solidFill>
              </a:rPr>
              <a:t>EXPERIMENTAR </a:t>
            </a:r>
            <a:r>
              <a:rPr lang="en-US" sz="3600" dirty="0">
                <a:solidFill>
                  <a:schemeClr val="bg1"/>
                </a:solidFill>
              </a:rPr>
              <a:t>con </a:t>
            </a:r>
            <a:r>
              <a:rPr lang="en-US" sz="3600" dirty="0" err="1">
                <a:solidFill>
                  <a:schemeClr val="bg1"/>
                </a:solidFill>
              </a:rPr>
              <a:t>tu</a:t>
            </a:r>
            <a:r>
              <a:rPr lang="en-US" sz="3600" dirty="0">
                <a:solidFill>
                  <a:schemeClr val="bg1"/>
                </a:solidFill>
              </a:rPr>
              <a:t> </a:t>
            </a:r>
            <a:r>
              <a:rPr lang="en-US" sz="3600" dirty="0" err="1">
                <a:solidFill>
                  <a:schemeClr val="bg1"/>
                </a:solidFill>
              </a:rPr>
              <a:t>creatividad</a:t>
            </a:r>
            <a:r>
              <a:rPr lang="en-US" sz="3600" dirty="0">
                <a:solidFill>
                  <a:schemeClr val="bg1"/>
                </a:solidFill>
              </a:rPr>
              <a:t>.</a:t>
            </a:r>
          </a:p>
        </p:txBody>
      </p:sp>
    </p:spTree>
    <p:extLst>
      <p:ext uri="{BB962C8B-B14F-4D97-AF65-F5344CB8AC3E}">
        <p14:creationId xmlns:p14="http://schemas.microsoft.com/office/powerpoint/2010/main" val="7476233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ext, ground&#10;&#10;Description automatically generated">
            <a:extLst>
              <a:ext uri="{FF2B5EF4-FFF2-40B4-BE49-F238E27FC236}">
                <a16:creationId xmlns:a16="http://schemas.microsoft.com/office/drawing/2014/main" id="{746D6C24-3E01-4BEE-A7DF-D47F7F4739C2}"/>
              </a:ext>
            </a:extLst>
          </p:cNvPr>
          <p:cNvPicPr>
            <a:picLocks noChangeAspect="1"/>
          </p:cNvPicPr>
          <p:nvPr/>
        </p:nvPicPr>
        <p:blipFill rotWithShape="1">
          <a:blip r:embed="rId3"/>
          <a:srcRect l="10568" t="11688" r="17701" b="4283"/>
          <a:stretch/>
        </p:blipFill>
        <p:spPr>
          <a:xfrm>
            <a:off x="3363687" y="-2360"/>
            <a:ext cx="8823292" cy="6867225"/>
          </a:xfrm>
          <a:prstGeom prst="rect">
            <a:avLst/>
          </a:prstGeom>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extBox 1">
            <a:extLst>
              <a:ext uri="{FF2B5EF4-FFF2-40B4-BE49-F238E27FC236}">
                <a16:creationId xmlns:a16="http://schemas.microsoft.com/office/drawing/2014/main" id="{F6943601-4105-413A-A75F-23FD74F46EA1}"/>
              </a:ext>
            </a:extLst>
          </p:cNvPr>
          <p:cNvSpPr txBox="1"/>
          <p:nvPr/>
        </p:nvSpPr>
        <p:spPr>
          <a:xfrm>
            <a:off x="709448" y="1913950"/>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dirty="0" err="1">
                <a:latin typeface="Segoe UI Black" panose="020B0A02040204020203" pitchFamily="34" charset="0"/>
                <a:ea typeface="Segoe UI Black" panose="020B0A02040204020203" pitchFamily="34" charset="0"/>
                <a:cs typeface="+mj-cs"/>
              </a:rPr>
              <a:t>Materiales</a:t>
            </a:r>
            <a:endParaRPr lang="en-US" sz="4000" dirty="0">
              <a:latin typeface="Segoe UI Black" panose="020B0A02040204020203" pitchFamily="34" charset="0"/>
              <a:ea typeface="Segoe UI Black" panose="020B0A02040204020203" pitchFamily="34" charset="0"/>
              <a:cs typeface="+mj-cs"/>
            </a:endParaRP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FADED4-9A0D-4E05-A534-45976E92918E}"/>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algn="ctr">
              <a:lnSpc>
                <a:spcPct val="90000"/>
              </a:lnSpc>
              <a:spcAft>
                <a:spcPts val="600"/>
              </a:spcAft>
            </a:pPr>
            <a:r>
              <a:rPr lang="es-CO" sz="2800" dirty="0"/>
              <a:t>Cada kit incluye todos los materiales básicos que necesitas para comenzar a crear tu Diario de la Naturaleza.</a:t>
            </a:r>
            <a:endParaRPr lang="en-US" dirty="0"/>
          </a:p>
        </p:txBody>
      </p:sp>
    </p:spTree>
    <p:extLst>
      <p:ext uri="{BB962C8B-B14F-4D97-AF65-F5344CB8AC3E}">
        <p14:creationId xmlns:p14="http://schemas.microsoft.com/office/powerpoint/2010/main" val="317664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72C7CB96-552B-4C24-9443-E8F5F7488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34282">
            <a:off x="5769009" y="891002"/>
            <a:ext cx="3169920" cy="2993136"/>
          </a:xfrm>
          <a:prstGeom prst="rect">
            <a:avLst/>
          </a:prstGeom>
        </p:spPr>
      </p:pic>
      <p:sp>
        <p:nvSpPr>
          <p:cNvPr id="2" name="TextBox 1">
            <a:extLst>
              <a:ext uri="{FF2B5EF4-FFF2-40B4-BE49-F238E27FC236}">
                <a16:creationId xmlns:a16="http://schemas.microsoft.com/office/drawing/2014/main" id="{F75DB9F9-35B9-4F54-AB15-BB9D9FB0D7BF}"/>
              </a:ext>
            </a:extLst>
          </p:cNvPr>
          <p:cNvSpPr txBox="1"/>
          <p:nvPr/>
        </p:nvSpPr>
        <p:spPr>
          <a:xfrm>
            <a:off x="830034" y="889843"/>
            <a:ext cx="5265966" cy="5078313"/>
          </a:xfrm>
          <a:prstGeom prst="rect">
            <a:avLst/>
          </a:prstGeom>
          <a:noFill/>
        </p:spPr>
        <p:txBody>
          <a:bodyPr wrap="square" rtlCol="0">
            <a:spAutoFit/>
          </a:bodyPr>
          <a:lstStyle/>
          <a:p>
            <a:r>
              <a:rPr lang="en-US" sz="3600" dirty="0" err="1">
                <a:ea typeface="Segoe UI Black" panose="020B0A02040204020203" pitchFamily="34" charset="0"/>
              </a:rPr>
              <a:t>Dentro</a:t>
            </a:r>
            <a:r>
              <a:rPr lang="en-US" sz="3600" dirty="0">
                <a:ea typeface="Segoe UI Black" panose="020B0A02040204020203" pitchFamily="34" charset="0"/>
              </a:rPr>
              <a:t> de </a:t>
            </a:r>
            <a:r>
              <a:rPr lang="en-US" sz="3600" dirty="0" err="1">
                <a:ea typeface="Segoe UI Black" panose="020B0A02040204020203" pitchFamily="34" charset="0"/>
              </a:rPr>
              <a:t>tu</a:t>
            </a:r>
            <a:r>
              <a:rPr lang="en-US" sz="3600" dirty="0">
                <a:ea typeface="Segoe UI Black" panose="020B0A02040204020203" pitchFamily="34" charset="0"/>
              </a:rPr>
              <a:t> </a:t>
            </a:r>
            <a:r>
              <a:rPr lang="en-US" sz="3600" dirty="0" err="1">
                <a:ea typeface="Segoe UI Black" panose="020B0A02040204020203" pitchFamily="34" charset="0"/>
              </a:rPr>
              <a:t>bolsa</a:t>
            </a:r>
            <a:r>
              <a:rPr lang="en-US" sz="3600" dirty="0">
                <a:ea typeface="Segoe UI Black" panose="020B0A02040204020203" pitchFamily="34" charset="0"/>
              </a:rPr>
              <a:t> </a:t>
            </a:r>
            <a:r>
              <a:rPr lang="en-US" sz="3600" dirty="0" err="1">
                <a:ea typeface="Segoe UI Black" panose="020B0A02040204020203" pitchFamily="34" charset="0"/>
              </a:rPr>
              <a:t>encontrarás</a:t>
            </a:r>
            <a:r>
              <a:rPr lang="en-US" sz="3600" dirty="0">
                <a:ea typeface="Segoe UI Black" panose="020B0A02040204020203" pitchFamily="34" charset="0"/>
              </a:rPr>
              <a:t>:</a:t>
            </a:r>
          </a:p>
          <a:p>
            <a:endParaRPr lang="en-US" sz="3600" dirty="0">
              <a:ea typeface="Segoe UI Black" panose="020B0A02040204020203" pitchFamily="34" charset="0"/>
            </a:endParaRPr>
          </a:p>
          <a:p>
            <a:pPr marL="571500" indent="-571500">
              <a:buFont typeface="Arial" panose="020B0604020202020204" pitchFamily="34" charset="0"/>
              <a:buChar char="•"/>
            </a:pPr>
            <a:r>
              <a:rPr lang="en-US" sz="3600" dirty="0" err="1">
                <a:ea typeface="Segoe UI Black" panose="020B0A02040204020203" pitchFamily="34" charset="0"/>
              </a:rPr>
              <a:t>Diario</a:t>
            </a:r>
            <a:r>
              <a:rPr lang="en-US" sz="3600" dirty="0">
                <a:ea typeface="Segoe UI Black" panose="020B0A02040204020203" pitchFamily="34" charset="0"/>
              </a:rPr>
              <a:t> </a:t>
            </a:r>
          </a:p>
          <a:p>
            <a:pPr marL="571500" indent="-571500">
              <a:buFont typeface="Arial" panose="020B0604020202020204" pitchFamily="34" charset="0"/>
              <a:buChar char="•"/>
            </a:pPr>
            <a:r>
              <a:rPr lang="es-CO" sz="3600" dirty="0">
                <a:ea typeface="Segoe UI Black" panose="020B0A02040204020203" pitchFamily="34" charset="0"/>
              </a:rPr>
              <a:t>Lápiz y goma de borrar</a:t>
            </a:r>
          </a:p>
          <a:p>
            <a:pPr marL="571500" indent="-571500">
              <a:buFont typeface="Arial" panose="020B0604020202020204" pitchFamily="34" charset="0"/>
              <a:buChar char="•"/>
            </a:pPr>
            <a:r>
              <a:rPr lang="en-US" sz="3600" dirty="0" err="1">
                <a:ea typeface="Segoe UI Black" panose="020B0A02040204020203" pitchFamily="34" charset="0"/>
              </a:rPr>
              <a:t>Bolígrafo</a:t>
            </a:r>
            <a:endParaRPr lang="en-US" sz="3600" dirty="0">
              <a:ea typeface="Segoe UI Black" panose="020B0A02040204020203" pitchFamily="34" charset="0"/>
            </a:endParaRPr>
          </a:p>
          <a:p>
            <a:pPr marL="571500" indent="-571500">
              <a:buFont typeface="Arial" panose="020B0604020202020204" pitchFamily="34" charset="0"/>
              <a:buChar char="•"/>
            </a:pPr>
            <a:r>
              <a:rPr lang="en-US" sz="3600" dirty="0" err="1">
                <a:ea typeface="Segoe UI Black" panose="020B0A02040204020203" pitchFamily="34" charset="0"/>
              </a:rPr>
              <a:t>Lápices</a:t>
            </a:r>
            <a:r>
              <a:rPr lang="en-US" sz="3600" dirty="0">
                <a:ea typeface="Segoe UI Black" panose="020B0A02040204020203" pitchFamily="34" charset="0"/>
              </a:rPr>
              <a:t> de </a:t>
            </a:r>
            <a:r>
              <a:rPr lang="en-US" sz="3600" dirty="0" err="1">
                <a:ea typeface="Segoe UI Black" panose="020B0A02040204020203" pitchFamily="34" charset="0"/>
              </a:rPr>
              <a:t>acuarela</a:t>
            </a:r>
            <a:endParaRPr lang="en-US" sz="3600" dirty="0">
              <a:ea typeface="Segoe UI Black" panose="020B0A02040204020203" pitchFamily="34" charset="0"/>
            </a:endParaRPr>
          </a:p>
          <a:p>
            <a:pPr marL="571500" indent="-571500">
              <a:buFont typeface="Arial" panose="020B0604020202020204" pitchFamily="34" charset="0"/>
              <a:buChar char="•"/>
            </a:pPr>
            <a:r>
              <a:rPr lang="en-US" sz="3600" dirty="0" err="1">
                <a:ea typeface="Segoe UI Black" panose="020B0A02040204020203" pitchFamily="34" charset="0"/>
              </a:rPr>
              <a:t>Pincel</a:t>
            </a:r>
            <a:r>
              <a:rPr lang="en-US" sz="3600" dirty="0">
                <a:ea typeface="Segoe UI Black" panose="020B0A02040204020203" pitchFamily="34" charset="0"/>
              </a:rPr>
              <a:t> </a:t>
            </a:r>
            <a:r>
              <a:rPr lang="en-US" sz="3600" dirty="0" err="1">
                <a:ea typeface="Segoe UI Black" panose="020B0A02040204020203" pitchFamily="34" charset="0"/>
              </a:rPr>
              <a:t>recargable</a:t>
            </a:r>
            <a:endParaRPr lang="en-US" sz="3600" dirty="0">
              <a:ea typeface="Segoe UI Black" panose="020B0A02040204020203" pitchFamily="34" charset="0"/>
            </a:endParaRPr>
          </a:p>
          <a:p>
            <a:pPr marL="571500" indent="-571500">
              <a:buFont typeface="Arial" panose="020B0604020202020204" pitchFamily="34" charset="0"/>
              <a:buChar char="•"/>
            </a:pPr>
            <a:r>
              <a:rPr lang="en-US" sz="3600" dirty="0" err="1">
                <a:ea typeface="Segoe UI Black" panose="020B0A02040204020203" pitchFamily="34" charset="0"/>
              </a:rPr>
              <a:t>Sacapuntas</a:t>
            </a:r>
            <a:endParaRPr lang="en-US" sz="3600" dirty="0">
              <a:ea typeface="Segoe UI Black" panose="020B0A02040204020203" pitchFamily="34" charset="0"/>
            </a:endParaRPr>
          </a:p>
        </p:txBody>
      </p:sp>
      <p:pic>
        <p:nvPicPr>
          <p:cNvPr id="8" name="Picture 7" descr="Icon&#10;&#10;Description automatically generated">
            <a:extLst>
              <a:ext uri="{FF2B5EF4-FFF2-40B4-BE49-F238E27FC236}">
                <a16:creationId xmlns:a16="http://schemas.microsoft.com/office/drawing/2014/main" id="{627101CE-7B8C-4732-A02D-99352D087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66634">
            <a:off x="7612713" y="2579838"/>
            <a:ext cx="4106289" cy="3740608"/>
          </a:xfrm>
          <a:prstGeom prst="rect">
            <a:avLst/>
          </a:prstGeom>
        </p:spPr>
      </p:pic>
    </p:spTree>
    <p:extLst>
      <p:ext uri="{BB962C8B-B14F-4D97-AF65-F5344CB8AC3E}">
        <p14:creationId xmlns:p14="http://schemas.microsoft.com/office/powerpoint/2010/main" val="2245737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close-up of a pen&#10;&#10;Description automatically generated with medium confidence">
            <a:extLst>
              <a:ext uri="{FF2B5EF4-FFF2-40B4-BE49-F238E27FC236}">
                <a16:creationId xmlns:a16="http://schemas.microsoft.com/office/drawing/2014/main" id="{137A77B7-8DA0-4CC7-AC85-F57FD57857B1}"/>
              </a:ext>
            </a:extLst>
          </p:cNvPr>
          <p:cNvPicPr>
            <a:picLocks noChangeAspect="1"/>
          </p:cNvPicPr>
          <p:nvPr/>
        </p:nvPicPr>
        <p:blipFill rotWithShape="1">
          <a:blip r:embed="rId3">
            <a:extLst>
              <a:ext uri="{28A0092B-C50C-407E-A947-70E740481C1C}">
                <a14:useLocalDpi xmlns:a14="http://schemas.microsoft.com/office/drawing/2010/main" val="0"/>
              </a:ext>
            </a:extLst>
          </a:blip>
          <a:srcRect t="6553" r="4038" b="34017"/>
          <a:stretch/>
        </p:blipFill>
        <p:spPr>
          <a:xfrm>
            <a:off x="2316773" y="-1"/>
            <a:ext cx="7558454" cy="6237888"/>
          </a:xfrm>
          <a:prstGeom prst="rect">
            <a:avLst/>
          </a:prstGeom>
          <a:ln>
            <a:noFill/>
          </a:ln>
          <a:effectLst>
            <a:softEdge rad="317500"/>
          </a:effectLst>
        </p:spPr>
      </p:pic>
      <p:sp>
        <p:nvSpPr>
          <p:cNvPr id="2" name="TextBox 1">
            <a:extLst>
              <a:ext uri="{FF2B5EF4-FFF2-40B4-BE49-F238E27FC236}">
                <a16:creationId xmlns:a16="http://schemas.microsoft.com/office/drawing/2014/main" id="{7BF23935-D792-4B11-8B5C-3388C33A8441}"/>
              </a:ext>
            </a:extLst>
          </p:cNvPr>
          <p:cNvSpPr txBox="1"/>
          <p:nvPr/>
        </p:nvSpPr>
        <p:spPr>
          <a:xfrm>
            <a:off x="2544536" y="5853167"/>
            <a:ext cx="7102928" cy="769441"/>
          </a:xfrm>
          <a:prstGeom prst="rect">
            <a:avLst/>
          </a:prstGeom>
          <a:solidFill>
            <a:schemeClr val="accent6">
              <a:lumMod val="40000"/>
              <a:lumOff val="60000"/>
            </a:schemeClr>
          </a:solidFill>
        </p:spPr>
        <p:txBody>
          <a:bodyPr wrap="square" rtlCol="0">
            <a:spAutoFit/>
          </a:bodyPr>
          <a:lstStyle/>
          <a:p>
            <a:pPr algn="ctr"/>
            <a:r>
              <a:rPr lang="en-US" sz="4400" dirty="0" err="1">
                <a:latin typeface="Segoe UI Black" panose="020B0A02040204020203" pitchFamily="34" charset="0"/>
                <a:ea typeface="Segoe UI Black" panose="020B0A02040204020203" pitchFamily="34" charset="0"/>
              </a:rPr>
              <a:t>Cómo</a:t>
            </a:r>
            <a:r>
              <a:rPr lang="en-US" sz="4400" dirty="0">
                <a:latin typeface="Segoe UI Black" panose="020B0A02040204020203" pitchFamily="34" charset="0"/>
                <a:ea typeface="Segoe UI Black" panose="020B0A02040204020203" pitchFamily="34" charset="0"/>
              </a:rPr>
              <a:t> </a:t>
            </a:r>
            <a:r>
              <a:rPr lang="en-US" sz="4400" dirty="0" err="1">
                <a:latin typeface="Segoe UI Black" panose="020B0A02040204020203" pitchFamily="34" charset="0"/>
                <a:ea typeface="Segoe UI Black" panose="020B0A02040204020203" pitchFamily="34" charset="0"/>
              </a:rPr>
              <a:t>recargar</a:t>
            </a:r>
            <a:r>
              <a:rPr lang="en-US" sz="4400" dirty="0">
                <a:latin typeface="Segoe UI Black" panose="020B0A02040204020203" pitchFamily="34" charset="0"/>
                <a:ea typeface="Segoe UI Black" panose="020B0A02040204020203" pitchFamily="34" charset="0"/>
              </a:rPr>
              <a:t> </a:t>
            </a:r>
            <a:r>
              <a:rPr lang="en-US" sz="4400" dirty="0" err="1">
                <a:latin typeface="Segoe UI Black" panose="020B0A02040204020203" pitchFamily="34" charset="0"/>
                <a:ea typeface="Segoe UI Black" panose="020B0A02040204020203" pitchFamily="34" charset="0"/>
              </a:rPr>
              <a:t>el</a:t>
            </a:r>
            <a:r>
              <a:rPr lang="en-US" sz="4400" dirty="0">
                <a:latin typeface="Segoe UI Black" panose="020B0A02040204020203" pitchFamily="34" charset="0"/>
                <a:ea typeface="Segoe UI Black" panose="020B0A02040204020203" pitchFamily="34" charset="0"/>
              </a:rPr>
              <a:t> </a:t>
            </a:r>
            <a:r>
              <a:rPr lang="en-US" sz="4400" dirty="0" err="1">
                <a:latin typeface="Segoe UI Black" panose="020B0A02040204020203" pitchFamily="34" charset="0"/>
                <a:ea typeface="Segoe UI Black" panose="020B0A02040204020203" pitchFamily="34" charset="0"/>
              </a:rPr>
              <a:t>pincel</a:t>
            </a:r>
            <a:endParaRPr lang="en-US" sz="4400" dirty="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588806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17" ma:contentTypeDescription="Create a new document." ma:contentTypeScope="" ma:versionID="3dcb793ae608a4bb6e33c0f03e2ca2e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c83702005dc96b47447fb762128e2c36"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73E221-44A5-48DB-9325-9C9207923C73}">
  <ds:schemaRefs>
    <ds:schemaRef ds:uri="http://schemas.microsoft.com/office/2006/documentManagement/types"/>
    <ds:schemaRef ds:uri="http://www.w3.org/XML/1998/namespace"/>
    <ds:schemaRef ds:uri="24965e87-5ece-45cc-a601-74006cb3a4e0"/>
    <ds:schemaRef ds:uri="d473919b-ebf4-4f0d-8e45-3095723b31a9"/>
    <ds:schemaRef ds:uri="http://schemas.microsoft.com/office/infopath/2007/PartnerControls"/>
    <ds:schemaRef ds:uri="http://purl.org/dc/elements/1.1/"/>
    <ds:schemaRef ds:uri="http://purl.org/dc/terms/"/>
    <ds:schemaRef ds:uri="http://schemas.microsoft.com/office/2006/metadata/propertie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DD8656ED-CC55-4494-8584-54929466BB8F}">
  <ds:schemaRefs>
    <ds:schemaRef ds:uri="http://schemas.microsoft.com/sharepoint/v3/contenttype/forms"/>
  </ds:schemaRefs>
</ds:datastoreItem>
</file>

<file path=customXml/itemProps3.xml><?xml version="1.0" encoding="utf-8"?>
<ds:datastoreItem xmlns:ds="http://schemas.openxmlformats.org/officeDocument/2006/customXml" ds:itemID="{283BC099-D1AD-4A5B-99A5-665E99780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3919b-ebf4-4f0d-8e45-3095723b31a9"/>
    <ds:schemaRef ds:uri="24965e87-5ece-45cc-a601-74006cb3a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556</TotalTime>
  <Words>2825</Words>
  <Application>Microsoft Office PowerPoint</Application>
  <PresentationFormat>Widescreen</PresentationFormat>
  <Paragraphs>180</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Introducción a  DIBUJANDO LA NATURALEZA  Conectar con la naturaleza a través del arte y la observación.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NATURE JOURNALING  Connecting to nature through art and observation</dc:title>
  <dc:creator>Donnamarie Richmond</dc:creator>
  <cp:lastModifiedBy>Donnamarie Richmond</cp:lastModifiedBy>
  <cp:revision>7</cp:revision>
  <dcterms:created xsi:type="dcterms:W3CDTF">2021-08-05T00:49:52Z</dcterms:created>
  <dcterms:modified xsi:type="dcterms:W3CDTF">2023-04-11T15:58:43Z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