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7" r:id="rId5"/>
    <p:sldId id="278" r:id="rId6"/>
    <p:sldId id="258" r:id="rId7"/>
    <p:sldId id="308" r:id="rId8"/>
    <p:sldId id="307" r:id="rId9"/>
    <p:sldId id="306" r:id="rId10"/>
    <p:sldId id="305" r:id="rId11"/>
    <p:sldId id="304" r:id="rId12"/>
    <p:sldId id="300" r:id="rId13"/>
    <p:sldId id="284" r:id="rId14"/>
    <p:sldId id="301" r:id="rId15"/>
    <p:sldId id="302" r:id="rId16"/>
    <p:sldId id="303" r:id="rId17"/>
    <p:sldId id="281" r:id="rId18"/>
    <p:sldId id="295" r:id="rId19"/>
    <p:sldId id="286" r:id="rId20"/>
    <p:sldId id="275" r:id="rId21"/>
    <p:sldId id="29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2B4D"/>
    <a:srgbClr val="BB8569"/>
    <a:srgbClr val="C864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A70713-D7AF-B522-CDB7-C9984101D762}" v="14" dt="2022-10-18T20:51:54.142"/>
    <p1510:client id="{516A857B-FD2D-4B57-8741-55E6EB8865EF}" v="177" dt="2022-10-18T19:09:06.958"/>
    <p1510:client id="{B2993BE1-4246-E179-309C-EED07BDFFB1E}" v="10" dt="2023-09-19T19:54:33.865"/>
    <p1510:client id="{E739B3CD-5812-5BE0-21B3-70521598CF75}" v="11" dt="2023-09-19T19:57:17.2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3" autoAdjust="0"/>
    <p:restoredTop sz="59950" autoAdjust="0"/>
  </p:normalViewPr>
  <p:slideViewPr>
    <p:cSldViewPr snapToGrid="0">
      <p:cViewPr varScale="1">
        <p:scale>
          <a:sx n="51" d="100"/>
          <a:sy n="51" d="100"/>
        </p:scale>
        <p:origin x="6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marie Richmond" userId="S::drichmond@naplesgarden.org::ddb30843-d6ff-4536-8714-330f167a1996" providerId="AD" clId="Web-{0757931D-3300-AB36-CFA6-9ABF67A568A2}"/>
    <pc:docChg chg="modSld">
      <pc:chgData name="Donnamarie Richmond" userId="S::drichmond@naplesgarden.org::ddb30843-d6ff-4536-8714-330f167a1996" providerId="AD" clId="Web-{0757931D-3300-AB36-CFA6-9ABF67A568A2}" dt="2022-01-14T20:52:40.136" v="50" actId="1076"/>
      <pc:docMkLst>
        <pc:docMk/>
      </pc:docMkLst>
      <pc:sldChg chg="modSp">
        <pc:chgData name="Donnamarie Richmond" userId="S::drichmond@naplesgarden.org::ddb30843-d6ff-4536-8714-330f167a1996" providerId="AD" clId="Web-{0757931D-3300-AB36-CFA6-9ABF67A568A2}" dt="2022-01-14T20:52:40.136" v="50" actId="1076"/>
        <pc:sldMkLst>
          <pc:docMk/>
          <pc:sldMk cId="2847192047" sldId="275"/>
        </pc:sldMkLst>
        <pc:spChg chg="mod">
          <ac:chgData name="Donnamarie Richmond" userId="S::drichmond@naplesgarden.org::ddb30843-d6ff-4536-8714-330f167a1996" providerId="AD" clId="Web-{0757931D-3300-AB36-CFA6-9ABF67A568A2}" dt="2022-01-14T20:52:40.136" v="50" actId="1076"/>
          <ac:spMkLst>
            <pc:docMk/>
            <pc:sldMk cId="2847192047" sldId="275"/>
            <ac:spMk id="7" creationId="{33A91D73-1F87-4506-B257-8CA02FA4C478}"/>
          </ac:spMkLst>
        </pc:spChg>
      </pc:sldChg>
    </pc:docChg>
  </pc:docChgLst>
  <pc:docChgLst>
    <pc:chgData name="Donnamarie Richmond" userId="ddb30843-d6ff-4536-8714-330f167a1996" providerId="ADAL" clId="{D8C318E8-46E3-4568-ADF9-ABB992E615C4}"/>
    <pc:docChg chg="custSel addSld delSld modSld">
      <pc:chgData name="Donnamarie Richmond" userId="ddb30843-d6ff-4536-8714-330f167a1996" providerId="ADAL" clId="{D8C318E8-46E3-4568-ADF9-ABB992E615C4}" dt="2021-09-22T15:45:50.030" v="174" actId="255"/>
      <pc:docMkLst>
        <pc:docMk/>
      </pc:docMkLst>
      <pc:sldChg chg="modNotesTx">
        <pc:chgData name="Donnamarie Richmond" userId="ddb30843-d6ff-4536-8714-330f167a1996" providerId="ADAL" clId="{D8C318E8-46E3-4568-ADF9-ABB992E615C4}" dt="2021-09-22T15:43:53.075" v="163" actId="255"/>
        <pc:sldMkLst>
          <pc:docMk/>
          <pc:sldMk cId="854968596" sldId="258"/>
        </pc:sldMkLst>
      </pc:sldChg>
      <pc:sldChg chg="modNotesTx">
        <pc:chgData name="Donnamarie Richmond" userId="ddb30843-d6ff-4536-8714-330f167a1996" providerId="ADAL" clId="{D8C318E8-46E3-4568-ADF9-ABB992E615C4}" dt="2021-09-22T15:44:03.445" v="164" actId="255"/>
        <pc:sldMkLst>
          <pc:docMk/>
          <pc:sldMk cId="1844578221" sldId="279"/>
        </pc:sldMkLst>
      </pc:sldChg>
      <pc:sldChg chg="delSp modSp mod modTransition delAnim modAnim modNotesTx">
        <pc:chgData name="Donnamarie Richmond" userId="ddb30843-d6ff-4536-8714-330f167a1996" providerId="ADAL" clId="{D8C318E8-46E3-4568-ADF9-ABB992E615C4}" dt="2021-09-22T15:45:23.639" v="172" actId="255"/>
        <pc:sldMkLst>
          <pc:docMk/>
          <pc:sldMk cId="2974621104" sldId="281"/>
        </pc:sldMkLst>
        <pc:picChg chg="mod">
          <ac:chgData name="Donnamarie Richmond" userId="ddb30843-d6ff-4536-8714-330f167a1996" providerId="ADAL" clId="{D8C318E8-46E3-4568-ADF9-ABB992E615C4}" dt="2021-09-03T14:13:47.191" v="131"/>
          <ac:picMkLst>
            <pc:docMk/>
            <pc:sldMk cId="2974621104" sldId="281"/>
            <ac:picMk id="3" creationId="{569776DF-E709-4C4E-9484-1B28BFDD224B}"/>
          </ac:picMkLst>
        </pc:picChg>
        <pc:picChg chg="mod">
          <ac:chgData name="Donnamarie Richmond" userId="ddb30843-d6ff-4536-8714-330f167a1996" providerId="ADAL" clId="{D8C318E8-46E3-4568-ADF9-ABB992E615C4}" dt="2021-09-03T14:13:47.191" v="133"/>
          <ac:picMkLst>
            <pc:docMk/>
            <pc:sldMk cId="2974621104" sldId="281"/>
            <ac:picMk id="4" creationId="{E5966563-ADA1-4441-B6E8-BA1B4D0028D9}"/>
          </ac:picMkLst>
        </pc:picChg>
        <pc:picChg chg="del mod">
          <ac:chgData name="Donnamarie Richmond" userId="ddb30843-d6ff-4536-8714-330f167a1996" providerId="ADAL" clId="{D8C318E8-46E3-4568-ADF9-ABB992E615C4}" dt="2021-09-03T14:13:47.196" v="138"/>
          <ac:picMkLst>
            <pc:docMk/>
            <pc:sldMk cId="2974621104" sldId="281"/>
            <ac:picMk id="13" creationId="{BE56F132-CA4B-40CC-B7D8-46409F234B84}"/>
          </ac:picMkLst>
        </pc:picChg>
      </pc:sldChg>
      <pc:sldChg chg="delSp modSp mod modTransition delAnim modAnim modNotesTx">
        <pc:chgData name="Donnamarie Richmond" userId="ddb30843-d6ff-4536-8714-330f167a1996" providerId="ADAL" clId="{D8C318E8-46E3-4568-ADF9-ABB992E615C4}" dt="2021-09-22T15:44:10.860" v="165" actId="255"/>
        <pc:sldMkLst>
          <pc:docMk/>
          <pc:sldMk cId="2267872199" sldId="283"/>
        </pc:sldMkLst>
        <pc:spChg chg="mod">
          <ac:chgData name="Donnamarie Richmond" userId="ddb30843-d6ff-4536-8714-330f167a1996" providerId="ADAL" clId="{D8C318E8-46E3-4568-ADF9-ABB992E615C4}" dt="2021-09-03T14:13:46.906" v="1"/>
          <ac:spMkLst>
            <pc:docMk/>
            <pc:sldMk cId="2267872199" sldId="283"/>
            <ac:spMk id="2" creationId="{20EF1DA2-FCDB-4FAD-A9B4-C11ECD2CA3EE}"/>
          </ac:spMkLst>
        </pc:spChg>
        <pc:spChg chg="mod">
          <ac:chgData name="Donnamarie Richmond" userId="ddb30843-d6ff-4536-8714-330f167a1996" providerId="ADAL" clId="{D8C318E8-46E3-4568-ADF9-ABB992E615C4}" dt="2021-09-03T14:13:46.907" v="3"/>
          <ac:spMkLst>
            <pc:docMk/>
            <pc:sldMk cId="2267872199" sldId="283"/>
            <ac:spMk id="3" creationId="{7FF06034-6FF7-46D2-AFD6-4AAF73EF5502}"/>
          </ac:spMkLst>
        </pc:spChg>
        <pc:grpChg chg="mod">
          <ac:chgData name="Donnamarie Richmond" userId="ddb30843-d6ff-4536-8714-330f167a1996" providerId="ADAL" clId="{D8C318E8-46E3-4568-ADF9-ABB992E615C4}" dt="2021-09-03T14:13:46.908" v="5"/>
          <ac:grpSpMkLst>
            <pc:docMk/>
            <pc:sldMk cId="2267872199" sldId="283"/>
            <ac:grpSpMk id="15" creationId="{F280B472-A959-4FE0-8BBC-63B8DFD8638F}"/>
          </ac:grpSpMkLst>
        </pc:grpChg>
        <pc:grpChg chg="del mod">
          <ac:chgData name="Donnamarie Richmond" userId="ddb30843-d6ff-4536-8714-330f167a1996" providerId="ADAL" clId="{D8C318E8-46E3-4568-ADF9-ABB992E615C4}" dt="2021-09-03T14:13:46.918" v="12"/>
          <ac:grpSpMkLst>
            <pc:docMk/>
            <pc:sldMk cId="2267872199" sldId="283"/>
            <ac:grpSpMk id="16" creationId="{8DC3B977-C1E6-4113-9950-D638F34178CD}"/>
          </ac:grpSpMkLst>
        </pc:grpChg>
        <pc:grpChg chg="del mod">
          <ac:chgData name="Donnamarie Richmond" userId="ddb30843-d6ff-4536-8714-330f167a1996" providerId="ADAL" clId="{D8C318E8-46E3-4568-ADF9-ABB992E615C4}" dt="2021-09-03T14:13:46.923" v="14"/>
          <ac:grpSpMkLst>
            <pc:docMk/>
            <pc:sldMk cId="2267872199" sldId="283"/>
            <ac:grpSpMk id="21" creationId="{ABF5B276-C2BE-47FD-92A9-9BFD42F0C44C}"/>
          </ac:grpSpMkLst>
        </pc:grpChg>
      </pc:sldChg>
      <pc:sldChg chg="delSp modSp mod modTransition delAnim modAnim modNotesTx">
        <pc:chgData name="Donnamarie Richmond" userId="ddb30843-d6ff-4536-8714-330f167a1996" providerId="ADAL" clId="{D8C318E8-46E3-4568-ADF9-ABB992E615C4}" dt="2021-09-22T15:44:38.636" v="168" actId="255"/>
        <pc:sldMkLst>
          <pc:docMk/>
          <pc:sldMk cId="1924193435" sldId="284"/>
        </pc:sldMkLst>
        <pc:spChg chg="mod">
          <ac:chgData name="Donnamarie Richmond" userId="ddb30843-d6ff-4536-8714-330f167a1996" providerId="ADAL" clId="{D8C318E8-46E3-4568-ADF9-ABB992E615C4}" dt="2021-09-03T14:13:47.063" v="66"/>
          <ac:spMkLst>
            <pc:docMk/>
            <pc:sldMk cId="1924193435" sldId="284"/>
            <ac:spMk id="2" creationId="{20EF1DA2-FCDB-4FAD-A9B4-C11ECD2CA3EE}"/>
          </ac:spMkLst>
        </pc:spChg>
        <pc:spChg chg="mod">
          <ac:chgData name="Donnamarie Richmond" userId="ddb30843-d6ff-4536-8714-330f167a1996" providerId="ADAL" clId="{D8C318E8-46E3-4568-ADF9-ABB992E615C4}" dt="2021-09-03T14:13:47.065" v="74"/>
          <ac:spMkLst>
            <pc:docMk/>
            <pc:sldMk cId="1924193435" sldId="284"/>
            <ac:spMk id="3" creationId="{7FF06034-6FF7-46D2-AFD6-4AAF73EF5502}"/>
          </ac:spMkLst>
        </pc:spChg>
        <pc:picChg chg="del mod">
          <ac:chgData name="Donnamarie Richmond" userId="ddb30843-d6ff-4536-8714-330f167a1996" providerId="ADAL" clId="{D8C318E8-46E3-4568-ADF9-ABB992E615C4}" dt="2021-09-03T14:13:47.076" v="79"/>
          <ac:picMkLst>
            <pc:docMk/>
            <pc:sldMk cId="1924193435" sldId="284"/>
            <ac:picMk id="5" creationId="{C2933898-E808-4174-8F34-84E9646430D3}"/>
          </ac:picMkLst>
        </pc:picChg>
        <pc:picChg chg="mod">
          <ac:chgData name="Donnamarie Richmond" userId="ddb30843-d6ff-4536-8714-330f167a1996" providerId="ADAL" clId="{D8C318E8-46E3-4568-ADF9-ABB992E615C4}" dt="2021-09-03T14:13:47.064" v="68"/>
          <ac:picMkLst>
            <pc:docMk/>
            <pc:sldMk cId="1924193435" sldId="284"/>
            <ac:picMk id="6" creationId="{E3F980BC-31E0-4F4E-B3CD-4155D66B5688}"/>
          </ac:picMkLst>
        </pc:picChg>
        <pc:picChg chg="del mod">
          <ac:chgData name="Donnamarie Richmond" userId="ddb30843-d6ff-4536-8714-330f167a1996" providerId="ADAL" clId="{D8C318E8-46E3-4568-ADF9-ABB992E615C4}" dt="2021-09-03T14:13:47.074" v="77"/>
          <ac:picMkLst>
            <pc:docMk/>
            <pc:sldMk cId="1924193435" sldId="284"/>
            <ac:picMk id="8" creationId="{05987A3B-2DE7-4223-B25F-688071828BA7}"/>
          </ac:picMkLst>
        </pc:picChg>
      </pc:sldChg>
      <pc:sldChg chg="modNotesTx">
        <pc:chgData name="Donnamarie Richmond" userId="ddb30843-d6ff-4536-8714-330f167a1996" providerId="ADAL" clId="{D8C318E8-46E3-4568-ADF9-ABB992E615C4}" dt="2021-09-22T15:45:07.733" v="171" actId="255"/>
        <pc:sldMkLst>
          <pc:docMk/>
          <pc:sldMk cId="2331446092" sldId="285"/>
        </pc:sldMkLst>
      </pc:sldChg>
      <pc:sldChg chg="modNotesTx">
        <pc:chgData name="Donnamarie Richmond" userId="ddb30843-d6ff-4536-8714-330f167a1996" providerId="ADAL" clId="{D8C318E8-46E3-4568-ADF9-ABB992E615C4}" dt="2021-09-22T15:45:50.030" v="174" actId="255"/>
        <pc:sldMkLst>
          <pc:docMk/>
          <pc:sldMk cId="1691713232" sldId="286"/>
        </pc:sldMkLst>
      </pc:sldChg>
      <pc:sldChg chg="add del modAnim">
        <pc:chgData name="Donnamarie Richmond" userId="ddb30843-d6ff-4536-8714-330f167a1996" providerId="ADAL" clId="{D8C318E8-46E3-4568-ADF9-ABB992E615C4}" dt="2021-09-03T14:13:47.060" v="63" actId="2696"/>
        <pc:sldMkLst>
          <pc:docMk/>
          <pc:sldMk cId="1317145732" sldId="288"/>
        </pc:sldMkLst>
      </pc:sldChg>
      <pc:sldChg chg="addSp delSp modSp add mod modTransition modAnim modNotesTx">
        <pc:chgData name="Donnamarie Richmond" userId="ddb30843-d6ff-4536-8714-330f167a1996" providerId="ADAL" clId="{D8C318E8-46E3-4568-ADF9-ABB992E615C4}" dt="2021-09-22T15:44:16.799" v="166" actId="255"/>
        <pc:sldMkLst>
          <pc:docMk/>
          <pc:sldMk cId="1063192300" sldId="289"/>
        </pc:sldMkLst>
        <pc:spChg chg="mod ord">
          <ac:chgData name="Donnamarie Richmond" userId="ddb30843-d6ff-4536-8714-330f167a1996" providerId="ADAL" clId="{D8C318E8-46E3-4568-ADF9-ABB992E615C4}" dt="2021-09-03T14:13:46.998" v="34"/>
          <ac:spMkLst>
            <pc:docMk/>
            <pc:sldMk cId="1063192300" sldId="289"/>
            <ac:spMk id="2" creationId="{20EF1DA2-FCDB-4FAD-A9B4-C11ECD2CA3EE}"/>
          </ac:spMkLst>
        </pc:spChg>
        <pc:spChg chg="mod ord">
          <ac:chgData name="Donnamarie Richmond" userId="ddb30843-d6ff-4536-8714-330f167a1996" providerId="ADAL" clId="{D8C318E8-46E3-4568-ADF9-ABB992E615C4}" dt="2021-09-03T14:13:46.999" v="36"/>
          <ac:spMkLst>
            <pc:docMk/>
            <pc:sldMk cId="1063192300" sldId="289"/>
            <ac:spMk id="3" creationId="{7FF06034-6FF7-46D2-AFD6-4AAF73EF5502}"/>
          </ac:spMkLst>
        </pc:spChg>
        <pc:grpChg chg="add mod ord">
          <ac:chgData name="Donnamarie Richmond" userId="ddb30843-d6ff-4536-8714-330f167a1996" providerId="ADAL" clId="{D8C318E8-46E3-4568-ADF9-ABB992E615C4}" dt="2021-09-03T14:13:46.999" v="38"/>
          <ac:grpSpMkLst>
            <pc:docMk/>
            <pc:sldMk cId="1063192300" sldId="289"/>
            <ac:grpSpMk id="9" creationId="{3EBA9AD6-CA12-471E-9935-6D80171E8C0C}"/>
          </ac:grpSpMkLst>
        </pc:grpChg>
        <pc:grpChg chg="del">
          <ac:chgData name="Donnamarie Richmond" userId="ddb30843-d6ff-4536-8714-330f167a1996" providerId="ADAL" clId="{D8C318E8-46E3-4568-ADF9-ABB992E615C4}" dt="2021-09-03T14:13:46.929" v="19"/>
          <ac:grpSpMkLst>
            <pc:docMk/>
            <pc:sldMk cId="1063192300" sldId="289"/>
            <ac:grpSpMk id="15" creationId="{F280B472-A959-4FE0-8BBC-63B8DFD8638F}"/>
          </ac:grpSpMkLst>
        </pc:grpChg>
        <pc:picChg chg="mod">
          <ac:chgData name="Donnamarie Richmond" userId="ddb30843-d6ff-4536-8714-330f167a1996" providerId="ADAL" clId="{D8C318E8-46E3-4568-ADF9-ABB992E615C4}" dt="2021-09-03T14:13:46.970" v="30"/>
          <ac:picMkLst>
            <pc:docMk/>
            <pc:sldMk cId="1063192300" sldId="289"/>
            <ac:picMk id="11" creationId="{46DD9FA0-AFED-48C3-9692-B498313466CD}"/>
          </ac:picMkLst>
        </pc:picChg>
        <pc:picChg chg="mod">
          <ac:chgData name="Donnamarie Richmond" userId="ddb30843-d6ff-4536-8714-330f167a1996" providerId="ADAL" clId="{D8C318E8-46E3-4568-ADF9-ABB992E615C4}" dt="2021-09-03T14:13:46.970" v="30"/>
          <ac:picMkLst>
            <pc:docMk/>
            <pc:sldMk cId="1063192300" sldId="289"/>
            <ac:picMk id="12" creationId="{34E0241C-3C5A-43D6-8E45-A8AF8CACAE4F}"/>
          </ac:picMkLst>
        </pc:picChg>
      </pc:sldChg>
      <pc:sldChg chg="addSp delSp modSp add mod modTransition delAnim modAnim modNotesTx">
        <pc:chgData name="Donnamarie Richmond" userId="ddb30843-d6ff-4536-8714-330f167a1996" providerId="ADAL" clId="{D8C318E8-46E3-4568-ADF9-ABB992E615C4}" dt="2021-09-22T15:44:29.570" v="167" actId="255"/>
        <pc:sldMkLst>
          <pc:docMk/>
          <pc:sldMk cId="3784943742" sldId="290"/>
        </pc:sldMkLst>
        <pc:spChg chg="mod ord">
          <ac:chgData name="Donnamarie Richmond" userId="ddb30843-d6ff-4536-8714-330f167a1996" providerId="ADAL" clId="{D8C318E8-46E3-4568-ADF9-ABB992E615C4}" dt="2021-09-03T14:13:47.054" v="58"/>
          <ac:spMkLst>
            <pc:docMk/>
            <pc:sldMk cId="3784943742" sldId="290"/>
            <ac:spMk id="2" creationId="{20EF1DA2-FCDB-4FAD-A9B4-C11ECD2CA3EE}"/>
          </ac:spMkLst>
        </pc:spChg>
        <pc:spChg chg="mod ord">
          <ac:chgData name="Donnamarie Richmond" userId="ddb30843-d6ff-4536-8714-330f167a1996" providerId="ADAL" clId="{D8C318E8-46E3-4568-ADF9-ABB992E615C4}" dt="2021-09-03T14:13:47.055" v="60"/>
          <ac:spMkLst>
            <pc:docMk/>
            <pc:sldMk cId="3784943742" sldId="290"/>
            <ac:spMk id="3" creationId="{7FF06034-6FF7-46D2-AFD6-4AAF73EF5502}"/>
          </ac:spMkLst>
        </pc:spChg>
        <pc:grpChg chg="add mod ord">
          <ac:chgData name="Donnamarie Richmond" userId="ddb30843-d6ff-4536-8714-330f167a1996" providerId="ADAL" clId="{D8C318E8-46E3-4568-ADF9-ABB992E615C4}" dt="2021-09-03T14:13:47.055" v="62"/>
          <ac:grpSpMkLst>
            <pc:docMk/>
            <pc:sldMk cId="3784943742" sldId="290"/>
            <ac:grpSpMk id="7" creationId="{66705CA1-5996-4032-8BC6-AAD740FC4FC6}"/>
          </ac:grpSpMkLst>
        </pc:grpChg>
        <pc:grpChg chg="del">
          <ac:chgData name="Donnamarie Richmond" userId="ddb30843-d6ff-4536-8714-330f167a1996" providerId="ADAL" clId="{D8C318E8-46E3-4568-ADF9-ABB992E615C4}" dt="2021-09-03T14:13:47.009" v="43"/>
          <ac:grpSpMkLst>
            <pc:docMk/>
            <pc:sldMk cId="3784943742" sldId="290"/>
            <ac:grpSpMk id="9" creationId="{3EBA9AD6-CA12-471E-9935-6D80171E8C0C}"/>
          </ac:grpSpMkLst>
        </pc:grpChg>
        <pc:picChg chg="mod">
          <ac:chgData name="Donnamarie Richmond" userId="ddb30843-d6ff-4536-8714-330f167a1996" providerId="ADAL" clId="{D8C318E8-46E3-4568-ADF9-ABB992E615C4}" dt="2021-09-03T14:13:47.032" v="54"/>
          <ac:picMkLst>
            <pc:docMk/>
            <pc:sldMk cId="3784943742" sldId="290"/>
            <ac:picMk id="8" creationId="{24E39467-1D48-44BF-9D56-CAFC76466B18}"/>
          </ac:picMkLst>
        </pc:picChg>
        <pc:picChg chg="mod">
          <ac:chgData name="Donnamarie Richmond" userId="ddb30843-d6ff-4536-8714-330f167a1996" providerId="ADAL" clId="{D8C318E8-46E3-4568-ADF9-ABB992E615C4}" dt="2021-09-03T14:13:47.032" v="54"/>
          <ac:picMkLst>
            <pc:docMk/>
            <pc:sldMk cId="3784943742" sldId="290"/>
            <ac:picMk id="10" creationId="{0AA5BAA9-D399-4617-A8F8-188E8E36B4A2}"/>
          </ac:picMkLst>
        </pc:picChg>
      </pc:sldChg>
      <pc:sldChg chg="add del modAnim">
        <pc:chgData name="Donnamarie Richmond" userId="ddb30843-d6ff-4536-8714-330f167a1996" providerId="ADAL" clId="{D8C318E8-46E3-4568-ADF9-ABB992E615C4}" dt="2021-09-03T14:13:47.185" v="128" actId="2696"/>
        <pc:sldMkLst>
          <pc:docMk/>
          <pc:sldMk cId="225152641" sldId="291"/>
        </pc:sldMkLst>
      </pc:sldChg>
      <pc:sldChg chg="addSp delSp modSp add mod modTransition modAnim modNotesTx">
        <pc:chgData name="Donnamarie Richmond" userId="ddb30843-d6ff-4536-8714-330f167a1996" providerId="ADAL" clId="{D8C318E8-46E3-4568-ADF9-ABB992E615C4}" dt="2021-09-22T15:44:47.649" v="169" actId="255"/>
        <pc:sldMkLst>
          <pc:docMk/>
          <pc:sldMk cId="2439242607" sldId="292"/>
        </pc:sldMkLst>
        <pc:spChg chg="mod ord">
          <ac:chgData name="Donnamarie Richmond" userId="ddb30843-d6ff-4536-8714-330f167a1996" providerId="ADAL" clId="{D8C318E8-46E3-4568-ADF9-ABB992E615C4}" dt="2021-09-03T14:13:47.125" v="99"/>
          <ac:spMkLst>
            <pc:docMk/>
            <pc:sldMk cId="2439242607" sldId="292"/>
            <ac:spMk id="2" creationId="{20EF1DA2-FCDB-4FAD-A9B4-C11ECD2CA3EE}"/>
          </ac:spMkLst>
        </pc:spChg>
        <pc:spChg chg="mod ord">
          <ac:chgData name="Donnamarie Richmond" userId="ddb30843-d6ff-4536-8714-330f167a1996" providerId="ADAL" clId="{D8C318E8-46E3-4568-ADF9-ABB992E615C4}" dt="2021-09-03T14:13:47.126" v="103"/>
          <ac:spMkLst>
            <pc:docMk/>
            <pc:sldMk cId="2439242607" sldId="292"/>
            <ac:spMk id="3" creationId="{7FF06034-6FF7-46D2-AFD6-4AAF73EF5502}"/>
          </ac:spMkLst>
        </pc:spChg>
        <pc:picChg chg="add mod ord">
          <ac:chgData name="Donnamarie Richmond" userId="ddb30843-d6ff-4536-8714-330f167a1996" providerId="ADAL" clId="{D8C318E8-46E3-4568-ADF9-ABB992E615C4}" dt="2021-09-03T14:13:47.125" v="101"/>
          <ac:picMkLst>
            <pc:docMk/>
            <pc:sldMk cId="2439242607" sldId="292"/>
            <ac:picMk id="5" creationId="{AF22DFA0-9FF6-4C27-A14F-A8385CD9EC31}"/>
          </ac:picMkLst>
        </pc:picChg>
        <pc:picChg chg="del">
          <ac:chgData name="Donnamarie Richmond" userId="ddb30843-d6ff-4536-8714-330f167a1996" providerId="ADAL" clId="{D8C318E8-46E3-4568-ADF9-ABB992E615C4}" dt="2021-09-03T14:13:47.079" v="84"/>
          <ac:picMkLst>
            <pc:docMk/>
            <pc:sldMk cId="2439242607" sldId="292"/>
            <ac:picMk id="6" creationId="{E3F980BC-31E0-4F4E-B3CD-4155D66B5688}"/>
          </ac:picMkLst>
        </pc:picChg>
      </pc:sldChg>
      <pc:sldChg chg="addSp delSp modSp add mod modTransition delAnim modAnim modNotesTx">
        <pc:chgData name="Donnamarie Richmond" userId="ddb30843-d6ff-4536-8714-330f167a1996" providerId="ADAL" clId="{D8C318E8-46E3-4568-ADF9-ABB992E615C4}" dt="2021-09-22T15:44:56.360" v="170" actId="255"/>
        <pc:sldMkLst>
          <pc:docMk/>
          <pc:sldMk cId="1899170918" sldId="293"/>
        </pc:sldMkLst>
        <pc:spChg chg="mod ord">
          <ac:chgData name="Donnamarie Richmond" userId="ddb30843-d6ff-4536-8714-330f167a1996" providerId="ADAL" clId="{D8C318E8-46E3-4568-ADF9-ABB992E615C4}" dt="2021-09-03T14:13:47.179" v="123"/>
          <ac:spMkLst>
            <pc:docMk/>
            <pc:sldMk cId="1899170918" sldId="293"/>
            <ac:spMk id="2" creationId="{20EF1DA2-FCDB-4FAD-A9B4-C11ECD2CA3EE}"/>
          </ac:spMkLst>
        </pc:spChg>
        <pc:spChg chg="mod ord">
          <ac:chgData name="Donnamarie Richmond" userId="ddb30843-d6ff-4536-8714-330f167a1996" providerId="ADAL" clId="{D8C318E8-46E3-4568-ADF9-ABB992E615C4}" dt="2021-09-03T14:13:47.180" v="127"/>
          <ac:spMkLst>
            <pc:docMk/>
            <pc:sldMk cId="1899170918" sldId="293"/>
            <ac:spMk id="3" creationId="{7FF06034-6FF7-46D2-AFD6-4AAF73EF5502}"/>
          </ac:spMkLst>
        </pc:spChg>
        <pc:picChg chg="del">
          <ac:chgData name="Donnamarie Richmond" userId="ddb30843-d6ff-4536-8714-330f167a1996" providerId="ADAL" clId="{D8C318E8-46E3-4568-ADF9-ABB992E615C4}" dt="2021-09-03T14:13:47.130" v="108"/>
          <ac:picMkLst>
            <pc:docMk/>
            <pc:sldMk cId="1899170918" sldId="293"/>
            <ac:picMk id="5" creationId="{AF22DFA0-9FF6-4C27-A14F-A8385CD9EC31}"/>
          </ac:picMkLst>
        </pc:picChg>
        <pc:picChg chg="add mod ord">
          <ac:chgData name="Donnamarie Richmond" userId="ddb30843-d6ff-4536-8714-330f167a1996" providerId="ADAL" clId="{D8C318E8-46E3-4568-ADF9-ABB992E615C4}" dt="2021-09-03T14:13:47.179" v="125"/>
          <ac:picMkLst>
            <pc:docMk/>
            <pc:sldMk cId="1899170918" sldId="293"/>
            <ac:picMk id="6" creationId="{6082A223-2324-449C-B056-4D78020E2A33}"/>
          </ac:picMkLst>
        </pc:picChg>
      </pc:sldChg>
      <pc:sldChg chg="add del modAnim">
        <pc:chgData name="Donnamarie Richmond" userId="ddb30843-d6ff-4536-8714-330f167a1996" providerId="ADAL" clId="{D8C318E8-46E3-4568-ADF9-ABB992E615C4}" dt="2021-09-03T14:13:47.244" v="161" actId="2696"/>
        <pc:sldMkLst>
          <pc:docMk/>
          <pc:sldMk cId="3941202050" sldId="294"/>
        </pc:sldMkLst>
      </pc:sldChg>
      <pc:sldChg chg="addSp delSp modSp add mod modTransition modAnim modNotesTx">
        <pc:chgData name="Donnamarie Richmond" userId="ddb30843-d6ff-4536-8714-330f167a1996" providerId="ADAL" clId="{D8C318E8-46E3-4568-ADF9-ABB992E615C4}" dt="2021-09-22T15:45:41.925" v="173" actId="255"/>
        <pc:sldMkLst>
          <pc:docMk/>
          <pc:sldMk cId="1814992098" sldId="295"/>
        </pc:sldMkLst>
        <pc:picChg chg="mod ord">
          <ac:chgData name="Donnamarie Richmond" userId="ddb30843-d6ff-4536-8714-330f167a1996" providerId="ADAL" clId="{D8C318E8-46E3-4568-ADF9-ABB992E615C4}" dt="2021-09-03T14:13:47.239" v="158"/>
          <ac:picMkLst>
            <pc:docMk/>
            <pc:sldMk cId="1814992098" sldId="295"/>
            <ac:picMk id="3" creationId="{569776DF-E709-4C4E-9484-1B28BFDD224B}"/>
          </ac:picMkLst>
        </pc:picChg>
        <pc:picChg chg="del">
          <ac:chgData name="Donnamarie Richmond" userId="ddb30843-d6ff-4536-8714-330f167a1996" providerId="ADAL" clId="{D8C318E8-46E3-4568-ADF9-ABB992E615C4}" dt="2021-09-03T14:13:47.199" v="143"/>
          <ac:picMkLst>
            <pc:docMk/>
            <pc:sldMk cId="1814992098" sldId="295"/>
            <ac:picMk id="4" creationId="{E5966563-ADA1-4441-B6E8-BA1B4D0028D9}"/>
          </ac:picMkLst>
        </pc:picChg>
        <pc:picChg chg="add mod ord">
          <ac:chgData name="Donnamarie Richmond" userId="ddb30843-d6ff-4536-8714-330f167a1996" providerId="ADAL" clId="{D8C318E8-46E3-4568-ADF9-ABB992E615C4}" dt="2021-09-03T14:13:47.240" v="160"/>
          <ac:picMkLst>
            <pc:docMk/>
            <pc:sldMk cId="1814992098" sldId="295"/>
            <ac:picMk id="5" creationId="{D1DDC50D-0C24-41B2-98AD-2F17633744D4}"/>
          </ac:picMkLst>
        </pc:picChg>
      </pc:sldChg>
    </pc:docChg>
  </pc:docChgLst>
  <pc:docChgLst>
    <pc:chgData name="Donnamarie Richmond" userId="S::drichmond@naplesgarden.org::ddb30843-d6ff-4536-8714-330f167a1996" providerId="AD" clId="Web-{03B9AEE2-EF8A-D905-BD57-55DBAC0846C2}"/>
    <pc:docChg chg="modSld">
      <pc:chgData name="Donnamarie Richmond" userId="S::drichmond@naplesgarden.org::ddb30843-d6ff-4536-8714-330f167a1996" providerId="AD" clId="Web-{03B9AEE2-EF8A-D905-BD57-55DBAC0846C2}" dt="2022-04-11T18:25:36.843" v="70" actId="20577"/>
      <pc:docMkLst>
        <pc:docMk/>
      </pc:docMkLst>
      <pc:sldChg chg="modSp">
        <pc:chgData name="Donnamarie Richmond" userId="S::drichmond@naplesgarden.org::ddb30843-d6ff-4536-8714-330f167a1996" providerId="AD" clId="Web-{03B9AEE2-EF8A-D905-BD57-55DBAC0846C2}" dt="2022-04-11T18:25:36.843" v="70" actId="20577"/>
        <pc:sldMkLst>
          <pc:docMk/>
          <pc:sldMk cId="854968596" sldId="258"/>
        </pc:sldMkLst>
        <pc:spChg chg="mod">
          <ac:chgData name="Donnamarie Richmond" userId="S::drichmond@naplesgarden.org::ddb30843-d6ff-4536-8714-330f167a1996" providerId="AD" clId="Web-{03B9AEE2-EF8A-D905-BD57-55DBAC0846C2}" dt="2022-04-11T18:25:36.843" v="70" actId="20577"/>
          <ac:spMkLst>
            <pc:docMk/>
            <pc:sldMk cId="854968596" sldId="258"/>
            <ac:spMk id="6" creationId="{B8B2FCC1-CB8E-41C5-925E-A4FDEC329081}"/>
          </ac:spMkLst>
        </pc:spChg>
      </pc:sldChg>
    </pc:docChg>
  </pc:docChgLst>
  <pc:docChgLst>
    <pc:chgData name="Donnamarie Richmond" userId="S::drichmond@naplesgarden.org::ddb30843-d6ff-4536-8714-330f167a1996" providerId="AD" clId="Web-{E739B3CD-5812-5BE0-21B3-70521598CF75}"/>
    <pc:docChg chg="modSld">
      <pc:chgData name="Donnamarie Richmond" userId="S::drichmond@naplesgarden.org::ddb30843-d6ff-4536-8714-330f167a1996" providerId="AD" clId="Web-{E739B3CD-5812-5BE0-21B3-70521598CF75}" dt="2023-09-19T19:57:17.136" v="4" actId="20577"/>
      <pc:docMkLst>
        <pc:docMk/>
      </pc:docMkLst>
      <pc:sldChg chg="modSp">
        <pc:chgData name="Donnamarie Richmond" userId="S::drichmond@naplesgarden.org::ddb30843-d6ff-4536-8714-330f167a1996" providerId="AD" clId="Web-{E739B3CD-5812-5BE0-21B3-70521598CF75}" dt="2023-09-19T19:57:17.136" v="4" actId="20577"/>
        <pc:sldMkLst>
          <pc:docMk/>
          <pc:sldMk cId="2847192047" sldId="275"/>
        </pc:sldMkLst>
        <pc:spChg chg="mod">
          <ac:chgData name="Donnamarie Richmond" userId="S::drichmond@naplesgarden.org::ddb30843-d6ff-4536-8714-330f167a1996" providerId="AD" clId="Web-{E739B3CD-5812-5BE0-21B3-70521598CF75}" dt="2023-09-19T19:57:17.136" v="4" actId="20577"/>
          <ac:spMkLst>
            <pc:docMk/>
            <pc:sldMk cId="2847192047" sldId="275"/>
            <ac:spMk id="7" creationId="{33A91D73-1F87-4506-B257-8CA02FA4C478}"/>
          </ac:spMkLst>
        </pc:spChg>
      </pc:sldChg>
    </pc:docChg>
  </pc:docChgLst>
  <pc:docChgLst>
    <pc:chgData name="Donnamarie Richmond" userId="S::drichmond@naplesgarden.org::ddb30843-d6ff-4536-8714-330f167a1996" providerId="AD" clId="Web-{10A70713-D7AF-B522-CDB7-C9984101D762}"/>
    <pc:docChg chg="delSld modSld">
      <pc:chgData name="Donnamarie Richmond" userId="S::drichmond@naplesgarden.org::ddb30843-d6ff-4536-8714-330f167a1996" providerId="AD" clId="Web-{10A70713-D7AF-B522-CDB7-C9984101D762}" dt="2022-10-18T20:51:54.142" v="13"/>
      <pc:docMkLst>
        <pc:docMk/>
      </pc:docMkLst>
      <pc:sldChg chg="del">
        <pc:chgData name="Donnamarie Richmond" userId="S::drichmond@naplesgarden.org::ddb30843-d6ff-4536-8714-330f167a1996" providerId="AD" clId="Web-{10A70713-D7AF-B522-CDB7-C9984101D762}" dt="2022-10-18T20:51:54.142" v="13"/>
        <pc:sldMkLst>
          <pc:docMk/>
          <pc:sldMk cId="2331446092" sldId="285"/>
        </pc:sldMkLst>
      </pc:sldChg>
      <pc:sldChg chg="delSp delAnim">
        <pc:chgData name="Donnamarie Richmond" userId="S::drichmond@naplesgarden.org::ddb30843-d6ff-4536-8714-330f167a1996" providerId="AD" clId="Web-{10A70713-D7AF-B522-CDB7-C9984101D762}" dt="2022-10-18T20:51:32.579" v="4"/>
        <pc:sldMkLst>
          <pc:docMk/>
          <pc:sldMk cId="1224254173" sldId="301"/>
        </pc:sldMkLst>
        <pc:grpChg chg="del">
          <ac:chgData name="Donnamarie Richmond" userId="S::drichmond@naplesgarden.org::ddb30843-d6ff-4536-8714-330f167a1996" providerId="AD" clId="Web-{10A70713-D7AF-B522-CDB7-C9984101D762}" dt="2022-10-18T20:51:31.423" v="2"/>
          <ac:grpSpMkLst>
            <pc:docMk/>
            <pc:sldMk cId="1224254173" sldId="301"/>
            <ac:grpSpMk id="13" creationId="{F2E76E1A-C13A-1DC7-5A43-03EBE780D013}"/>
          </ac:grpSpMkLst>
        </pc:grpChg>
        <pc:grpChg chg="del">
          <ac:chgData name="Donnamarie Richmond" userId="S::drichmond@naplesgarden.org::ddb30843-d6ff-4536-8714-330f167a1996" providerId="AD" clId="Web-{10A70713-D7AF-B522-CDB7-C9984101D762}" dt="2022-10-18T20:51:32.001" v="3"/>
          <ac:grpSpMkLst>
            <pc:docMk/>
            <pc:sldMk cId="1224254173" sldId="301"/>
            <ac:grpSpMk id="14" creationId="{C769280D-C5A7-360A-CA19-202AAF913640}"/>
          </ac:grpSpMkLst>
        </pc:grpChg>
        <pc:grpChg chg="del">
          <ac:chgData name="Donnamarie Richmond" userId="S::drichmond@naplesgarden.org::ddb30843-d6ff-4536-8714-330f167a1996" providerId="AD" clId="Web-{10A70713-D7AF-B522-CDB7-C9984101D762}" dt="2022-10-18T20:51:32.579" v="4"/>
          <ac:grpSpMkLst>
            <pc:docMk/>
            <pc:sldMk cId="1224254173" sldId="301"/>
            <ac:grpSpMk id="15" creationId="{27A31B03-E909-8A7B-1B63-EE0D5BF86FBC}"/>
          </ac:grpSpMkLst>
        </pc:grpChg>
        <pc:picChg chg="del">
          <ac:chgData name="Donnamarie Richmond" userId="S::drichmond@naplesgarden.org::ddb30843-d6ff-4536-8714-330f167a1996" providerId="AD" clId="Web-{10A70713-D7AF-B522-CDB7-C9984101D762}" dt="2022-10-18T20:51:30.860" v="1"/>
          <ac:picMkLst>
            <pc:docMk/>
            <pc:sldMk cId="1224254173" sldId="301"/>
            <ac:picMk id="9" creationId="{6C3BB251-47ED-4BB7-9381-3E25D65A329B}"/>
          </ac:picMkLst>
        </pc:picChg>
        <pc:picChg chg="del">
          <ac:chgData name="Donnamarie Richmond" userId="S::drichmond@naplesgarden.org::ddb30843-d6ff-4536-8714-330f167a1996" providerId="AD" clId="Web-{10A70713-D7AF-B522-CDB7-C9984101D762}" dt="2022-10-18T20:51:30.047" v="0"/>
          <ac:picMkLst>
            <pc:docMk/>
            <pc:sldMk cId="1224254173" sldId="301"/>
            <ac:picMk id="23" creationId="{74DAB435-A5E1-4D38-8F42-AF08DBBE5A0B}"/>
          </ac:picMkLst>
        </pc:picChg>
      </pc:sldChg>
      <pc:sldChg chg="addSp delSp addAnim delAnim">
        <pc:chgData name="Donnamarie Richmond" userId="S::drichmond@naplesgarden.org::ddb30843-d6ff-4536-8714-330f167a1996" providerId="AD" clId="Web-{10A70713-D7AF-B522-CDB7-C9984101D762}" dt="2022-10-18T20:51:42.673" v="12"/>
        <pc:sldMkLst>
          <pc:docMk/>
          <pc:sldMk cId="347307982" sldId="302"/>
        </pc:sldMkLst>
        <pc:grpChg chg="add del">
          <ac:chgData name="Donnamarie Richmond" userId="S::drichmond@naplesgarden.org::ddb30843-d6ff-4536-8714-330f167a1996" providerId="AD" clId="Web-{10A70713-D7AF-B522-CDB7-C9984101D762}" dt="2022-10-18T20:51:41.798" v="11"/>
          <ac:grpSpMkLst>
            <pc:docMk/>
            <pc:sldMk cId="347307982" sldId="302"/>
            <ac:grpSpMk id="10" creationId="{C0DA9BFE-9B03-F1DC-46BA-59A7ACD279E9}"/>
          </ac:grpSpMkLst>
        </pc:grpChg>
        <pc:grpChg chg="add del">
          <ac:chgData name="Donnamarie Richmond" userId="S::drichmond@naplesgarden.org::ddb30843-d6ff-4536-8714-330f167a1996" providerId="AD" clId="Web-{10A70713-D7AF-B522-CDB7-C9984101D762}" dt="2022-10-18T20:51:40.782" v="10"/>
          <ac:grpSpMkLst>
            <pc:docMk/>
            <pc:sldMk cId="347307982" sldId="302"/>
            <ac:grpSpMk id="11" creationId="{A633CF88-FF45-424E-AC37-2B601907576B}"/>
          </ac:grpSpMkLst>
        </pc:grpChg>
        <pc:grpChg chg="add del">
          <ac:chgData name="Donnamarie Richmond" userId="S::drichmond@naplesgarden.org::ddb30843-d6ff-4536-8714-330f167a1996" providerId="AD" clId="Web-{10A70713-D7AF-B522-CDB7-C9984101D762}" dt="2022-10-18T20:51:39.470" v="9"/>
          <ac:grpSpMkLst>
            <pc:docMk/>
            <pc:sldMk cId="347307982" sldId="302"/>
            <ac:grpSpMk id="12" creationId="{19EF2398-4BBA-A23F-86EF-DFFDC6DE2A74}"/>
          </ac:grpSpMkLst>
        </pc:grpChg>
        <pc:picChg chg="add del">
          <ac:chgData name="Donnamarie Richmond" userId="S::drichmond@naplesgarden.org::ddb30843-d6ff-4536-8714-330f167a1996" providerId="AD" clId="Web-{10A70713-D7AF-B522-CDB7-C9984101D762}" dt="2022-10-18T20:51:42.673" v="12"/>
          <ac:picMkLst>
            <pc:docMk/>
            <pc:sldMk cId="347307982" sldId="302"/>
            <ac:picMk id="7" creationId="{3F605646-8F09-4008-B374-37D14FACA1B0}"/>
          </ac:picMkLst>
        </pc:picChg>
      </pc:sldChg>
    </pc:docChg>
  </pc:docChgLst>
  <pc:docChgLst>
    <pc:chgData name="Donnamarie Richmond" userId="ddb30843-d6ff-4536-8714-330f167a1996" providerId="ADAL" clId="{516A857B-FD2D-4B57-8741-55E6EB8865EF}"/>
    <pc:docChg chg="undo redo custSel addSld delSld modSld">
      <pc:chgData name="Donnamarie Richmond" userId="ddb30843-d6ff-4536-8714-330f167a1996" providerId="ADAL" clId="{516A857B-FD2D-4B57-8741-55E6EB8865EF}" dt="2022-10-18T20:45:02.634" v="4339" actId="14100"/>
      <pc:docMkLst>
        <pc:docMk/>
      </pc:docMkLst>
      <pc:sldChg chg="modSp mod">
        <pc:chgData name="Donnamarie Richmond" userId="ddb30843-d6ff-4536-8714-330f167a1996" providerId="ADAL" clId="{516A857B-FD2D-4B57-8741-55E6EB8865EF}" dt="2022-10-11T18:57:08.227" v="23" actId="27636"/>
        <pc:sldMkLst>
          <pc:docMk/>
          <pc:sldMk cId="2208950037" sldId="257"/>
        </pc:sldMkLst>
        <pc:spChg chg="mod">
          <ac:chgData name="Donnamarie Richmond" userId="ddb30843-d6ff-4536-8714-330f167a1996" providerId="ADAL" clId="{516A857B-FD2D-4B57-8741-55E6EB8865EF}" dt="2022-10-11T18:55:32.302" v="14" actId="255"/>
          <ac:spMkLst>
            <pc:docMk/>
            <pc:sldMk cId="2208950037" sldId="257"/>
            <ac:spMk id="2" creationId="{1DFCFB58-C18F-43A6-8966-731A170353F7}"/>
          </ac:spMkLst>
        </pc:spChg>
        <pc:spChg chg="mod">
          <ac:chgData name="Donnamarie Richmond" userId="ddb30843-d6ff-4536-8714-330f167a1996" providerId="ADAL" clId="{516A857B-FD2D-4B57-8741-55E6EB8865EF}" dt="2022-10-11T18:57:08.227" v="23" actId="27636"/>
          <ac:spMkLst>
            <pc:docMk/>
            <pc:sldMk cId="2208950037" sldId="257"/>
            <ac:spMk id="3" creationId="{512EE483-8B98-44C7-AEAE-EDC33E42F8F1}"/>
          </ac:spMkLst>
        </pc:spChg>
      </pc:sldChg>
      <pc:sldChg chg="modSp mod modNotesTx">
        <pc:chgData name="Donnamarie Richmond" userId="ddb30843-d6ff-4536-8714-330f167a1996" providerId="ADAL" clId="{516A857B-FD2D-4B57-8741-55E6EB8865EF}" dt="2022-10-12T14:23:36.953" v="431" actId="313"/>
        <pc:sldMkLst>
          <pc:docMk/>
          <pc:sldMk cId="854968596" sldId="258"/>
        </pc:sldMkLst>
        <pc:spChg chg="mod">
          <ac:chgData name="Donnamarie Richmond" userId="ddb30843-d6ff-4536-8714-330f167a1996" providerId="ADAL" clId="{516A857B-FD2D-4B57-8741-55E6EB8865EF}" dt="2022-10-11T19:05:20.794" v="59"/>
          <ac:spMkLst>
            <pc:docMk/>
            <pc:sldMk cId="854968596" sldId="258"/>
            <ac:spMk id="2" creationId="{ADCB552C-D5DE-4A86-917C-65F27F640EFC}"/>
          </ac:spMkLst>
        </pc:spChg>
        <pc:spChg chg="mod">
          <ac:chgData name="Donnamarie Richmond" userId="ddb30843-d6ff-4536-8714-330f167a1996" providerId="ADAL" clId="{516A857B-FD2D-4B57-8741-55E6EB8865EF}" dt="2022-10-12T14:23:36.953" v="431" actId="313"/>
          <ac:spMkLst>
            <pc:docMk/>
            <pc:sldMk cId="854968596" sldId="258"/>
            <ac:spMk id="6" creationId="{B8B2FCC1-CB8E-41C5-925E-A4FDEC329081}"/>
          </ac:spMkLst>
        </pc:spChg>
      </pc:sldChg>
      <pc:sldChg chg="add del">
        <pc:chgData name="Donnamarie Richmond" userId="ddb30843-d6ff-4536-8714-330f167a1996" providerId="ADAL" clId="{516A857B-FD2D-4B57-8741-55E6EB8865EF}" dt="2022-10-17T16:26:52.163" v="707" actId="2696"/>
        <pc:sldMkLst>
          <pc:docMk/>
          <pc:sldMk cId="846333528" sldId="264"/>
        </pc:sldMkLst>
      </pc:sldChg>
      <pc:sldChg chg="add del">
        <pc:chgData name="Donnamarie Richmond" userId="ddb30843-d6ff-4536-8714-330f167a1996" providerId="ADAL" clId="{516A857B-FD2D-4B57-8741-55E6EB8865EF}" dt="2022-10-17T22:01:21.633" v="1573" actId="2696"/>
        <pc:sldMkLst>
          <pc:docMk/>
          <pc:sldMk cId="2231417498" sldId="265"/>
        </pc:sldMkLst>
      </pc:sldChg>
      <pc:sldChg chg="add del">
        <pc:chgData name="Donnamarie Richmond" userId="ddb30843-d6ff-4536-8714-330f167a1996" providerId="ADAL" clId="{516A857B-FD2D-4B57-8741-55E6EB8865EF}" dt="2022-10-17T16:26:52.163" v="707" actId="2696"/>
        <pc:sldMkLst>
          <pc:docMk/>
          <pc:sldMk cId="915646009" sldId="270"/>
        </pc:sldMkLst>
      </pc:sldChg>
      <pc:sldChg chg="modSp mod modNotesTx">
        <pc:chgData name="Donnamarie Richmond" userId="ddb30843-d6ff-4536-8714-330f167a1996" providerId="ADAL" clId="{516A857B-FD2D-4B57-8741-55E6EB8865EF}" dt="2022-10-18T20:44:42.243" v="4319" actId="255"/>
        <pc:sldMkLst>
          <pc:docMk/>
          <pc:sldMk cId="2847192047" sldId="275"/>
        </pc:sldMkLst>
        <pc:spChg chg="mod">
          <ac:chgData name="Donnamarie Richmond" userId="ddb30843-d6ff-4536-8714-330f167a1996" providerId="ADAL" clId="{516A857B-FD2D-4B57-8741-55E6EB8865EF}" dt="2022-10-18T20:43:36.561" v="4299" actId="1076"/>
          <ac:spMkLst>
            <pc:docMk/>
            <pc:sldMk cId="2847192047" sldId="275"/>
            <ac:spMk id="2" creationId="{1583C03A-2BAB-40DC-A9C1-785593F37E94}"/>
          </ac:spMkLst>
        </pc:spChg>
        <pc:spChg chg="mod">
          <ac:chgData name="Donnamarie Richmond" userId="ddb30843-d6ff-4536-8714-330f167a1996" providerId="ADAL" clId="{516A857B-FD2D-4B57-8741-55E6EB8865EF}" dt="2022-10-18T20:43:36.561" v="4299" actId="1076"/>
          <ac:spMkLst>
            <pc:docMk/>
            <pc:sldMk cId="2847192047" sldId="275"/>
            <ac:spMk id="7" creationId="{33A91D73-1F87-4506-B257-8CA02FA4C478}"/>
          </ac:spMkLst>
        </pc:spChg>
      </pc:sldChg>
      <pc:sldChg chg="modSp mod">
        <pc:chgData name="Donnamarie Richmond" userId="ddb30843-d6ff-4536-8714-330f167a1996" providerId="ADAL" clId="{516A857B-FD2D-4B57-8741-55E6EB8865EF}" dt="2022-10-18T19:38:40.443" v="4124"/>
        <pc:sldMkLst>
          <pc:docMk/>
          <pc:sldMk cId="703644762" sldId="278"/>
        </pc:sldMkLst>
        <pc:spChg chg="mod">
          <ac:chgData name="Donnamarie Richmond" userId="ddb30843-d6ff-4536-8714-330f167a1996" providerId="ADAL" clId="{516A857B-FD2D-4B57-8741-55E6EB8865EF}" dt="2022-10-11T19:00:32.624" v="29" actId="20577"/>
          <ac:spMkLst>
            <pc:docMk/>
            <pc:sldMk cId="703644762" sldId="278"/>
            <ac:spMk id="2" creationId="{081BE841-01DD-4B43-AD8B-054C4A14D79A}"/>
          </ac:spMkLst>
        </pc:spChg>
        <pc:spChg chg="mod">
          <ac:chgData name="Donnamarie Richmond" userId="ddb30843-d6ff-4536-8714-330f167a1996" providerId="ADAL" clId="{516A857B-FD2D-4B57-8741-55E6EB8865EF}" dt="2022-10-18T19:38:40.443" v="4124"/>
          <ac:spMkLst>
            <pc:docMk/>
            <pc:sldMk cId="703644762" sldId="278"/>
            <ac:spMk id="5" creationId="{CD97F7A3-75AD-4C6B-AE0C-909CF789A553}"/>
          </ac:spMkLst>
        </pc:spChg>
        <pc:picChg chg="mod modCrop">
          <ac:chgData name="Donnamarie Richmond" userId="ddb30843-d6ff-4536-8714-330f167a1996" providerId="ADAL" clId="{516A857B-FD2D-4B57-8741-55E6EB8865EF}" dt="2022-10-11T19:03:24.007" v="50" actId="732"/>
          <ac:picMkLst>
            <pc:docMk/>
            <pc:sldMk cId="703644762" sldId="278"/>
            <ac:picMk id="6" creationId="{81F99059-DD52-4830-B0B7-2F39B772350A}"/>
          </ac:picMkLst>
        </pc:picChg>
      </pc:sldChg>
      <pc:sldChg chg="modSp mod modAnim modNotesTx">
        <pc:chgData name="Donnamarie Richmond" userId="ddb30843-d6ff-4536-8714-330f167a1996" providerId="ADAL" clId="{516A857B-FD2D-4B57-8741-55E6EB8865EF}" dt="2022-10-13T14:40:06" v="620" actId="255"/>
        <pc:sldMkLst>
          <pc:docMk/>
          <pc:sldMk cId="1844578221" sldId="279"/>
        </pc:sldMkLst>
        <pc:spChg chg="mod">
          <ac:chgData name="Donnamarie Richmond" userId="ddb30843-d6ff-4536-8714-330f167a1996" providerId="ADAL" clId="{516A857B-FD2D-4B57-8741-55E6EB8865EF}" dt="2022-10-11T19:52:54.465" v="377" actId="20577"/>
          <ac:spMkLst>
            <pc:docMk/>
            <pc:sldMk cId="1844578221" sldId="279"/>
            <ac:spMk id="2" creationId="{6CA5484E-41EA-43ED-BBC3-6AF05C65D2C3}"/>
          </ac:spMkLst>
        </pc:spChg>
      </pc:sldChg>
      <pc:sldChg chg="modNotesTx">
        <pc:chgData name="Donnamarie Richmond" userId="ddb30843-d6ff-4536-8714-330f167a1996" providerId="ADAL" clId="{516A857B-FD2D-4B57-8741-55E6EB8865EF}" dt="2022-10-18T20:38:06.797" v="4250" actId="255"/>
        <pc:sldMkLst>
          <pc:docMk/>
          <pc:sldMk cId="2974621104" sldId="281"/>
        </pc:sldMkLst>
      </pc:sldChg>
      <pc:sldChg chg="del modTransition">
        <pc:chgData name="Donnamarie Richmond" userId="ddb30843-d6ff-4536-8714-330f167a1996" providerId="ADAL" clId="{516A857B-FD2D-4B57-8741-55E6EB8865EF}" dt="2022-10-13T18:23:22.396" v="673" actId="2696"/>
        <pc:sldMkLst>
          <pc:docMk/>
          <pc:sldMk cId="2267872199" sldId="283"/>
        </pc:sldMkLst>
      </pc:sldChg>
      <pc:sldChg chg="modSp add mod modNotesTx">
        <pc:chgData name="Donnamarie Richmond" userId="ddb30843-d6ff-4536-8714-330f167a1996" providerId="ADAL" clId="{516A857B-FD2D-4B57-8741-55E6EB8865EF}" dt="2022-10-18T19:25:25.791" v="4121"/>
        <pc:sldMkLst>
          <pc:docMk/>
          <pc:sldMk cId="1924193435" sldId="284"/>
        </pc:sldMkLst>
        <pc:spChg chg="mod">
          <ac:chgData name="Donnamarie Richmond" userId="ddb30843-d6ff-4536-8714-330f167a1996" providerId="ADAL" clId="{516A857B-FD2D-4B57-8741-55E6EB8865EF}" dt="2022-10-18T19:01:01.271" v="4003" actId="1076"/>
          <ac:spMkLst>
            <pc:docMk/>
            <pc:sldMk cId="1924193435" sldId="284"/>
            <ac:spMk id="2" creationId="{20EF1DA2-FCDB-4FAD-A9B4-C11ECD2CA3EE}"/>
          </ac:spMkLst>
        </pc:spChg>
        <pc:spChg chg="mod">
          <ac:chgData name="Donnamarie Richmond" userId="ddb30843-d6ff-4536-8714-330f167a1996" providerId="ADAL" clId="{516A857B-FD2D-4B57-8741-55E6EB8865EF}" dt="2022-10-18T19:09:16.818" v="4084" actId="20577"/>
          <ac:spMkLst>
            <pc:docMk/>
            <pc:sldMk cId="1924193435" sldId="284"/>
            <ac:spMk id="3" creationId="{7FF06034-6FF7-46D2-AFD6-4AAF73EF5502}"/>
          </ac:spMkLst>
        </pc:spChg>
        <pc:picChg chg="mod">
          <ac:chgData name="Donnamarie Richmond" userId="ddb30843-d6ff-4536-8714-330f167a1996" providerId="ADAL" clId="{516A857B-FD2D-4B57-8741-55E6EB8865EF}" dt="2022-10-18T19:01:09.685" v="4005" actId="1076"/>
          <ac:picMkLst>
            <pc:docMk/>
            <pc:sldMk cId="1924193435" sldId="284"/>
            <ac:picMk id="5" creationId="{C2933898-E808-4174-8F34-84E9646430D3}"/>
          </ac:picMkLst>
        </pc:picChg>
      </pc:sldChg>
      <pc:sldChg chg="modNotesTx">
        <pc:chgData name="Donnamarie Richmond" userId="ddb30843-d6ff-4536-8714-330f167a1996" providerId="ADAL" clId="{516A857B-FD2D-4B57-8741-55E6EB8865EF}" dt="2022-10-18T20:14:12.749" v="4223" actId="255"/>
        <pc:sldMkLst>
          <pc:docMk/>
          <pc:sldMk cId="2331446092" sldId="285"/>
        </pc:sldMkLst>
      </pc:sldChg>
      <pc:sldChg chg="modNotesTx">
        <pc:chgData name="Donnamarie Richmond" userId="ddb30843-d6ff-4536-8714-330f167a1996" providerId="ADAL" clId="{516A857B-FD2D-4B57-8741-55E6EB8865EF}" dt="2022-10-18T20:42:18.961" v="4277" actId="255"/>
        <pc:sldMkLst>
          <pc:docMk/>
          <pc:sldMk cId="1691713232" sldId="286"/>
        </pc:sldMkLst>
      </pc:sldChg>
      <pc:sldChg chg="del">
        <pc:chgData name="Donnamarie Richmond" userId="ddb30843-d6ff-4536-8714-330f167a1996" providerId="ADAL" clId="{516A857B-FD2D-4B57-8741-55E6EB8865EF}" dt="2022-10-12T15:22:47.663" v="539" actId="2696"/>
        <pc:sldMkLst>
          <pc:docMk/>
          <pc:sldMk cId="3660282231" sldId="287"/>
        </pc:sldMkLst>
      </pc:sldChg>
      <pc:sldChg chg="modSp add mod modAnim modNotesTx">
        <pc:chgData name="Donnamarie Richmond" userId="ddb30843-d6ff-4536-8714-330f167a1996" providerId="ADAL" clId="{516A857B-FD2D-4B57-8741-55E6EB8865EF}" dt="2022-10-14T15:13:22.423" v="704" actId="20577"/>
        <pc:sldMkLst>
          <pc:docMk/>
          <pc:sldMk cId="2283585568" sldId="288"/>
        </pc:sldMkLst>
        <pc:spChg chg="mod">
          <ac:chgData name="Donnamarie Richmond" userId="ddb30843-d6ff-4536-8714-330f167a1996" providerId="ADAL" clId="{516A857B-FD2D-4B57-8741-55E6EB8865EF}" dt="2022-10-12T18:34:56.140" v="566" actId="27636"/>
          <ac:spMkLst>
            <pc:docMk/>
            <pc:sldMk cId="2283585568" sldId="288"/>
            <ac:spMk id="3" creationId="{93233039-9526-C34B-4154-E3BE0369486D}"/>
          </ac:spMkLst>
        </pc:spChg>
      </pc:sldChg>
      <pc:sldChg chg="del">
        <pc:chgData name="Donnamarie Richmond" userId="ddb30843-d6ff-4536-8714-330f167a1996" providerId="ADAL" clId="{516A857B-FD2D-4B57-8741-55E6EB8865EF}" dt="2022-10-13T18:23:22.396" v="673" actId="2696"/>
        <pc:sldMkLst>
          <pc:docMk/>
          <pc:sldMk cId="1063192300" sldId="289"/>
        </pc:sldMkLst>
      </pc:sldChg>
      <pc:sldChg chg="del">
        <pc:chgData name="Donnamarie Richmond" userId="ddb30843-d6ff-4536-8714-330f167a1996" providerId="ADAL" clId="{516A857B-FD2D-4B57-8741-55E6EB8865EF}" dt="2022-10-13T18:23:22.396" v="673" actId="2696"/>
        <pc:sldMkLst>
          <pc:docMk/>
          <pc:sldMk cId="3784943742" sldId="290"/>
        </pc:sldMkLst>
      </pc:sldChg>
      <pc:sldChg chg="modSp add mod modNotesTx">
        <pc:chgData name="Donnamarie Richmond" userId="ddb30843-d6ff-4536-8714-330f167a1996" providerId="ADAL" clId="{516A857B-FD2D-4B57-8741-55E6EB8865EF}" dt="2022-10-14T15:17:05.094" v="705" actId="20577"/>
        <pc:sldMkLst>
          <pc:docMk/>
          <pc:sldMk cId="2727568847" sldId="291"/>
        </pc:sldMkLst>
        <pc:spChg chg="mod">
          <ac:chgData name="Donnamarie Richmond" userId="ddb30843-d6ff-4536-8714-330f167a1996" providerId="ADAL" clId="{516A857B-FD2D-4B57-8741-55E6EB8865EF}" dt="2022-10-12T18:37:59.440" v="577" actId="14100"/>
          <ac:spMkLst>
            <pc:docMk/>
            <pc:sldMk cId="2727568847" sldId="291"/>
            <ac:spMk id="3" creationId="{93233039-9526-C34B-4154-E3BE0369486D}"/>
          </ac:spMkLst>
        </pc:spChg>
      </pc:sldChg>
      <pc:sldChg chg="del">
        <pc:chgData name="Donnamarie Richmond" userId="ddb30843-d6ff-4536-8714-330f167a1996" providerId="ADAL" clId="{516A857B-FD2D-4B57-8741-55E6EB8865EF}" dt="2022-10-13T18:23:22.396" v="673" actId="2696"/>
        <pc:sldMkLst>
          <pc:docMk/>
          <pc:sldMk cId="1899170918" sldId="293"/>
        </pc:sldMkLst>
      </pc:sldChg>
      <pc:sldChg chg="modNotesTx">
        <pc:chgData name="Donnamarie Richmond" userId="ddb30843-d6ff-4536-8714-330f167a1996" providerId="ADAL" clId="{516A857B-FD2D-4B57-8741-55E6EB8865EF}" dt="2022-10-18T20:41:28.971" v="4272" actId="255"/>
        <pc:sldMkLst>
          <pc:docMk/>
          <pc:sldMk cId="1814992098" sldId="295"/>
        </pc:sldMkLst>
      </pc:sldChg>
      <pc:sldChg chg="add del">
        <pc:chgData name="Donnamarie Richmond" userId="ddb30843-d6ff-4536-8714-330f167a1996" providerId="ADAL" clId="{516A857B-FD2D-4B57-8741-55E6EB8865EF}" dt="2022-10-13T14:22:57.199" v="603" actId="2696"/>
        <pc:sldMkLst>
          <pc:docMk/>
          <pc:sldMk cId="550576878" sldId="296"/>
        </pc:sldMkLst>
      </pc:sldChg>
      <pc:sldChg chg="modSp add modNotesTx">
        <pc:chgData name="Donnamarie Richmond" userId="ddb30843-d6ff-4536-8714-330f167a1996" providerId="ADAL" clId="{516A857B-FD2D-4B57-8741-55E6EB8865EF}" dt="2022-10-13T14:39:35.822" v="616" actId="255"/>
        <pc:sldMkLst>
          <pc:docMk/>
          <pc:sldMk cId="2590308058" sldId="297"/>
        </pc:sldMkLst>
        <pc:spChg chg="mod">
          <ac:chgData name="Donnamarie Richmond" userId="ddb30843-d6ff-4536-8714-330f167a1996" providerId="ADAL" clId="{516A857B-FD2D-4B57-8741-55E6EB8865EF}" dt="2022-10-12T18:34:10.149" v="556" actId="20577"/>
          <ac:spMkLst>
            <pc:docMk/>
            <pc:sldMk cId="2590308058" sldId="297"/>
            <ac:spMk id="3" creationId="{93233039-9526-C34B-4154-E3BE0369486D}"/>
          </ac:spMkLst>
        </pc:spChg>
      </pc:sldChg>
      <pc:sldChg chg="modSp add mod modNotesTx">
        <pc:chgData name="Donnamarie Richmond" userId="ddb30843-d6ff-4536-8714-330f167a1996" providerId="ADAL" clId="{516A857B-FD2D-4B57-8741-55E6EB8865EF}" dt="2022-10-14T15:12:18.372" v="699" actId="20577"/>
        <pc:sldMkLst>
          <pc:docMk/>
          <pc:sldMk cId="3675266375" sldId="298"/>
        </pc:sldMkLst>
        <pc:spChg chg="mod">
          <ac:chgData name="Donnamarie Richmond" userId="ddb30843-d6ff-4536-8714-330f167a1996" providerId="ADAL" clId="{516A857B-FD2D-4B57-8741-55E6EB8865EF}" dt="2022-10-12T18:37:22.385" v="572"/>
          <ac:spMkLst>
            <pc:docMk/>
            <pc:sldMk cId="3675266375" sldId="298"/>
            <ac:spMk id="3" creationId="{93233039-9526-C34B-4154-E3BE0369486D}"/>
          </ac:spMkLst>
        </pc:spChg>
      </pc:sldChg>
      <pc:sldChg chg="modSp add mod">
        <pc:chgData name="Donnamarie Richmond" userId="ddb30843-d6ff-4536-8714-330f167a1996" providerId="ADAL" clId="{516A857B-FD2D-4B57-8741-55E6EB8865EF}" dt="2022-10-18T20:45:02.634" v="4339" actId="14100"/>
        <pc:sldMkLst>
          <pc:docMk/>
          <pc:sldMk cId="1598073783" sldId="299"/>
        </pc:sldMkLst>
        <pc:spChg chg="mod">
          <ac:chgData name="Donnamarie Richmond" userId="ddb30843-d6ff-4536-8714-330f167a1996" providerId="ADAL" clId="{516A857B-FD2D-4B57-8741-55E6EB8865EF}" dt="2022-10-18T20:45:02.634" v="4339" actId="14100"/>
          <ac:spMkLst>
            <pc:docMk/>
            <pc:sldMk cId="1598073783" sldId="299"/>
            <ac:spMk id="2" creationId="{081BE841-01DD-4B43-AD8B-054C4A14D79A}"/>
          </ac:spMkLst>
        </pc:spChg>
        <pc:spChg chg="mod">
          <ac:chgData name="Donnamarie Richmond" userId="ddb30843-d6ff-4536-8714-330f167a1996" providerId="ADAL" clId="{516A857B-FD2D-4B57-8741-55E6EB8865EF}" dt="2022-10-18T19:39:02.153" v="4133"/>
          <ac:spMkLst>
            <pc:docMk/>
            <pc:sldMk cId="1598073783" sldId="299"/>
            <ac:spMk id="5" creationId="{CD97F7A3-75AD-4C6B-AE0C-909CF789A553}"/>
          </ac:spMkLst>
        </pc:spChg>
      </pc:sldChg>
      <pc:sldChg chg="addSp delSp modSp add mod modAnim modNotesTx">
        <pc:chgData name="Donnamarie Richmond" userId="ddb30843-d6ff-4536-8714-330f167a1996" providerId="ADAL" clId="{516A857B-FD2D-4B57-8741-55E6EB8865EF}" dt="2022-10-18T19:00:03.417" v="3999" actId="255"/>
        <pc:sldMkLst>
          <pc:docMk/>
          <pc:sldMk cId="913539541" sldId="300"/>
        </pc:sldMkLst>
        <pc:spChg chg="mod">
          <ac:chgData name="Donnamarie Richmond" userId="ddb30843-d6ff-4536-8714-330f167a1996" providerId="ADAL" clId="{516A857B-FD2D-4B57-8741-55E6EB8865EF}" dt="2022-10-18T18:22:33.913" v="3977" actId="20577"/>
          <ac:spMkLst>
            <pc:docMk/>
            <pc:sldMk cId="913539541" sldId="300"/>
            <ac:spMk id="2" creationId="{20EF1DA2-FCDB-4FAD-A9B4-C11ECD2CA3EE}"/>
          </ac:spMkLst>
        </pc:spChg>
        <pc:spChg chg="mod">
          <ac:chgData name="Donnamarie Richmond" userId="ddb30843-d6ff-4536-8714-330f167a1996" providerId="ADAL" clId="{516A857B-FD2D-4B57-8741-55E6EB8865EF}" dt="2022-10-18T18:22:59.745" v="3985"/>
          <ac:spMkLst>
            <pc:docMk/>
            <pc:sldMk cId="913539541" sldId="300"/>
            <ac:spMk id="3" creationId="{7FF06034-6FF7-46D2-AFD6-4AAF73EF5502}"/>
          </ac:spMkLst>
        </pc:spChg>
        <pc:grpChg chg="add mod">
          <ac:chgData name="Donnamarie Richmond" userId="ddb30843-d6ff-4536-8714-330f167a1996" providerId="ADAL" clId="{516A857B-FD2D-4B57-8741-55E6EB8865EF}" dt="2022-10-17T21:56:14.495" v="1240" actId="164"/>
          <ac:grpSpMkLst>
            <pc:docMk/>
            <pc:sldMk cId="913539541" sldId="300"/>
            <ac:grpSpMk id="4" creationId="{49113B75-4C47-A1C3-D942-FC888F55175B}"/>
          </ac:grpSpMkLst>
        </pc:grpChg>
        <pc:grpChg chg="del">
          <ac:chgData name="Donnamarie Richmond" userId="ddb30843-d6ff-4536-8714-330f167a1996" providerId="ADAL" clId="{516A857B-FD2D-4B57-8741-55E6EB8865EF}" dt="2022-10-17T21:55:43.227" v="1234" actId="165"/>
          <ac:grpSpMkLst>
            <pc:docMk/>
            <pc:sldMk cId="913539541" sldId="300"/>
            <ac:grpSpMk id="16" creationId="{8DC3B977-C1E6-4113-9950-D638F34178CD}"/>
          </ac:grpSpMkLst>
        </pc:grpChg>
        <pc:grpChg chg="del">
          <ac:chgData name="Donnamarie Richmond" userId="ddb30843-d6ff-4536-8714-330f167a1996" providerId="ADAL" clId="{516A857B-FD2D-4B57-8741-55E6EB8865EF}" dt="2022-10-17T21:55:28.120" v="1232" actId="165"/>
          <ac:grpSpMkLst>
            <pc:docMk/>
            <pc:sldMk cId="913539541" sldId="300"/>
            <ac:grpSpMk id="21" creationId="{ABF5B276-C2BE-47FD-92A9-9BFD42F0C44C}"/>
          </ac:grpSpMkLst>
        </pc:grpChg>
        <pc:picChg chg="mod topLvl">
          <ac:chgData name="Donnamarie Richmond" userId="ddb30843-d6ff-4536-8714-330f167a1996" providerId="ADAL" clId="{516A857B-FD2D-4B57-8741-55E6EB8865EF}" dt="2022-10-17T21:56:14.495" v="1240" actId="164"/>
          <ac:picMkLst>
            <pc:docMk/>
            <pc:sldMk cId="913539541" sldId="300"/>
            <ac:picMk id="12" creationId="{F5FD771A-82F4-4ABE-BEB5-3BED4DB8C955}"/>
          </ac:picMkLst>
        </pc:picChg>
        <pc:picChg chg="del mod topLvl">
          <ac:chgData name="Donnamarie Richmond" userId="ddb30843-d6ff-4536-8714-330f167a1996" providerId="ADAL" clId="{516A857B-FD2D-4B57-8741-55E6EB8865EF}" dt="2022-10-17T21:55:52.136" v="1236" actId="478"/>
          <ac:picMkLst>
            <pc:docMk/>
            <pc:sldMk cId="913539541" sldId="300"/>
            <ac:picMk id="14" creationId="{7CEC737B-CD0F-47E2-8EC2-6B631D62E1CD}"/>
          </ac:picMkLst>
        </pc:picChg>
        <pc:picChg chg="mod topLvl">
          <ac:chgData name="Donnamarie Richmond" userId="ddb30843-d6ff-4536-8714-330f167a1996" providerId="ADAL" clId="{516A857B-FD2D-4B57-8741-55E6EB8865EF}" dt="2022-10-17T21:56:14.495" v="1240" actId="164"/>
          <ac:picMkLst>
            <pc:docMk/>
            <pc:sldMk cId="913539541" sldId="300"/>
            <ac:picMk id="18" creationId="{3D97BFF7-D6E9-4782-A73C-AE868392C24E}"/>
          </ac:picMkLst>
        </pc:picChg>
        <pc:picChg chg="del mod topLvl">
          <ac:chgData name="Donnamarie Richmond" userId="ddb30843-d6ff-4536-8714-330f167a1996" providerId="ADAL" clId="{516A857B-FD2D-4B57-8741-55E6EB8865EF}" dt="2022-10-17T21:55:30.090" v="1233" actId="478"/>
          <ac:picMkLst>
            <pc:docMk/>
            <pc:sldMk cId="913539541" sldId="300"/>
            <ac:picMk id="20" creationId="{98C9E545-8A9C-4A1E-A45C-02291957E7AE}"/>
          </ac:picMkLst>
        </pc:picChg>
      </pc:sldChg>
      <pc:sldChg chg="modSp add mod modNotesTx">
        <pc:chgData name="Donnamarie Richmond" userId="ddb30843-d6ff-4536-8714-330f167a1996" providerId="ADAL" clId="{516A857B-FD2D-4B57-8741-55E6EB8865EF}" dt="2022-10-18T19:52:47.195" v="4165" actId="255"/>
        <pc:sldMkLst>
          <pc:docMk/>
          <pc:sldMk cId="1224254173" sldId="301"/>
        </pc:sldMkLst>
        <pc:spChg chg="mod">
          <ac:chgData name="Donnamarie Richmond" userId="ddb30843-d6ff-4536-8714-330f167a1996" providerId="ADAL" clId="{516A857B-FD2D-4B57-8741-55E6EB8865EF}" dt="2022-10-18T19:38:47.648" v="4127"/>
          <ac:spMkLst>
            <pc:docMk/>
            <pc:sldMk cId="1224254173" sldId="301"/>
            <ac:spMk id="2" creationId="{8FE6A5CA-DE49-4499-A96C-0B04B215B14A}"/>
          </ac:spMkLst>
        </pc:spChg>
      </pc:sldChg>
      <pc:sldChg chg="modSp add mod modNotesTx">
        <pc:chgData name="Donnamarie Richmond" userId="ddb30843-d6ff-4536-8714-330f167a1996" providerId="ADAL" clId="{516A857B-FD2D-4B57-8741-55E6EB8865EF}" dt="2022-10-18T19:53:24.261" v="4170"/>
        <pc:sldMkLst>
          <pc:docMk/>
          <pc:sldMk cId="347307982" sldId="302"/>
        </pc:sldMkLst>
        <pc:spChg chg="mod">
          <ac:chgData name="Donnamarie Richmond" userId="ddb30843-d6ff-4536-8714-330f167a1996" providerId="ADAL" clId="{516A857B-FD2D-4B57-8741-55E6EB8865EF}" dt="2022-10-18T19:38:54.901" v="4130"/>
          <ac:spMkLst>
            <pc:docMk/>
            <pc:sldMk cId="347307982" sldId="302"/>
            <ac:spMk id="2" creationId="{8FE6A5CA-DE49-4499-A96C-0B04B215B14A}"/>
          </ac:spMkLst>
        </pc:spChg>
      </pc:sldChg>
      <pc:sldChg chg="addSp modSp new mod modAnim modNotesTx">
        <pc:chgData name="Donnamarie Richmond" userId="ddb30843-d6ff-4536-8714-330f167a1996" providerId="ADAL" clId="{516A857B-FD2D-4B57-8741-55E6EB8865EF}" dt="2022-10-18T20:06:34.962" v="4209" actId="2711"/>
        <pc:sldMkLst>
          <pc:docMk/>
          <pc:sldMk cId="3893657244" sldId="303"/>
        </pc:sldMkLst>
        <pc:picChg chg="add mod modCrop">
          <ac:chgData name="Donnamarie Richmond" userId="ddb30843-d6ff-4536-8714-330f167a1996" providerId="ADAL" clId="{516A857B-FD2D-4B57-8741-55E6EB8865EF}" dt="2022-10-17T22:08:36.385" v="1868" actId="732"/>
          <ac:picMkLst>
            <pc:docMk/>
            <pc:sldMk cId="3893657244" sldId="303"/>
            <ac:picMk id="3" creationId="{DDEBFEF5-58B0-A463-0738-BE160AB7E9AB}"/>
          </ac:picMkLst>
        </pc:picChg>
        <pc:picChg chg="add mod modCrop">
          <ac:chgData name="Donnamarie Richmond" userId="ddb30843-d6ff-4536-8714-330f167a1996" providerId="ADAL" clId="{516A857B-FD2D-4B57-8741-55E6EB8865EF}" dt="2022-10-17T22:46:18.976" v="3957" actId="1076"/>
          <ac:picMkLst>
            <pc:docMk/>
            <pc:sldMk cId="3893657244" sldId="303"/>
            <ac:picMk id="5" creationId="{2410A686-BB1D-F816-601D-DAD963C29347}"/>
          </ac:picMkLst>
        </pc:picChg>
        <pc:picChg chg="add mod modCrop">
          <ac:chgData name="Donnamarie Richmond" userId="ddb30843-d6ff-4536-8714-330f167a1996" providerId="ADAL" clId="{516A857B-FD2D-4B57-8741-55E6EB8865EF}" dt="2022-10-17T22:46:50.350" v="3962" actId="1076"/>
          <ac:picMkLst>
            <pc:docMk/>
            <pc:sldMk cId="3893657244" sldId="303"/>
            <ac:picMk id="7" creationId="{04F8CAA6-5EC3-2928-B143-986DD718C1E6}"/>
          </ac:picMkLst>
        </pc:picChg>
        <pc:picChg chg="add mod modCrop">
          <ac:chgData name="Donnamarie Richmond" userId="ddb30843-d6ff-4536-8714-330f167a1996" providerId="ADAL" clId="{516A857B-FD2D-4B57-8741-55E6EB8865EF}" dt="2022-10-17T22:47:02.834" v="3966" actId="1076"/>
          <ac:picMkLst>
            <pc:docMk/>
            <pc:sldMk cId="3893657244" sldId="303"/>
            <ac:picMk id="9" creationId="{CA648562-4800-5FEB-5AC4-1AF5AD46AF9D}"/>
          </ac:picMkLst>
        </pc:picChg>
        <pc:picChg chg="add mod modCrop">
          <ac:chgData name="Donnamarie Richmond" userId="ddb30843-d6ff-4536-8714-330f167a1996" providerId="ADAL" clId="{516A857B-FD2D-4B57-8741-55E6EB8865EF}" dt="2022-10-17T22:47:16.460" v="3970" actId="1076"/>
          <ac:picMkLst>
            <pc:docMk/>
            <pc:sldMk cId="3893657244" sldId="303"/>
            <ac:picMk id="11" creationId="{B19DD9D2-9E49-4463-EC2E-6453DE42C7D8}"/>
          </ac:picMkLst>
        </pc:picChg>
      </pc:sldChg>
    </pc:docChg>
  </pc:docChgLst>
  <pc:docChgLst>
    <pc:chgData name="Donnamarie Richmond" userId="S::drichmond@naplesgarden.org::ddb30843-d6ff-4536-8714-330f167a1996" providerId="AD" clId="Web-{B2993BE1-4246-E179-309C-EED07BDFFB1E}"/>
    <pc:docChg chg="addSld delSld">
      <pc:chgData name="Donnamarie Richmond" userId="S::drichmond@naplesgarden.org::ddb30843-d6ff-4536-8714-330f167a1996" providerId="AD" clId="Web-{B2993BE1-4246-E179-309C-EED07BDFFB1E}" dt="2023-09-19T19:54:33.865" v="9"/>
      <pc:docMkLst>
        <pc:docMk/>
      </pc:docMkLst>
      <pc:sldChg chg="del">
        <pc:chgData name="Donnamarie Richmond" userId="S::drichmond@naplesgarden.org::ddb30843-d6ff-4536-8714-330f167a1996" providerId="AD" clId="Web-{B2993BE1-4246-E179-309C-EED07BDFFB1E}" dt="2023-09-19T19:54:33.865" v="9"/>
        <pc:sldMkLst>
          <pc:docMk/>
          <pc:sldMk cId="1844578221" sldId="279"/>
        </pc:sldMkLst>
      </pc:sldChg>
      <pc:sldChg chg="del">
        <pc:chgData name="Donnamarie Richmond" userId="S::drichmond@naplesgarden.org::ddb30843-d6ff-4536-8714-330f167a1996" providerId="AD" clId="Web-{B2993BE1-4246-E179-309C-EED07BDFFB1E}" dt="2023-09-19T19:54:33.849" v="8"/>
        <pc:sldMkLst>
          <pc:docMk/>
          <pc:sldMk cId="2283585568" sldId="288"/>
        </pc:sldMkLst>
      </pc:sldChg>
      <pc:sldChg chg="del">
        <pc:chgData name="Donnamarie Richmond" userId="S::drichmond@naplesgarden.org::ddb30843-d6ff-4536-8714-330f167a1996" providerId="AD" clId="Web-{B2993BE1-4246-E179-309C-EED07BDFFB1E}" dt="2023-09-19T19:54:33.849" v="5"/>
        <pc:sldMkLst>
          <pc:docMk/>
          <pc:sldMk cId="2727568847" sldId="291"/>
        </pc:sldMkLst>
      </pc:sldChg>
      <pc:sldChg chg="del">
        <pc:chgData name="Donnamarie Richmond" userId="S::drichmond@naplesgarden.org::ddb30843-d6ff-4536-8714-330f167a1996" providerId="AD" clId="Web-{B2993BE1-4246-E179-309C-EED07BDFFB1E}" dt="2023-09-19T19:54:33.849" v="7"/>
        <pc:sldMkLst>
          <pc:docMk/>
          <pc:sldMk cId="2590308058" sldId="297"/>
        </pc:sldMkLst>
      </pc:sldChg>
      <pc:sldChg chg="del">
        <pc:chgData name="Donnamarie Richmond" userId="S::drichmond@naplesgarden.org::ddb30843-d6ff-4536-8714-330f167a1996" providerId="AD" clId="Web-{B2993BE1-4246-E179-309C-EED07BDFFB1E}" dt="2023-09-19T19:54:33.849" v="6"/>
        <pc:sldMkLst>
          <pc:docMk/>
          <pc:sldMk cId="3675266375" sldId="298"/>
        </pc:sldMkLst>
      </pc:sldChg>
      <pc:sldChg chg="add">
        <pc:chgData name="Donnamarie Richmond" userId="S::drichmond@naplesgarden.org::ddb30843-d6ff-4536-8714-330f167a1996" providerId="AD" clId="Web-{B2993BE1-4246-E179-309C-EED07BDFFB1E}" dt="2023-09-19T19:53:08.659" v="0"/>
        <pc:sldMkLst>
          <pc:docMk/>
          <pc:sldMk cId="2524924910" sldId="304"/>
        </pc:sldMkLst>
      </pc:sldChg>
      <pc:sldChg chg="add">
        <pc:chgData name="Donnamarie Richmond" userId="S::drichmond@naplesgarden.org::ddb30843-d6ff-4536-8714-330f167a1996" providerId="AD" clId="Web-{B2993BE1-4246-E179-309C-EED07BDFFB1E}" dt="2023-09-19T19:53:08.909" v="1"/>
        <pc:sldMkLst>
          <pc:docMk/>
          <pc:sldMk cId="3115849528" sldId="305"/>
        </pc:sldMkLst>
      </pc:sldChg>
      <pc:sldChg chg="add">
        <pc:chgData name="Donnamarie Richmond" userId="S::drichmond@naplesgarden.org::ddb30843-d6ff-4536-8714-330f167a1996" providerId="AD" clId="Web-{B2993BE1-4246-E179-309C-EED07BDFFB1E}" dt="2023-09-19T19:53:09.252" v="2"/>
        <pc:sldMkLst>
          <pc:docMk/>
          <pc:sldMk cId="1526951574" sldId="306"/>
        </pc:sldMkLst>
      </pc:sldChg>
      <pc:sldChg chg="add">
        <pc:chgData name="Donnamarie Richmond" userId="S::drichmond@naplesgarden.org::ddb30843-d6ff-4536-8714-330f167a1996" providerId="AD" clId="Web-{B2993BE1-4246-E179-309C-EED07BDFFB1E}" dt="2023-09-19T19:53:09.471" v="3"/>
        <pc:sldMkLst>
          <pc:docMk/>
          <pc:sldMk cId="877465643" sldId="307"/>
        </pc:sldMkLst>
      </pc:sldChg>
      <pc:sldChg chg="add">
        <pc:chgData name="Donnamarie Richmond" userId="S::drichmond@naplesgarden.org::ddb30843-d6ff-4536-8714-330f167a1996" providerId="AD" clId="Web-{B2993BE1-4246-E179-309C-EED07BDFFB1E}" dt="2023-09-19T19:53:09.659" v="4"/>
        <pc:sldMkLst>
          <pc:docMk/>
          <pc:sldMk cId="2048957526" sldId="308"/>
        </pc:sldMkLst>
      </pc:sldChg>
    </pc:docChg>
  </pc:docChgLst>
  <pc:docChgLst>
    <pc:chgData name="Donnamarie Richmond" userId="S::drichmond@naplesgarden.org::ddb30843-d6ff-4536-8714-330f167a1996" providerId="AD" clId="Web-{3EE3500F-2177-D156-1843-CB752132B9C8}"/>
    <pc:docChg chg="modSld">
      <pc:chgData name="Donnamarie Richmond" userId="S::drichmond@naplesgarden.org::ddb30843-d6ff-4536-8714-330f167a1996" providerId="AD" clId="Web-{3EE3500F-2177-D156-1843-CB752132B9C8}" dt="2021-09-22T15:48:35.695" v="7"/>
      <pc:docMkLst>
        <pc:docMk/>
      </pc:docMkLst>
      <pc:sldChg chg="modNotes">
        <pc:chgData name="Donnamarie Richmond" userId="S::drichmond@naplesgarden.org::ddb30843-d6ff-4536-8714-330f167a1996" providerId="AD" clId="Web-{3EE3500F-2177-D156-1843-CB752132B9C8}" dt="2021-09-22T15:48:12.803" v="4"/>
        <pc:sldMkLst>
          <pc:docMk/>
          <pc:sldMk cId="2974621104" sldId="281"/>
        </pc:sldMkLst>
      </pc:sldChg>
      <pc:sldChg chg="modNotes">
        <pc:chgData name="Donnamarie Richmond" userId="S::drichmond@naplesgarden.org::ddb30843-d6ff-4536-8714-330f167a1996" providerId="AD" clId="Web-{3EE3500F-2177-D156-1843-CB752132B9C8}" dt="2021-09-22T15:48:35.695" v="7"/>
        <pc:sldMkLst>
          <pc:docMk/>
          <pc:sldMk cId="1814992098" sldId="295"/>
        </pc:sldMkLst>
      </pc:sldChg>
    </pc:docChg>
  </pc:docChgLst>
  <pc:docChgLst>
    <pc:chgData name="Donnamarie Richmond" userId="S::drichmond@naplesgarden.org::ddb30843-d6ff-4536-8714-330f167a1996" providerId="AD" clId="Web-{A777C001-5315-10F0-013A-CA64DAC13B83}"/>
    <pc:docChg chg="delSld">
      <pc:chgData name="Donnamarie Richmond" userId="S::drichmond@naplesgarden.org::ddb30843-d6ff-4536-8714-330f167a1996" providerId="AD" clId="Web-{A777C001-5315-10F0-013A-CA64DAC13B83}" dt="2021-10-07T15:31:22.130" v="1"/>
      <pc:docMkLst>
        <pc:docMk/>
      </pc:docMkLst>
      <pc:sldChg chg="del">
        <pc:chgData name="Donnamarie Richmond" userId="S::drichmond@naplesgarden.org::ddb30843-d6ff-4536-8714-330f167a1996" providerId="AD" clId="Web-{A777C001-5315-10F0-013A-CA64DAC13B83}" dt="2021-10-07T15:31:21.052" v="0"/>
        <pc:sldMkLst>
          <pc:docMk/>
          <pc:sldMk cId="1924193435" sldId="284"/>
        </pc:sldMkLst>
      </pc:sldChg>
      <pc:sldChg chg="del">
        <pc:chgData name="Donnamarie Richmond" userId="S::drichmond@naplesgarden.org::ddb30843-d6ff-4536-8714-330f167a1996" providerId="AD" clId="Web-{A777C001-5315-10F0-013A-CA64DAC13B83}" dt="2021-10-07T15:31:22.130" v="1"/>
        <pc:sldMkLst>
          <pc:docMk/>
          <pc:sldMk cId="2439242607" sldId="292"/>
        </pc:sldMkLst>
      </pc:sldChg>
    </pc:docChg>
  </pc:docChgLst>
  <pc:docChgLst>
    <pc:chgData name="Donnamarie Richmond" userId="ddb30843-d6ff-4536-8714-330f167a1996" providerId="ADAL" clId="{39EFAD6B-2D08-414E-9F6D-3FBE3A0F73E0}"/>
    <pc:docChg chg="undo custSel modSld sldOrd">
      <pc:chgData name="Donnamarie Richmond" userId="ddb30843-d6ff-4536-8714-330f167a1996" providerId="ADAL" clId="{39EFAD6B-2D08-414E-9F6D-3FBE3A0F73E0}" dt="2021-09-02T06:28:32.980" v="2869"/>
      <pc:docMkLst>
        <pc:docMk/>
      </pc:docMkLst>
      <pc:sldChg chg="ord">
        <pc:chgData name="Donnamarie Richmond" userId="ddb30843-d6ff-4536-8714-330f167a1996" providerId="ADAL" clId="{39EFAD6B-2D08-414E-9F6D-3FBE3A0F73E0}" dt="2021-09-02T03:10:45.131" v="3"/>
        <pc:sldMkLst>
          <pc:docMk/>
          <pc:sldMk cId="854968596" sldId="258"/>
        </pc:sldMkLst>
      </pc:sldChg>
      <pc:sldChg chg="ord">
        <pc:chgData name="Donnamarie Richmond" userId="ddb30843-d6ff-4536-8714-330f167a1996" providerId="ADAL" clId="{39EFAD6B-2D08-414E-9F6D-3FBE3A0F73E0}" dt="2021-09-02T03:10:43.287" v="1"/>
        <pc:sldMkLst>
          <pc:docMk/>
          <pc:sldMk cId="1844578221" sldId="279"/>
        </pc:sldMkLst>
      </pc:sldChg>
      <pc:sldChg chg="modAnim modNotesTx">
        <pc:chgData name="Donnamarie Richmond" userId="ddb30843-d6ff-4536-8714-330f167a1996" providerId="ADAL" clId="{39EFAD6B-2D08-414E-9F6D-3FBE3A0F73E0}" dt="2021-09-02T06:28:32.980" v="2869"/>
        <pc:sldMkLst>
          <pc:docMk/>
          <pc:sldMk cId="2974621104" sldId="281"/>
        </pc:sldMkLst>
      </pc:sldChg>
      <pc:sldChg chg="addSp delSp modSp mod modAnim">
        <pc:chgData name="Donnamarie Richmond" userId="ddb30843-d6ff-4536-8714-330f167a1996" providerId="ADAL" clId="{39EFAD6B-2D08-414E-9F6D-3FBE3A0F73E0}" dt="2021-09-02T03:24:09.278" v="92"/>
        <pc:sldMkLst>
          <pc:docMk/>
          <pc:sldMk cId="2267872199" sldId="283"/>
        </pc:sldMkLst>
        <pc:grpChg chg="add mod">
          <ac:chgData name="Donnamarie Richmond" userId="ddb30843-d6ff-4536-8714-330f167a1996" providerId="ADAL" clId="{39EFAD6B-2D08-414E-9F6D-3FBE3A0F73E0}" dt="2021-09-02T03:20:57.160" v="57" actId="164"/>
          <ac:grpSpMkLst>
            <pc:docMk/>
            <pc:sldMk cId="2267872199" sldId="283"/>
            <ac:grpSpMk id="15" creationId="{F280B472-A959-4FE0-8BBC-63B8DFD8638F}"/>
          </ac:grpSpMkLst>
        </pc:grpChg>
        <pc:grpChg chg="add mod">
          <ac:chgData name="Donnamarie Richmond" userId="ddb30843-d6ff-4536-8714-330f167a1996" providerId="ADAL" clId="{39EFAD6B-2D08-414E-9F6D-3FBE3A0F73E0}" dt="2021-09-02T03:22:24.932" v="69" actId="1076"/>
          <ac:grpSpMkLst>
            <pc:docMk/>
            <pc:sldMk cId="2267872199" sldId="283"/>
            <ac:grpSpMk id="16" creationId="{8DC3B977-C1E6-4113-9950-D638F34178CD}"/>
          </ac:grpSpMkLst>
        </pc:grpChg>
        <pc:grpChg chg="add mod">
          <ac:chgData name="Donnamarie Richmond" userId="ddb30843-d6ff-4536-8714-330f167a1996" providerId="ADAL" clId="{39EFAD6B-2D08-414E-9F6D-3FBE3A0F73E0}" dt="2021-09-02T03:23:42.770" v="86" actId="164"/>
          <ac:grpSpMkLst>
            <pc:docMk/>
            <pc:sldMk cId="2267872199" sldId="283"/>
            <ac:grpSpMk id="21" creationId="{ABF5B276-C2BE-47FD-92A9-9BFD42F0C44C}"/>
          </ac:grpSpMkLst>
        </pc:grpChg>
        <pc:picChg chg="del">
          <ac:chgData name="Donnamarie Richmond" userId="ddb30843-d6ff-4536-8714-330f167a1996" providerId="ADAL" clId="{39EFAD6B-2D08-414E-9F6D-3FBE3A0F73E0}" dt="2021-09-02T03:15:19.402" v="4" actId="478"/>
          <ac:picMkLst>
            <pc:docMk/>
            <pc:sldMk cId="2267872199" sldId="283"/>
            <ac:picMk id="5" creationId="{C2933898-E808-4174-8F34-84E9646430D3}"/>
          </ac:picMkLst>
        </pc:picChg>
        <pc:picChg chg="add mod modCrop">
          <ac:chgData name="Donnamarie Richmond" userId="ddb30843-d6ff-4536-8714-330f167a1996" providerId="ADAL" clId="{39EFAD6B-2D08-414E-9F6D-3FBE3A0F73E0}" dt="2021-09-02T03:20:57.160" v="57" actId="164"/>
          <ac:picMkLst>
            <pc:docMk/>
            <pc:sldMk cId="2267872199" sldId="283"/>
            <ac:picMk id="6" creationId="{A2B8EE1D-41AC-4616-A1AD-8713C4B574FF}"/>
          </ac:picMkLst>
        </pc:picChg>
        <pc:picChg chg="add mod">
          <ac:chgData name="Donnamarie Richmond" userId="ddb30843-d6ff-4536-8714-330f167a1996" providerId="ADAL" clId="{39EFAD6B-2D08-414E-9F6D-3FBE3A0F73E0}" dt="2021-09-02T03:20:57.160" v="57" actId="164"/>
          <ac:picMkLst>
            <pc:docMk/>
            <pc:sldMk cId="2267872199" sldId="283"/>
            <ac:picMk id="8" creationId="{CD3E7A3E-E253-4940-91F0-355AD02310A9}"/>
          </ac:picMkLst>
        </pc:picChg>
        <pc:picChg chg="add mod">
          <ac:chgData name="Donnamarie Richmond" userId="ddb30843-d6ff-4536-8714-330f167a1996" providerId="ADAL" clId="{39EFAD6B-2D08-414E-9F6D-3FBE3A0F73E0}" dt="2021-09-02T03:20:57.160" v="57" actId="164"/>
          <ac:picMkLst>
            <pc:docMk/>
            <pc:sldMk cId="2267872199" sldId="283"/>
            <ac:picMk id="10" creationId="{D0D20099-E50D-46C3-A136-3294F9220379}"/>
          </ac:picMkLst>
        </pc:picChg>
        <pc:picChg chg="add mod">
          <ac:chgData name="Donnamarie Richmond" userId="ddb30843-d6ff-4536-8714-330f167a1996" providerId="ADAL" clId="{39EFAD6B-2D08-414E-9F6D-3FBE3A0F73E0}" dt="2021-09-02T03:22:19.978" v="67" actId="164"/>
          <ac:picMkLst>
            <pc:docMk/>
            <pc:sldMk cId="2267872199" sldId="283"/>
            <ac:picMk id="12" creationId="{F5FD771A-82F4-4ABE-BEB5-3BED4DB8C955}"/>
          </ac:picMkLst>
        </pc:picChg>
        <pc:picChg chg="add mod">
          <ac:chgData name="Donnamarie Richmond" userId="ddb30843-d6ff-4536-8714-330f167a1996" providerId="ADAL" clId="{39EFAD6B-2D08-414E-9F6D-3FBE3A0F73E0}" dt="2021-09-02T03:22:19.978" v="67" actId="164"/>
          <ac:picMkLst>
            <pc:docMk/>
            <pc:sldMk cId="2267872199" sldId="283"/>
            <ac:picMk id="14" creationId="{7CEC737B-CD0F-47E2-8EC2-6B631D62E1CD}"/>
          </ac:picMkLst>
        </pc:picChg>
        <pc:picChg chg="add mod">
          <ac:chgData name="Donnamarie Richmond" userId="ddb30843-d6ff-4536-8714-330f167a1996" providerId="ADAL" clId="{39EFAD6B-2D08-414E-9F6D-3FBE3A0F73E0}" dt="2021-09-02T03:23:42.770" v="86" actId="164"/>
          <ac:picMkLst>
            <pc:docMk/>
            <pc:sldMk cId="2267872199" sldId="283"/>
            <ac:picMk id="18" creationId="{3D97BFF7-D6E9-4782-A73C-AE868392C24E}"/>
          </ac:picMkLst>
        </pc:picChg>
        <pc:picChg chg="add mod">
          <ac:chgData name="Donnamarie Richmond" userId="ddb30843-d6ff-4536-8714-330f167a1996" providerId="ADAL" clId="{39EFAD6B-2D08-414E-9F6D-3FBE3A0F73E0}" dt="2021-09-02T03:23:42.770" v="86" actId="164"/>
          <ac:picMkLst>
            <pc:docMk/>
            <pc:sldMk cId="2267872199" sldId="283"/>
            <ac:picMk id="20" creationId="{98C9E545-8A9C-4A1E-A45C-02291957E7AE}"/>
          </ac:picMkLst>
        </pc:picChg>
      </pc:sldChg>
      <pc:sldChg chg="addSp modSp mod modAnim">
        <pc:chgData name="Donnamarie Richmond" userId="ddb30843-d6ff-4536-8714-330f167a1996" providerId="ADAL" clId="{39EFAD6B-2D08-414E-9F6D-3FBE3A0F73E0}" dt="2021-09-02T03:32:37.392" v="147"/>
        <pc:sldMkLst>
          <pc:docMk/>
          <pc:sldMk cId="1924193435" sldId="284"/>
        </pc:sldMkLst>
        <pc:spChg chg="mod ord">
          <ac:chgData name="Donnamarie Richmond" userId="ddb30843-d6ff-4536-8714-330f167a1996" providerId="ADAL" clId="{39EFAD6B-2D08-414E-9F6D-3FBE3A0F73E0}" dt="2021-09-02T03:32:13.300" v="144" actId="166"/>
          <ac:spMkLst>
            <pc:docMk/>
            <pc:sldMk cId="1924193435" sldId="284"/>
            <ac:spMk id="3" creationId="{7FF06034-6FF7-46D2-AFD6-4AAF73EF5502}"/>
          </ac:spMkLst>
        </pc:spChg>
        <pc:picChg chg="mod ord">
          <ac:chgData name="Donnamarie Richmond" userId="ddb30843-d6ff-4536-8714-330f167a1996" providerId="ADAL" clId="{39EFAD6B-2D08-414E-9F6D-3FBE3A0F73E0}" dt="2021-09-02T03:32:26.985" v="145" actId="1076"/>
          <ac:picMkLst>
            <pc:docMk/>
            <pc:sldMk cId="1924193435" sldId="284"/>
            <ac:picMk id="5" creationId="{C2933898-E808-4174-8F34-84E9646430D3}"/>
          </ac:picMkLst>
        </pc:picChg>
        <pc:picChg chg="add mod modCrop">
          <ac:chgData name="Donnamarie Richmond" userId="ddb30843-d6ff-4536-8714-330f167a1996" providerId="ADAL" clId="{39EFAD6B-2D08-414E-9F6D-3FBE3A0F73E0}" dt="2021-09-02T03:29:03.102" v="110" actId="14100"/>
          <ac:picMkLst>
            <pc:docMk/>
            <pc:sldMk cId="1924193435" sldId="284"/>
            <ac:picMk id="6" creationId="{E3F980BC-31E0-4F4E-B3CD-4155D66B5688}"/>
          </ac:picMkLst>
        </pc:picChg>
        <pc:picChg chg="add mod modCrop">
          <ac:chgData name="Donnamarie Richmond" userId="ddb30843-d6ff-4536-8714-330f167a1996" providerId="ADAL" clId="{39EFAD6B-2D08-414E-9F6D-3FBE3A0F73E0}" dt="2021-09-02T03:31:23.604" v="135" actId="1076"/>
          <ac:picMkLst>
            <pc:docMk/>
            <pc:sldMk cId="1924193435" sldId="284"/>
            <ac:picMk id="8" creationId="{05987A3B-2DE7-4223-B25F-688071828BA7}"/>
          </ac:picMkLst>
        </pc:picChg>
      </pc:sldChg>
      <pc:sldChg chg="modNotesTx">
        <pc:chgData name="Donnamarie Richmond" userId="ddb30843-d6ff-4536-8714-330f167a1996" providerId="ADAL" clId="{39EFAD6B-2D08-414E-9F6D-3FBE3A0F73E0}" dt="2021-09-02T06:25:05.686" v="2763" actId="20577"/>
        <pc:sldMkLst>
          <pc:docMk/>
          <pc:sldMk cId="2331446092" sldId="285"/>
        </pc:sldMkLst>
      </pc:sldChg>
      <pc:sldChg chg="modNotesTx">
        <pc:chgData name="Donnamarie Richmond" userId="ddb30843-d6ff-4536-8714-330f167a1996" providerId="ADAL" clId="{39EFAD6B-2D08-414E-9F6D-3FBE3A0F73E0}" dt="2021-09-02T06:24:04.764" v="2749" actId="20577"/>
        <pc:sldMkLst>
          <pc:docMk/>
          <pc:sldMk cId="1691713232" sldId="286"/>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27T16:42:07.452"/>
    </inkml:context>
    <inkml:brush xml:id="br0">
      <inkml:brushProperty name="width" value="0.35" units="cm"/>
      <inkml:brushProperty name="height" value="0.35" units="cm"/>
      <inkml:brushProperty name="color" value="#FFFFFF"/>
    </inkml:brush>
  </inkml:definitions>
  <inkml:trace contextRef="#ctx0" brushRef="#br0">1 6 24575,'1805'0'0,"-1753"3"0,64 11 0,40 2 0,11-16 0,-75-2 0,1 4 0,161 26 0,-185-16 0,109 4 0,71-13 0,-192-3 0,-38-2 0,0 0 0,0-2 0,0 0 0,-1-1 0,1 0 0,34-18 0,-29 13 0,0 1 0,0 1 0,36-7 0,5 8 0,0 3 0,94 7 0,-34 1 0,69-4-1365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1C0731-9159-444F-BD05-DAAB2CD291D8}"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E54968-2546-4ADF-A0CE-65FC55828CE5}" type="slidenum">
              <a:rPr lang="en-US" smtClean="0"/>
              <a:t>‹#›</a:t>
            </a:fld>
            <a:endParaRPr lang="en-US"/>
          </a:p>
        </p:txBody>
      </p:sp>
    </p:spTree>
    <p:extLst>
      <p:ext uri="{BB962C8B-B14F-4D97-AF65-F5344CB8AC3E}">
        <p14:creationId xmlns:p14="http://schemas.microsoft.com/office/powerpoint/2010/main" val="1387745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User:Pimpinellu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en:Creative_Common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ndex.php?title=User:Ijlalahmed&amp;action=edit&amp;redlink=1"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en:Creative_Common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bushmansfriend.co.nz/"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inaturalist.org/photos/122774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bushmansfriend.co.nz/"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inaturalist.org/photos/122774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Buckle up folks we’re about to get ARTSY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2A2A0B-2325-49AA-A195-1DC1BA66A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343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Tx/>
              <a:buChar char="-"/>
            </a:pPr>
            <a:r>
              <a:rPr lang="es-CO" sz="1200" dirty="0">
                <a:solidFill>
                  <a:srgbClr val="000000"/>
                </a:solidFill>
                <a:effectLst/>
                <a:latin typeface="+mn-lt"/>
                <a:ea typeface="Times New Roman" panose="02020603050405020304" pitchFamily="18" charset="0"/>
              </a:rPr>
              <a:t>Las líneas definen los contornos de una forma, crean textura y valor, y pueden ser expresivas.</a:t>
            </a:r>
            <a:r>
              <a:rPr lang="en-US" sz="1200" b="0" i="0" dirty="0">
                <a:solidFill>
                  <a:srgbClr val="000000"/>
                </a:solidFill>
                <a:effectLst/>
                <a:latin typeface="+mn-lt"/>
              </a:rPr>
              <a:t> </a:t>
            </a:r>
            <a:r>
              <a:rPr lang="es-CO" sz="1200" dirty="0">
                <a:solidFill>
                  <a:srgbClr val="000000"/>
                </a:solidFill>
                <a:effectLst/>
                <a:latin typeface="+mn-lt"/>
                <a:ea typeface="Times New Roman" panose="02020603050405020304" pitchFamily="18" charset="0"/>
              </a:rPr>
              <a:t>Las líneas gruesas implican que algo es pesado, las líneas oscuras muestran que el objeto está en primer plano, las líneas finas pueden comunicar que algo es delicado y las líneas suaves pueden significar que el objeto está lejos o en el fondo.</a:t>
            </a:r>
            <a:endParaRPr lang="en-US" sz="1200" b="0" i="0" dirty="0">
              <a:solidFill>
                <a:srgbClr val="000000"/>
              </a:solidFill>
              <a:effectLst/>
              <a:latin typeface="+mn-lt"/>
            </a:endParaRPr>
          </a:p>
          <a:p>
            <a:pPr marL="285750" indent="-285750" algn="l" rtl="0" fontAlgn="base">
              <a:buFontTx/>
              <a:buChar char="-"/>
            </a:pPr>
            <a:r>
              <a:rPr lang="es-CO" sz="1200" b="0" i="0" dirty="0">
                <a:solidFill>
                  <a:srgbClr val="000000"/>
                </a:solidFill>
                <a:effectLst/>
                <a:latin typeface="+mn-lt"/>
              </a:rPr>
              <a:t>Las líneas finas y aireadas pueden crear la ilusión de plumas suaves, hierba o piel de animal.</a:t>
            </a:r>
          </a:p>
          <a:p>
            <a:pPr marL="285750" indent="-285750" algn="l" rtl="0" fontAlgn="base">
              <a:buFontTx/>
              <a:buChar char="-"/>
            </a:pPr>
            <a:r>
              <a:rPr lang="es-CO" sz="1200" b="0" i="0" dirty="0">
                <a:solidFill>
                  <a:srgbClr val="000000"/>
                </a:solidFill>
                <a:effectLst/>
                <a:latin typeface="+mn-lt"/>
              </a:rPr>
              <a:t>Las líneas gruesas e irregulares dan la impresión de que algo es áspero, como una corteza o piedras rotas.</a:t>
            </a:r>
          </a:p>
          <a:p>
            <a:pPr marL="285750" indent="-285750" algn="l" rtl="0" fontAlgn="base">
              <a:buFontTx/>
              <a:buChar char="-"/>
            </a:pPr>
            <a:r>
              <a:rPr lang="es-CO" sz="1200" b="0" i="0" dirty="0">
                <a:solidFill>
                  <a:srgbClr val="000000"/>
                </a:solidFill>
                <a:effectLst/>
                <a:latin typeface="+mn-lt"/>
              </a:rPr>
              <a:t>Las líneas continuas e ininterrumpidas hacen que las cosas se vean suaves.</a:t>
            </a:r>
          </a:p>
          <a:p>
            <a:pPr marL="285750" indent="-285750" algn="l" rtl="0" fontAlgn="base">
              <a:buFontTx/>
              <a:buChar char="-"/>
            </a:pPr>
            <a:endParaRPr lang="en-US" sz="1200" b="0" i="0" dirty="0">
              <a:solidFill>
                <a:srgbClr val="000000"/>
              </a:solidFill>
              <a:effectLst/>
              <a:latin typeface="+mn-lt"/>
            </a:endParaRPr>
          </a:p>
          <a:p>
            <a:pPr algn="l" rtl="0" fontAlgn="base">
              <a:buFont typeface="Arial" panose="020B0604020202020204" pitchFamily="34" charset="0"/>
              <a:buNone/>
            </a:pPr>
            <a:r>
              <a:rPr lang="es-CO" sz="1200" dirty="0">
                <a:solidFill>
                  <a:srgbClr val="000000"/>
                </a:solidFill>
                <a:effectLst/>
                <a:latin typeface="+mn-lt"/>
                <a:ea typeface="Times New Roman" panose="02020603050405020304" pitchFamily="18" charset="0"/>
              </a:rPr>
              <a:t>Como artista, siempre puedes recortar y simplificar lo que ves. </a:t>
            </a:r>
            <a:endParaRPr lang="en-US" sz="1200" b="0" i="0" dirty="0">
              <a:solidFill>
                <a:srgbClr val="000000"/>
              </a:solidFill>
              <a:effectLst/>
              <a:latin typeface="+mn-lt"/>
            </a:endParaRPr>
          </a:p>
          <a:p>
            <a:pPr marL="285750" indent="-285750" algn="l" rtl="0" fontAlgn="base">
              <a:buFontTx/>
              <a:buChar char="-"/>
            </a:pPr>
            <a:r>
              <a:rPr lang="es-CO" sz="1200" dirty="0">
                <a:solidFill>
                  <a:srgbClr val="000000"/>
                </a:solidFill>
                <a:effectLst/>
                <a:latin typeface="+mn-lt"/>
                <a:ea typeface="Times New Roman" panose="02020603050405020304" pitchFamily="18" charset="0"/>
              </a:rPr>
              <a:t>No es necesario que incluyas cada una de las hojas de un arbusto en tu bitácora si no sientes ganas</a:t>
            </a:r>
            <a:r>
              <a:rPr lang="en-US" sz="1200" b="0" i="0" dirty="0">
                <a:solidFill>
                  <a:srgbClr val="000000"/>
                </a:solidFill>
                <a:effectLst/>
                <a:latin typeface="+mn-lt"/>
              </a:rPr>
              <a:t>. </a:t>
            </a:r>
          </a:p>
          <a:p>
            <a:pPr marL="285750" indent="-285750" algn="l" rtl="0" fontAlgn="base">
              <a:buFontTx/>
              <a:buChar char="-"/>
            </a:pPr>
            <a:r>
              <a:rPr lang="es-CO" sz="1200" dirty="0">
                <a:solidFill>
                  <a:srgbClr val="000000"/>
                </a:solidFill>
                <a:effectLst/>
                <a:latin typeface="+mn-lt"/>
                <a:ea typeface="Times New Roman" panose="02020603050405020304" pitchFamily="18" charset="0"/>
              </a:rPr>
              <a:t>Puedes dejar cosas sin terminar</a:t>
            </a:r>
            <a:r>
              <a:rPr lang="en-US" sz="1200" b="0" i="0" dirty="0">
                <a:solidFill>
                  <a:srgbClr val="000000"/>
                </a:solidFill>
                <a:effectLst/>
                <a:latin typeface="+mn-lt"/>
              </a:rPr>
              <a:t>. </a:t>
            </a:r>
          </a:p>
          <a:p>
            <a:pPr marL="285750" indent="-285750" algn="l" rtl="0" fontAlgn="base">
              <a:buFontTx/>
              <a:buChar char="-"/>
            </a:pPr>
            <a:r>
              <a:rPr lang="es-CO" sz="1200" dirty="0">
                <a:solidFill>
                  <a:srgbClr val="000000"/>
                </a:solidFill>
                <a:effectLst/>
                <a:latin typeface="+mn-lt"/>
                <a:ea typeface="Times New Roman" panose="02020603050405020304" pitchFamily="18" charset="0"/>
              </a:rPr>
              <a:t>Hacer un boceto rápido de las formas que observas en el campo puede servir como una excelente referencia para cuando quieras sentarte en el taller a agregar detalles</a:t>
            </a:r>
            <a:r>
              <a:rPr lang="en-US" sz="1200" b="0" i="0" dirty="0">
                <a:solidFill>
                  <a:srgbClr val="000000"/>
                </a:solidFill>
                <a:effectLst/>
                <a:latin typeface="+mn-lt"/>
              </a:rPr>
              <a:t>. </a:t>
            </a:r>
          </a:p>
          <a:p>
            <a:pPr marL="285750" indent="-285750" algn="l" rtl="0" fontAlgn="base">
              <a:buFontTx/>
              <a:buChar char="-"/>
            </a:pPr>
            <a:endParaRPr lang="en-US" sz="12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b="0" i="0" dirty="0">
                <a:solidFill>
                  <a:srgbClr val="3C3C3C"/>
                </a:solidFill>
                <a:effectLst/>
                <a:latin typeface="+mn-lt"/>
              </a:rPr>
              <a:t>El famoso artista suizo Paul Klee (1879-1940) dio a la línea su mejor descripción hasta la fecha: "Una línea es un punto que salió a caminar".</a:t>
            </a:r>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10</a:t>
            </a:fld>
            <a:endParaRPr lang="en-US"/>
          </a:p>
        </p:txBody>
      </p:sp>
    </p:spTree>
    <p:extLst>
      <p:ext uri="{BB962C8B-B14F-4D97-AF65-F5344CB8AC3E}">
        <p14:creationId xmlns:p14="http://schemas.microsoft.com/office/powerpoint/2010/main" val="1236605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sz="1200" dirty="0">
                <a:latin typeface="+mn-lt"/>
              </a:rPr>
              <a:t>Veamos una forma en que puedes descomponer una escena de la naturaleza</a:t>
            </a:r>
            <a:r>
              <a:rPr lang="en-US" sz="1200" dirty="0">
                <a:latin typeface="+mn-lt"/>
              </a:rPr>
              <a:t>:</a:t>
            </a:r>
          </a:p>
          <a:p>
            <a:pPr marL="171450" indent="-171450">
              <a:buFontTx/>
              <a:buChar char="-"/>
            </a:pPr>
            <a:r>
              <a:rPr lang="es-CO" sz="1200" dirty="0">
                <a:latin typeface="+mn-lt"/>
              </a:rPr>
              <a:t>Nos centraremos en la flor y dejaremos de lado el fondo</a:t>
            </a:r>
            <a:r>
              <a:rPr lang="en-US" sz="1200" dirty="0">
                <a:latin typeface="+mn-lt"/>
              </a:rPr>
              <a:t>. </a:t>
            </a:r>
          </a:p>
          <a:p>
            <a:pPr marL="171450" indent="-171450">
              <a:buFontTx/>
              <a:buChar char="-"/>
            </a:pPr>
            <a:r>
              <a:rPr lang="es-CO" sz="1200" dirty="0">
                <a:latin typeface="+mn-lt"/>
              </a:rPr>
              <a:t>Comienza con tu forma más grande y simple. En este caso, es un círculo</a:t>
            </a:r>
            <a:r>
              <a:rPr lang="en-US" sz="1200" dirty="0">
                <a:latin typeface="+mn-lt"/>
              </a:rPr>
              <a:t>.</a:t>
            </a:r>
          </a:p>
          <a:p>
            <a:pPr marL="171450" indent="-171450">
              <a:buFontTx/>
              <a:buChar char="-"/>
            </a:pPr>
            <a:r>
              <a:rPr lang="es-CO" sz="1200" dirty="0">
                <a:latin typeface="+mn-lt"/>
              </a:rPr>
              <a:t>Identifica tu próxima forma simple. Con flores como estas, generalmente es una buena idea marcar dónde estará el centro de la flor para tener una referencia de dónde se conectarán todos los pétalos</a:t>
            </a:r>
            <a:r>
              <a:rPr lang="en-US" sz="1200" dirty="0">
                <a:latin typeface="+mn-lt"/>
              </a:rPr>
              <a:t>. </a:t>
            </a:r>
          </a:p>
          <a:p>
            <a:pPr marL="171450" indent="-171450">
              <a:buFontTx/>
              <a:buChar char="-"/>
            </a:pPr>
            <a:r>
              <a:rPr lang="es-CO" sz="1200" dirty="0">
                <a:latin typeface="+mn-lt"/>
              </a:rPr>
              <a:t>Mira cómo están dispuestos los pétalos alrededor del centro. Dibuja unas líneas de puntos para indicar el borde de cada pétalo. Ahora puedes rellenar fácilmente la forma de cada pétalo alrededor del centro</a:t>
            </a:r>
            <a:r>
              <a:rPr lang="en-US" sz="1200" dirty="0">
                <a:latin typeface="+mn-lt"/>
              </a:rPr>
              <a:t>. </a:t>
            </a:r>
          </a:p>
          <a:p>
            <a:pPr marL="171450" indent="-171450">
              <a:buFontTx/>
              <a:buChar char="-"/>
            </a:pPr>
            <a:r>
              <a:rPr lang="es-CO" sz="1200" dirty="0">
                <a:latin typeface="+mn-lt"/>
              </a:rPr>
              <a:t>Ahora que tienes la forma básica de la flor en el papel, ¡puedes comenzar a </a:t>
            </a:r>
            <a:r>
              <a:rPr lang="es-CO" sz="1200" dirty="0">
                <a:solidFill>
                  <a:srgbClr val="000000"/>
                </a:solidFill>
                <a:effectLst/>
                <a:latin typeface="+mn-lt"/>
                <a:ea typeface="Times New Roman" panose="02020603050405020304" pitchFamily="18" charset="0"/>
              </a:rPr>
              <a:t>añadir</a:t>
            </a:r>
            <a:r>
              <a:rPr lang="es-CO" sz="1200" dirty="0">
                <a:latin typeface="+mn-lt"/>
              </a:rPr>
              <a:t> detalles y colores!</a:t>
            </a:r>
          </a:p>
          <a:p>
            <a:pPr marL="171450" indent="-171450">
              <a:buFontTx/>
              <a:buChar char="-"/>
            </a:pPr>
            <a:endParaRPr lang="en-US" sz="1200" dirty="0">
              <a:latin typeface="+mn-lt"/>
            </a:endParaRPr>
          </a:p>
          <a:p>
            <a:pPr marL="0" indent="0">
              <a:buFontTx/>
              <a:buNone/>
            </a:pPr>
            <a:r>
              <a:rPr lang="es-CO" sz="1200" dirty="0">
                <a:solidFill>
                  <a:srgbClr val="000000"/>
                </a:solidFill>
                <a:effectLst/>
                <a:latin typeface="+mn-lt"/>
                <a:ea typeface="Times New Roman" panose="02020603050405020304" pitchFamily="18" charset="0"/>
              </a:rPr>
              <a:t>No importa si tus formas se desvían de las líneas de guía</a:t>
            </a:r>
            <a:r>
              <a:rPr lang="en-US" sz="1200" dirty="0">
                <a:latin typeface="+mn-lt"/>
              </a:rPr>
              <a:t>. </a:t>
            </a:r>
            <a:r>
              <a:rPr lang="es-CO" sz="1200" dirty="0">
                <a:solidFill>
                  <a:srgbClr val="000000"/>
                </a:solidFill>
                <a:effectLst/>
                <a:latin typeface="+mn-lt"/>
                <a:ea typeface="Times New Roman" panose="02020603050405020304" pitchFamily="18" charset="0"/>
              </a:rPr>
              <a:t>Puedes utilizar estas líneas de guía de manera estricta o flexible, según como prefieras</a:t>
            </a:r>
            <a:r>
              <a:rPr lang="en-US" sz="1200" dirty="0">
                <a:latin typeface="+mn-lt"/>
              </a:rPr>
              <a:t>. </a:t>
            </a:r>
          </a:p>
          <a:p>
            <a:endParaRPr lang="en-US" sz="1200" dirty="0">
              <a:latin typeface="+mn-lt"/>
            </a:endParaRPr>
          </a:p>
          <a:p>
            <a:endParaRPr lang="en-US" sz="1200" dirty="0">
              <a:latin typeface="+mn-lt"/>
            </a:endParaRPr>
          </a:p>
          <a:p>
            <a:r>
              <a:rPr lang="en-US" sz="1200" dirty="0">
                <a:latin typeface="+mn-lt"/>
              </a:rPr>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Dahlia var. ´Sunshine´.jpg by </a:t>
            </a:r>
            <a:r>
              <a:rPr lang="en-US" sz="1200" b="0" i="0" u="none" strike="noStrike" dirty="0">
                <a:solidFill>
                  <a:srgbClr val="0645AD"/>
                </a:solidFill>
                <a:effectLst/>
                <a:latin typeface="+mn-lt"/>
                <a:hlinkClick r:id="rId3" tooltip="User:Pimpinellus"/>
              </a:rPr>
              <a:t>Burkhard </a:t>
            </a:r>
            <a:r>
              <a:rPr lang="en-US" sz="1200" b="0" i="0" u="none" strike="noStrike" dirty="0" err="1">
                <a:solidFill>
                  <a:srgbClr val="0645AD"/>
                </a:solidFill>
                <a:effectLst/>
                <a:latin typeface="+mn-lt"/>
                <a:hlinkClick r:id="rId3" tooltip="User:Pimpinellus"/>
              </a:rPr>
              <a:t>Mücke</a:t>
            </a:r>
            <a:r>
              <a:rPr lang="en-US" sz="1200" b="0" i="0" u="none" strike="noStrike" dirty="0">
                <a:solidFill>
                  <a:srgbClr val="0645AD"/>
                </a:solidFill>
                <a:effectLst/>
                <a:latin typeface="+mn-lt"/>
              </a:rPr>
              <a:t>; CC </a:t>
            </a:r>
            <a:r>
              <a:rPr lang="en-US" sz="1200" b="0" i="0" u="none" strike="noStrike" dirty="0">
                <a:solidFill>
                  <a:srgbClr val="3366BB"/>
                </a:solidFill>
                <a:effectLst/>
                <a:latin typeface="+mn-lt"/>
                <a:hlinkClick r:id="rId4" tooltip="w:en:Creative Commons"/>
              </a:rPr>
              <a:t>Creative Commons</a:t>
            </a:r>
            <a:r>
              <a:rPr lang="en-US" sz="1200" b="0" i="0" dirty="0">
                <a:solidFill>
                  <a:srgbClr val="202122"/>
                </a:solidFill>
                <a:effectLst/>
                <a:latin typeface="+mn-lt"/>
              </a:rPr>
              <a:t> </a:t>
            </a:r>
            <a:r>
              <a:rPr lang="en-US" sz="1200" b="0" i="0" u="none" strike="noStrike" dirty="0">
                <a:solidFill>
                  <a:srgbClr val="3366BB"/>
                </a:solidFill>
                <a:effectLst/>
                <a:latin typeface="+mn-lt"/>
                <a:hlinkClick r:id="rId5"/>
              </a:rPr>
              <a:t>Attribution-Share Alike 4.0 International</a:t>
            </a:r>
            <a:r>
              <a:rPr lang="en-US" sz="1200" b="0" i="0" dirty="0">
                <a:solidFill>
                  <a:srgbClr val="202122"/>
                </a:solidFill>
                <a:effectLst/>
                <a:latin typeface="+mn-lt"/>
              </a:rPr>
              <a:t> </a:t>
            </a:r>
            <a:endParaRPr lang="en-US" sz="1200" b="0" i="0"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51568DD5-29F2-425B-871C-A889A4704585}" type="slidenum">
              <a:rPr lang="en-US" smtClean="0"/>
              <a:t>11</a:t>
            </a:fld>
            <a:endParaRPr lang="en-US"/>
          </a:p>
        </p:txBody>
      </p:sp>
    </p:spTree>
    <p:extLst>
      <p:ext uri="{BB962C8B-B14F-4D97-AF65-F5344CB8AC3E}">
        <p14:creationId xmlns:p14="http://schemas.microsoft.com/office/powerpoint/2010/main" val="2292436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sz="1800" dirty="0">
                <a:solidFill>
                  <a:srgbClr val="000000"/>
                </a:solidFill>
                <a:effectLst/>
                <a:latin typeface="Tahoma" panose="020B0604030504040204" pitchFamily="34" charset="0"/>
                <a:ea typeface="Times New Roman" panose="02020603050405020304" pitchFamily="18" charset="0"/>
              </a:rPr>
              <a:t>¿Qué sucede cuando algo se inclina en dirección contraria a ti?</a:t>
            </a:r>
          </a:p>
          <a:p>
            <a:r>
              <a:rPr lang="en-US" sz="1800" dirty="0">
                <a:solidFill>
                  <a:srgbClr val="000000"/>
                </a:solidFill>
                <a:effectLst/>
                <a:latin typeface="Tahoma" panose="020B0604030504040204" pitchFamily="34" charset="0"/>
                <a:ea typeface="Times New Roman" panose="02020603050405020304" pitchFamily="18" charset="0"/>
              </a:rPr>
              <a:t>¡Lo </a:t>
            </a:r>
            <a:r>
              <a:rPr lang="en-US" sz="1800" dirty="0" err="1">
                <a:solidFill>
                  <a:srgbClr val="000000"/>
                </a:solidFill>
                <a:effectLst/>
                <a:latin typeface="Tahoma" panose="020B0604030504040204" pitchFamily="34" charset="0"/>
                <a:ea typeface="Times New Roman" panose="02020603050405020304" pitchFamily="18" charset="0"/>
              </a:rPr>
              <a:t>mismo</a:t>
            </a:r>
            <a:r>
              <a:rPr lang="en-US" dirty="0"/>
              <a:t>! </a:t>
            </a:r>
            <a:r>
              <a:rPr lang="es-CO" sz="1800" dirty="0">
                <a:solidFill>
                  <a:srgbClr val="000000"/>
                </a:solidFill>
                <a:effectLst/>
                <a:latin typeface="Tahoma" panose="020B0604030504040204" pitchFamily="34" charset="0"/>
                <a:ea typeface="Times New Roman" panose="02020603050405020304" pitchFamily="18" charset="0"/>
              </a:rPr>
              <a:t>Solo hay que aplastar un poco el círculo.</a:t>
            </a:r>
            <a:endParaRPr lang="en-US" dirty="0"/>
          </a:p>
          <a:p>
            <a:endParaRPr lang="en-US" dirty="0"/>
          </a:p>
          <a:p>
            <a:endParaRPr lang="en-US" dirty="0"/>
          </a:p>
          <a:p>
            <a:r>
              <a:rPr lang="en-US" dirty="0"/>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Linux Libertine"/>
              </a:rPr>
              <a:t>Daisy.Flower.jpg by </a:t>
            </a:r>
            <a:r>
              <a:rPr lang="en-US" u="none" strike="noStrike" dirty="0" err="1">
                <a:solidFill>
                  <a:srgbClr val="DD3333"/>
                </a:solidFill>
                <a:effectLst/>
                <a:hlinkClick r:id="rId3" tooltip="User:Ijlalahmed (page does not exist)"/>
              </a:rPr>
              <a:t>Ijlalahmed</a:t>
            </a:r>
            <a:r>
              <a:rPr lang="en-US" b="0" i="0" u="none" strike="noStrike" dirty="0">
                <a:solidFill>
                  <a:srgbClr val="0645AD"/>
                </a:solidFill>
                <a:effectLst/>
                <a:latin typeface="Arial" panose="020B0604020202020204" pitchFamily="34" charset="0"/>
              </a:rPr>
              <a:t>; CC </a:t>
            </a:r>
            <a:r>
              <a:rPr lang="en-US" b="0" i="0" dirty="0">
                <a:solidFill>
                  <a:srgbClr val="202122"/>
                </a:solidFill>
                <a:effectLst/>
                <a:latin typeface="Arial" panose="020B0604020202020204" pitchFamily="34" charset="0"/>
              </a:rPr>
              <a:t> </a:t>
            </a:r>
            <a:r>
              <a:rPr lang="en-US" b="0" i="0" u="none" strike="noStrike" dirty="0">
                <a:solidFill>
                  <a:srgbClr val="3366BB"/>
                </a:solidFill>
                <a:effectLst/>
                <a:latin typeface="Arial" panose="020B0604020202020204" pitchFamily="34" charset="0"/>
                <a:hlinkClick r:id="rId4" tooltip="w:en:Creative Commons"/>
              </a:rPr>
              <a:t>Creative Commons</a:t>
            </a:r>
            <a:r>
              <a:rPr lang="en-US" b="0" i="0" dirty="0">
                <a:solidFill>
                  <a:srgbClr val="202122"/>
                </a:solidFill>
                <a:effectLst/>
                <a:latin typeface="Arial" panose="020B0604020202020204" pitchFamily="34" charset="0"/>
              </a:rPr>
              <a:t> </a:t>
            </a:r>
            <a:r>
              <a:rPr lang="en-US" b="0" i="0" u="sng" dirty="0">
                <a:solidFill>
                  <a:srgbClr val="3366BB"/>
                </a:solidFill>
                <a:effectLst/>
                <a:latin typeface="Arial" panose="020B0604020202020204" pitchFamily="34" charset="0"/>
                <a:hlinkClick r:id="rId5"/>
              </a:rPr>
              <a:t>Attribution-Share Alike 4.0 International</a:t>
            </a:r>
            <a:endParaRPr lang="en-US" dirty="0"/>
          </a:p>
        </p:txBody>
      </p:sp>
      <p:sp>
        <p:nvSpPr>
          <p:cNvPr id="4" name="Slide Number Placeholder 3"/>
          <p:cNvSpPr>
            <a:spLocks noGrp="1"/>
          </p:cNvSpPr>
          <p:nvPr>
            <p:ph type="sldNum" sz="quarter" idx="5"/>
          </p:nvPr>
        </p:nvSpPr>
        <p:spPr/>
        <p:txBody>
          <a:bodyPr/>
          <a:lstStyle/>
          <a:p>
            <a:fld id="{51568DD5-29F2-425B-871C-A889A4704585}" type="slidenum">
              <a:rPr lang="en-US" smtClean="0"/>
              <a:t>12</a:t>
            </a:fld>
            <a:endParaRPr lang="en-US"/>
          </a:p>
        </p:txBody>
      </p:sp>
    </p:spTree>
    <p:extLst>
      <p:ext uri="{BB962C8B-B14F-4D97-AF65-F5344CB8AC3E}">
        <p14:creationId xmlns:p14="http://schemas.microsoft.com/office/powerpoint/2010/main" val="1153645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dirty="0">
                <a:latin typeface="+mn-lt"/>
              </a:rPr>
              <a:t>Aquí hay otra forma en que puedes dibujar usando formas simples</a:t>
            </a:r>
            <a:r>
              <a:rPr lang="en-US" dirty="0">
                <a:latin typeface="+mn-lt"/>
              </a:rPr>
              <a:t>. </a:t>
            </a:r>
          </a:p>
          <a:p>
            <a:pPr marL="171450" indent="-171450">
              <a:buFontTx/>
              <a:buChar char="-"/>
            </a:pPr>
            <a:r>
              <a:rPr lang="es-CO" dirty="0">
                <a:latin typeface="+mn-lt"/>
              </a:rPr>
              <a:t>Comienza con la forma de todo el pájaro. Esta forma será tu cuadro de límite y ayudará a mantener las proporciones correctas de tu dibujo</a:t>
            </a:r>
            <a:r>
              <a:rPr lang="en-US" dirty="0">
                <a:latin typeface="+mn-lt"/>
              </a:rPr>
              <a:t>. </a:t>
            </a:r>
          </a:p>
          <a:p>
            <a:pPr marL="171450" indent="-171450">
              <a:buFontTx/>
              <a:buChar char="-"/>
            </a:pPr>
            <a:r>
              <a:rPr lang="es-CO" dirty="0">
                <a:latin typeface="+mn-lt"/>
              </a:rPr>
              <a:t>Dentro de la forma límite, dibuja las formas simples que forman el cuerpo del ave. La cabeza puede comenzar como un círculo que se superpone al cuerpo ovalado. Las alas son triángulos. El pico y la cola están formados por triángulos y las patas pueden comenzar como pequeños círculos</a:t>
            </a:r>
            <a:r>
              <a:rPr lang="en-US" dirty="0">
                <a:latin typeface="+mn-lt"/>
              </a:rPr>
              <a:t>. </a:t>
            </a:r>
          </a:p>
          <a:p>
            <a:pPr marL="171450" indent="-171450">
              <a:buFontTx/>
              <a:buChar char="-"/>
            </a:pPr>
            <a:r>
              <a:rPr lang="es-CO" dirty="0">
                <a:latin typeface="+mn-lt"/>
              </a:rPr>
              <a:t>Conecta tus formas simples para crear el contorno orgánico del pájaro</a:t>
            </a:r>
            <a:r>
              <a:rPr lang="en-US" dirty="0">
                <a:latin typeface="+mn-lt"/>
              </a:rPr>
              <a:t>. </a:t>
            </a:r>
          </a:p>
          <a:p>
            <a:pPr marL="171450" indent="-171450">
              <a:buFontTx/>
              <a:buChar char="-"/>
            </a:pPr>
            <a:r>
              <a:rPr lang="es-CO" dirty="0">
                <a:latin typeface="+mn-lt"/>
              </a:rPr>
              <a:t>Ahora que tienes un boceto base, puedes </a:t>
            </a:r>
            <a:r>
              <a:rPr lang="es-CO" sz="1200" dirty="0">
                <a:solidFill>
                  <a:srgbClr val="000000"/>
                </a:solidFill>
                <a:effectLst/>
                <a:latin typeface="+mn-lt"/>
                <a:ea typeface="Times New Roman" panose="02020603050405020304" pitchFamily="18" charset="0"/>
              </a:rPr>
              <a:t>añadir</a:t>
            </a:r>
            <a:r>
              <a:rPr lang="es-CO" dirty="0">
                <a:latin typeface="+mn-lt"/>
              </a:rPr>
              <a:t> los detalles más finos de plumas, color y forma</a:t>
            </a:r>
            <a:r>
              <a:rPr lang="en-US" dirty="0">
                <a:latin typeface="+mn-lt"/>
              </a:rPr>
              <a:t>. </a:t>
            </a:r>
          </a:p>
          <a:p>
            <a:pPr marL="171450" indent="-171450">
              <a:buFontTx/>
              <a:buChar char="-"/>
            </a:pPr>
            <a:endParaRPr lang="en-US" dirty="0">
              <a:latin typeface="+mn-lt"/>
            </a:endParaRPr>
          </a:p>
          <a:p>
            <a:pPr marL="0" indent="0">
              <a:buFontTx/>
              <a:buNone/>
            </a:pPr>
            <a:r>
              <a:rPr lang="es-CO" dirty="0">
                <a:latin typeface="+mn-lt"/>
              </a:rPr>
              <a:t>Este método se puede aplicar a cualquier objeto y es una excelente manera de practicar el dibujo de cosas que deben ser proporcionalmente correctas. Puedes practicar cómo encontrar formas simples en objetos complejos trazando imágenes de revistas con un marcador.</a:t>
            </a:r>
          </a:p>
          <a:p>
            <a:pPr marL="0" indent="0">
              <a:buFontTx/>
              <a:buNone/>
            </a:pPr>
            <a:endParaRPr lang="es-CO" dirty="0">
              <a:latin typeface="+mn-lt"/>
            </a:endParaRPr>
          </a:p>
          <a:p>
            <a:r>
              <a:rPr lang="en-US" dirty="0">
                <a:latin typeface="+mn-lt"/>
              </a:rPr>
              <a:t>Image Credit: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mn-lt"/>
              </a:rPr>
              <a:t>Yellow-</a:t>
            </a:r>
            <a:r>
              <a:rPr lang="en-US" b="0" i="0" dirty="0" err="1">
                <a:solidFill>
                  <a:srgbClr val="000000"/>
                </a:solidFill>
                <a:effectLst/>
                <a:latin typeface="+mn-lt"/>
              </a:rPr>
              <a:t>rumped</a:t>
            </a:r>
            <a:r>
              <a:rPr lang="en-US" b="0" i="0" dirty="0">
                <a:solidFill>
                  <a:srgbClr val="000000"/>
                </a:solidFill>
                <a:effectLst/>
                <a:latin typeface="+mn-lt"/>
              </a:rPr>
              <a:t> warbler by </a:t>
            </a:r>
            <a:r>
              <a:rPr lang="en-US" u="none" strike="noStrike" dirty="0">
                <a:solidFill>
                  <a:srgbClr val="DD3333"/>
                </a:solidFill>
                <a:effectLst/>
                <a:latin typeface="+mn-lt"/>
              </a:rPr>
              <a:t>National Audubon Society</a:t>
            </a:r>
            <a:endParaRPr lang="es-CO" dirty="0">
              <a:latin typeface="+mn-lt"/>
            </a:endParaRPr>
          </a:p>
        </p:txBody>
      </p:sp>
      <p:sp>
        <p:nvSpPr>
          <p:cNvPr id="4" name="Slide Number Placeholder 3"/>
          <p:cNvSpPr>
            <a:spLocks noGrp="1"/>
          </p:cNvSpPr>
          <p:nvPr>
            <p:ph type="sldNum" sz="quarter" idx="5"/>
          </p:nvPr>
        </p:nvSpPr>
        <p:spPr/>
        <p:txBody>
          <a:bodyPr/>
          <a:lstStyle/>
          <a:p>
            <a:fld id="{6FE54968-2546-4ADF-A0CE-65FC55828CE5}" type="slidenum">
              <a:rPr lang="en-US" smtClean="0"/>
              <a:t>13</a:t>
            </a:fld>
            <a:endParaRPr lang="en-US"/>
          </a:p>
        </p:txBody>
      </p:sp>
    </p:spTree>
    <p:extLst>
      <p:ext uri="{BB962C8B-B14F-4D97-AF65-F5344CB8AC3E}">
        <p14:creationId xmlns:p14="http://schemas.microsoft.com/office/powerpoint/2010/main" val="4181790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CO" sz="1200" dirty="0">
                <a:solidFill>
                  <a:srgbClr val="000000"/>
                </a:solidFill>
                <a:effectLst/>
                <a:latin typeface="+mn-lt"/>
                <a:ea typeface="Times New Roman" panose="02020603050405020304" pitchFamily="18" charset="0"/>
              </a:rPr>
              <a:t>Ahora hablemos de cómo aprender sobre la clasificación de una planta a partir de lo que observamos</a:t>
            </a:r>
            <a:r>
              <a:rPr lang="en-US" sz="1200" b="0" i="0" dirty="0">
                <a:solidFill>
                  <a:srgbClr val="808080"/>
                </a:solidFill>
                <a:effectLst/>
                <a:latin typeface="+mn-lt"/>
              </a:rPr>
              <a:t>. </a:t>
            </a:r>
          </a:p>
          <a:p>
            <a:pPr algn="l"/>
            <a:r>
              <a:rPr lang="es-CO" sz="1200" dirty="0">
                <a:solidFill>
                  <a:srgbClr val="000000"/>
                </a:solidFill>
                <a:effectLst/>
                <a:latin typeface="+mn-lt"/>
                <a:ea typeface="Times New Roman" panose="02020603050405020304" pitchFamily="18" charset="0"/>
              </a:rPr>
              <a:t>Este diagrama muestra la clasificación de las plantas y las principales características que se utilizan para categorizarlas</a:t>
            </a:r>
            <a:r>
              <a:rPr lang="en-US" sz="1200" b="0" i="0" dirty="0">
                <a:solidFill>
                  <a:srgbClr val="808080"/>
                </a:solidFill>
                <a:effectLst/>
                <a:latin typeface="+mn-lt"/>
              </a:rPr>
              <a:t>. </a:t>
            </a:r>
          </a:p>
          <a:p>
            <a:pPr algn="l"/>
            <a:r>
              <a:rPr lang="es-CO" sz="1200" dirty="0">
                <a:solidFill>
                  <a:srgbClr val="000000"/>
                </a:solidFill>
                <a:effectLst/>
                <a:latin typeface="+mn-lt"/>
                <a:ea typeface="Times New Roman" panose="02020603050405020304" pitchFamily="18" charset="0"/>
              </a:rPr>
              <a:t>Basándonos en la forma de estas plantas y en sus características visibles, podemos aprender a identificar la categoría de planta a la que pertenecen</a:t>
            </a:r>
            <a:r>
              <a:rPr lang="en-US" sz="1200" b="0" i="0" dirty="0">
                <a:solidFill>
                  <a:srgbClr val="808080"/>
                </a:solidFill>
                <a:effectLst/>
                <a:latin typeface="+mn-lt"/>
              </a:rPr>
              <a:t>. </a:t>
            </a:r>
          </a:p>
          <a:p>
            <a:pPr algn="l"/>
            <a:endParaRPr lang="en-US" sz="1200" b="0" i="0" dirty="0">
              <a:solidFill>
                <a:srgbClr val="808080"/>
              </a:solidFill>
              <a:effectLst/>
              <a:latin typeface="+mn-lt"/>
            </a:endParaRPr>
          </a:p>
          <a:p>
            <a:pPr algn="l"/>
            <a:r>
              <a:rPr lang="en-US" sz="1200" dirty="0" err="1">
                <a:solidFill>
                  <a:srgbClr val="000000"/>
                </a:solidFill>
                <a:effectLst/>
                <a:latin typeface="+mn-lt"/>
                <a:ea typeface="Times New Roman" panose="02020603050405020304" pitchFamily="18" charset="0"/>
              </a:rPr>
              <a:t>Orquídea</a:t>
            </a:r>
            <a:r>
              <a:rPr lang="en-US" sz="1200" dirty="0">
                <a:solidFill>
                  <a:srgbClr val="000000"/>
                </a:solidFill>
                <a:effectLst/>
                <a:latin typeface="+mn-lt"/>
                <a:ea typeface="Times New Roman" panose="02020603050405020304" pitchFamily="18" charset="0"/>
              </a:rPr>
              <a:t> phalaenopsis</a:t>
            </a:r>
            <a:r>
              <a:rPr lang="en-US" sz="1200" b="0" i="0" dirty="0">
                <a:solidFill>
                  <a:srgbClr val="808080"/>
                </a:solidFill>
                <a:effectLst/>
                <a:latin typeface="+mn-lt"/>
              </a:rPr>
              <a:t>: </a:t>
            </a:r>
            <a:r>
              <a:rPr lang="es-CO" sz="1200" dirty="0">
                <a:solidFill>
                  <a:srgbClr val="000000"/>
                </a:solidFill>
                <a:effectLst/>
                <a:latin typeface="+mn-lt"/>
                <a:ea typeface="Times New Roman" panose="02020603050405020304" pitchFamily="18" charset="0"/>
              </a:rPr>
              <a:t>Podemos decir que esta orquídea es una planta vascular porque las hojas, los tallos y las flores están erguidos</a:t>
            </a:r>
            <a:r>
              <a:rPr lang="en-US" sz="1200" b="0" i="0" dirty="0">
                <a:solidFill>
                  <a:srgbClr val="808080"/>
                </a:solidFill>
                <a:effectLst/>
                <a:latin typeface="+mn-lt"/>
              </a:rPr>
              <a:t>. </a:t>
            </a:r>
            <a:r>
              <a:rPr lang="es-CO" sz="1200" dirty="0">
                <a:solidFill>
                  <a:srgbClr val="000000"/>
                </a:solidFill>
                <a:effectLst/>
                <a:latin typeface="+mn-lt"/>
                <a:ea typeface="Times New Roman" panose="02020603050405020304" pitchFamily="18" charset="0"/>
              </a:rPr>
              <a:t>Esto indica que tiene un sistema vascular, el cual está formado por células y tejidos que transportan el agua a través de la planta</a:t>
            </a:r>
            <a:r>
              <a:rPr lang="en-US" sz="1200" b="0" i="0" dirty="0">
                <a:solidFill>
                  <a:srgbClr val="808080"/>
                </a:solidFill>
                <a:effectLst/>
                <a:latin typeface="+mn-lt"/>
              </a:rPr>
              <a:t>.</a:t>
            </a:r>
            <a:r>
              <a:rPr lang="es-CO" sz="1200" dirty="0">
                <a:solidFill>
                  <a:srgbClr val="000000"/>
                </a:solidFill>
                <a:effectLst/>
                <a:latin typeface="+mn-lt"/>
                <a:ea typeface="Times New Roman" panose="02020603050405020304" pitchFamily="18" charset="0"/>
              </a:rPr>
              <a:t> Las plantas no vasculares, como los musgos y las hepáticas, son simples, no crecen mucho y no florecen</a:t>
            </a:r>
            <a:r>
              <a:rPr lang="en-US" sz="1200" b="0" i="0" dirty="0">
                <a:solidFill>
                  <a:srgbClr val="808080"/>
                </a:solidFill>
                <a:effectLst/>
                <a:latin typeface="+mn-lt"/>
              </a:rPr>
              <a:t>. </a:t>
            </a:r>
            <a:r>
              <a:rPr lang="es-CO" sz="1200" dirty="0">
                <a:solidFill>
                  <a:srgbClr val="000000"/>
                </a:solidFill>
                <a:effectLst/>
                <a:latin typeface="+mn-lt"/>
                <a:ea typeface="Times New Roman" panose="02020603050405020304" pitchFamily="18" charset="0"/>
              </a:rPr>
              <a:t>Casi todas las plantas con flores producen semillas, por lo que podemos deducir que, como esta orquídea tiene flores, también produce semillas</a:t>
            </a:r>
            <a:r>
              <a:rPr lang="en-US" sz="1200" b="0" i="0" dirty="0">
                <a:solidFill>
                  <a:srgbClr val="808080"/>
                </a:solidFill>
                <a:effectLst/>
                <a:latin typeface="+mn-lt"/>
              </a:rPr>
              <a:t>. </a:t>
            </a:r>
            <a:r>
              <a:rPr lang="es-CO" sz="1200" dirty="0">
                <a:solidFill>
                  <a:srgbClr val="000000"/>
                </a:solidFill>
                <a:effectLst/>
                <a:latin typeface="+mn-lt"/>
                <a:ea typeface="Times New Roman" panose="02020603050405020304" pitchFamily="18" charset="0"/>
              </a:rPr>
              <a:t>Y como sabemos que esta orquídea es una planta con flores, sabemos que también es una angiosperma (todas las plantas con flores son angiospermas</a:t>
            </a:r>
            <a:r>
              <a:rPr lang="en-US" sz="1200" b="0" i="0" dirty="0">
                <a:solidFill>
                  <a:srgbClr val="808080"/>
                </a:solidFill>
                <a:effectLst/>
                <a:latin typeface="+mn-lt"/>
              </a:rPr>
              <a:t>). </a:t>
            </a:r>
          </a:p>
          <a:p>
            <a:pPr algn="l"/>
            <a:endParaRPr lang="en-US" sz="1200" b="0" i="0" dirty="0">
              <a:solidFill>
                <a:srgbClr val="808080"/>
              </a:solidFill>
              <a:effectLst/>
              <a:latin typeface="+mn-lt"/>
            </a:endParaRPr>
          </a:p>
          <a:p>
            <a:pPr algn="l"/>
            <a:r>
              <a:rPr lang="en-US" sz="1200" dirty="0" err="1">
                <a:solidFill>
                  <a:srgbClr val="000000"/>
                </a:solidFill>
                <a:effectLst/>
                <a:latin typeface="+mn-lt"/>
                <a:ea typeface="Times New Roman" panose="02020603050405020304" pitchFamily="18" charset="0"/>
              </a:rPr>
              <a:t>Vocabulario</a:t>
            </a:r>
            <a:r>
              <a:rPr lang="en-US" sz="1200" dirty="0">
                <a:solidFill>
                  <a:srgbClr val="000000"/>
                </a:solidFill>
                <a:effectLst/>
                <a:latin typeface="+mn-lt"/>
                <a:ea typeface="Times New Roman" panose="02020603050405020304" pitchFamily="18" charset="0"/>
              </a:rPr>
              <a:t> de </a:t>
            </a:r>
            <a:r>
              <a:rPr lang="en-US" sz="1200" dirty="0" err="1">
                <a:solidFill>
                  <a:srgbClr val="000000"/>
                </a:solidFill>
                <a:effectLst/>
                <a:latin typeface="+mn-lt"/>
                <a:ea typeface="Times New Roman" panose="02020603050405020304" pitchFamily="18" charset="0"/>
              </a:rPr>
              <a:t>plantas</a:t>
            </a:r>
            <a:r>
              <a:rPr lang="en-US" sz="1200" b="0" i="0" dirty="0">
                <a:solidFill>
                  <a:srgbClr val="808080"/>
                </a:solidFill>
                <a:effectLst/>
                <a:latin typeface="+mn-lt"/>
              </a:rPr>
              <a:t>: </a:t>
            </a:r>
          </a:p>
          <a:p>
            <a:pPr algn="l"/>
            <a:r>
              <a:rPr lang="es-CO" sz="1200" dirty="0">
                <a:solidFill>
                  <a:srgbClr val="000000"/>
                </a:solidFill>
                <a:effectLst/>
                <a:latin typeface="+mn-lt"/>
                <a:ea typeface="Times New Roman" panose="02020603050405020304" pitchFamily="18" charset="0"/>
              </a:rPr>
              <a:t>Plantas = todos los organismos vivos que pertenecen al reino </a:t>
            </a:r>
            <a:r>
              <a:rPr lang="es-CO" sz="1200" dirty="0" err="1">
                <a:solidFill>
                  <a:srgbClr val="000000"/>
                </a:solidFill>
                <a:effectLst/>
                <a:latin typeface="+mn-lt"/>
                <a:ea typeface="Times New Roman" panose="02020603050405020304" pitchFamily="18" charset="0"/>
              </a:rPr>
              <a:t>Plantae</a:t>
            </a:r>
            <a:r>
              <a:rPr lang="en-US" sz="1200" b="0" i="0" dirty="0">
                <a:solidFill>
                  <a:srgbClr val="808080"/>
                </a:solidFill>
                <a:effectLst/>
                <a:latin typeface="+mn-lt"/>
              </a:rPr>
              <a:t>.</a:t>
            </a:r>
          </a:p>
          <a:p>
            <a:pPr algn="l"/>
            <a:r>
              <a:rPr lang="es-CO" sz="1200" dirty="0">
                <a:solidFill>
                  <a:srgbClr val="000000"/>
                </a:solidFill>
                <a:effectLst/>
                <a:latin typeface="+mn-lt"/>
                <a:ea typeface="Times New Roman" panose="02020603050405020304" pitchFamily="18" charset="0"/>
              </a:rPr>
              <a:t>Plantas no vasculares = plantas que tienen sistemas radiculares simples y no tienen sistema vascular (musgos y hepáticas).</a:t>
            </a:r>
          </a:p>
          <a:p>
            <a:pPr algn="l"/>
            <a:r>
              <a:rPr lang="es-CO" sz="1200" dirty="0">
                <a:solidFill>
                  <a:srgbClr val="000000"/>
                </a:solidFill>
                <a:effectLst/>
                <a:latin typeface="+mn-lt"/>
                <a:ea typeface="Times New Roman" panose="02020603050405020304" pitchFamily="18" charset="0"/>
              </a:rPr>
              <a:t>Plantas vasculares = plantas que tienen un sistema radicular más complejo y cuentan con un sistema vascular (el sistema de células y tejidos que transportan el agua por toda la planta).</a:t>
            </a:r>
            <a:endParaRPr lang="en-US" sz="1200" b="0" i="0" dirty="0">
              <a:solidFill>
                <a:srgbClr val="808080"/>
              </a:solidFill>
              <a:effectLst/>
              <a:latin typeface="+mn-lt"/>
            </a:endParaRPr>
          </a:p>
          <a:p>
            <a:pPr algn="l"/>
            <a:r>
              <a:rPr lang="es-CO" sz="1200" dirty="0">
                <a:solidFill>
                  <a:srgbClr val="000000"/>
                </a:solidFill>
                <a:effectLst/>
                <a:latin typeface="+mn-lt"/>
                <a:ea typeface="Times New Roman" panose="02020603050405020304" pitchFamily="18" charset="0"/>
              </a:rPr>
              <a:t>Plantas sin semillas = plantas que no producen semillas, sino que se reproducen mediante la dispersión de esporas (helechos, “colas de caballo” y musgos).</a:t>
            </a:r>
            <a:endParaRPr lang="en-US" sz="1200" b="0" i="0" dirty="0">
              <a:solidFill>
                <a:srgbClr val="808080"/>
              </a:solidFill>
              <a:effectLst/>
              <a:latin typeface="+mn-lt"/>
            </a:endParaRPr>
          </a:p>
          <a:p>
            <a:pPr algn="l"/>
            <a:r>
              <a:rPr lang="es-CO" sz="1200" dirty="0">
                <a:solidFill>
                  <a:srgbClr val="000000"/>
                </a:solidFill>
                <a:effectLst/>
                <a:latin typeface="+mn-lt"/>
                <a:ea typeface="Times New Roman" panose="02020603050405020304" pitchFamily="18" charset="0"/>
              </a:rPr>
              <a:t>Plantas con semillas = se dividen en dos grupos: las gimnospermas —plantas que no producen flores y tienen semillas que no están protegidas por un ovario (fruto)— y las angiospermas —plantas que producen flores y frutos.</a:t>
            </a:r>
            <a:endParaRPr lang="en-US" sz="1200" b="0" i="0" dirty="0">
              <a:solidFill>
                <a:srgbClr val="808080"/>
              </a:solidFill>
              <a:effectLst/>
              <a:latin typeface="+mn-lt"/>
            </a:endParaRPr>
          </a:p>
          <a:p>
            <a:pPr algn="l"/>
            <a:endParaRPr lang="en-US" sz="1200" b="0" i="0" dirty="0">
              <a:solidFill>
                <a:srgbClr val="808080"/>
              </a:solidFill>
              <a:effectLst/>
              <a:latin typeface="+mn-lt"/>
            </a:endParaRPr>
          </a:p>
          <a:p>
            <a:pPr algn="l"/>
            <a:endParaRPr lang="en-US" sz="1200" b="0" i="0" dirty="0">
              <a:solidFill>
                <a:srgbClr val="808080"/>
              </a:solidFill>
              <a:effectLst/>
              <a:latin typeface="+mn-lt"/>
            </a:endParaRPr>
          </a:p>
          <a:p>
            <a:pPr algn="l"/>
            <a:r>
              <a:rPr lang="en-US" sz="1200" b="0" i="0" dirty="0">
                <a:solidFill>
                  <a:srgbClr val="808080"/>
                </a:solidFill>
                <a:effectLst/>
                <a:latin typeface="+mn-lt"/>
              </a:rPr>
              <a:t>Diagram Image Credit: Plant image © Stephen Finn, 123RF Ltd; vascular plants image © Adkana, 123RF Ltd; </a:t>
            </a:r>
            <a:r>
              <a:rPr lang="en-US" sz="1200" b="0" i="0" dirty="0" err="1">
                <a:solidFill>
                  <a:srgbClr val="808080"/>
                </a:solidFill>
                <a:effectLst/>
                <a:latin typeface="+mn-lt"/>
              </a:rPr>
              <a:t>kōwhai</a:t>
            </a:r>
            <a:r>
              <a:rPr lang="en-US" sz="1200" b="0" i="0" dirty="0">
                <a:solidFill>
                  <a:srgbClr val="808080"/>
                </a:solidFill>
                <a:effectLst/>
                <a:latin typeface="+mn-lt"/>
              </a:rPr>
              <a:t> © Neville Gardner; kauri cones © Tony Foster, </a:t>
            </a:r>
            <a:r>
              <a:rPr lang="en-US" sz="1200" b="0" i="0" u="none" strike="noStrike" dirty="0">
                <a:solidFill>
                  <a:srgbClr val="477DCA"/>
                </a:solidFill>
                <a:effectLst/>
                <a:latin typeface="+mn-lt"/>
                <a:hlinkClick r:id="rId3"/>
              </a:rPr>
              <a:t>Bushmans Friend</a:t>
            </a:r>
            <a:r>
              <a:rPr lang="en-US" sz="1200" b="0" i="0" dirty="0">
                <a:solidFill>
                  <a:srgbClr val="808080"/>
                </a:solidFill>
                <a:effectLst/>
                <a:latin typeface="+mn-lt"/>
              </a:rPr>
              <a:t>; harakeke © Jon Sullivan,</a:t>
            </a:r>
            <a:r>
              <a:rPr lang="en-US" sz="1200" b="0" i="0" u="none" strike="noStrike" dirty="0">
                <a:solidFill>
                  <a:srgbClr val="477DCA"/>
                </a:solidFill>
                <a:effectLst/>
                <a:latin typeface="+mn-lt"/>
                <a:hlinkClick r:id="rId4"/>
              </a:rPr>
              <a:t> Creative Commons 4.0</a:t>
            </a:r>
            <a:r>
              <a:rPr lang="en-US" sz="1200" b="0" i="0" dirty="0">
                <a:solidFill>
                  <a:srgbClr val="808080"/>
                </a:solidFill>
                <a:effectLst/>
                <a:latin typeface="+mn-lt"/>
              </a:rPr>
              <a:t>.</a:t>
            </a:r>
          </a:p>
          <a:p>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14</a:t>
            </a:fld>
            <a:endParaRPr lang="en-US"/>
          </a:p>
        </p:txBody>
      </p:sp>
    </p:spTree>
    <p:extLst>
      <p:ext uri="{BB962C8B-B14F-4D97-AF65-F5344CB8AC3E}">
        <p14:creationId xmlns:p14="http://schemas.microsoft.com/office/powerpoint/2010/main" val="1720375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err="1">
                <a:solidFill>
                  <a:srgbClr val="000000"/>
                </a:solidFill>
                <a:effectLst/>
                <a:latin typeface="+mn-lt"/>
                <a:ea typeface="Times New Roman" panose="02020603050405020304" pitchFamily="18" charset="0"/>
              </a:rPr>
              <a:t>Helecho</a:t>
            </a:r>
            <a:r>
              <a:rPr lang="en-US" sz="1200" dirty="0">
                <a:solidFill>
                  <a:srgbClr val="000000"/>
                </a:solidFill>
                <a:effectLst/>
                <a:latin typeface="+mn-lt"/>
                <a:ea typeface="Times New Roman" panose="02020603050405020304" pitchFamily="18" charset="0"/>
              </a:rPr>
              <a:t> </a:t>
            </a:r>
            <a:r>
              <a:rPr lang="en-US" sz="1200" dirty="0" err="1">
                <a:solidFill>
                  <a:srgbClr val="000000"/>
                </a:solidFill>
                <a:effectLst/>
                <a:latin typeface="+mn-lt"/>
                <a:ea typeface="Times New Roman" panose="02020603050405020304" pitchFamily="18" charset="0"/>
              </a:rPr>
              <a:t>águila</a:t>
            </a:r>
            <a:r>
              <a:rPr lang="en-US" sz="1200" b="0" i="0" dirty="0">
                <a:solidFill>
                  <a:srgbClr val="808080"/>
                </a:solidFill>
                <a:effectLst/>
                <a:latin typeface="+mn-lt"/>
              </a:rPr>
              <a:t>: </a:t>
            </a:r>
            <a:r>
              <a:rPr lang="es-CO" sz="1200" dirty="0">
                <a:solidFill>
                  <a:srgbClr val="000000"/>
                </a:solidFill>
                <a:effectLst/>
                <a:latin typeface="+mn-lt"/>
                <a:ea typeface="Times New Roman" panose="02020603050405020304" pitchFamily="18" charset="0"/>
              </a:rPr>
              <a:t>Levanta la mano si crees que este helecho es una planta no vascular</a:t>
            </a:r>
            <a:r>
              <a:rPr lang="en-US" sz="1200" b="0" i="0" dirty="0">
                <a:solidFill>
                  <a:srgbClr val="808080"/>
                </a:solidFill>
                <a:effectLst/>
                <a:latin typeface="+mn-lt"/>
              </a:rPr>
              <a:t>. </a:t>
            </a:r>
            <a:r>
              <a:rPr lang="es-CO" sz="1200" dirty="0">
                <a:solidFill>
                  <a:srgbClr val="000000"/>
                </a:solidFill>
                <a:effectLst/>
                <a:latin typeface="+mn-lt"/>
                <a:ea typeface="Times New Roman" panose="02020603050405020304" pitchFamily="18" charset="0"/>
              </a:rPr>
              <a:t>¿Quién cree que se trata de una planta vascular? </a:t>
            </a:r>
            <a:r>
              <a:rPr lang="en-US" sz="1200" dirty="0">
                <a:solidFill>
                  <a:srgbClr val="000000"/>
                </a:solidFill>
                <a:effectLst/>
                <a:latin typeface="+mn-lt"/>
                <a:ea typeface="Times New Roman" panose="02020603050405020304" pitchFamily="18" charset="0"/>
              </a:rPr>
              <a:t>¡Es vascular! </a:t>
            </a:r>
            <a:r>
              <a:rPr lang="es-CO" sz="1200" dirty="0">
                <a:solidFill>
                  <a:srgbClr val="000000"/>
                </a:solidFill>
                <a:effectLst/>
                <a:latin typeface="+mn-lt"/>
                <a:ea typeface="Times New Roman" panose="02020603050405020304" pitchFamily="18" charset="0"/>
              </a:rPr>
              <a:t>Si alguna vez has visto un helecho, puede que hayas notado que tiene pequeños puntos marrones en el dorso de las hojas</a:t>
            </a:r>
            <a:r>
              <a:rPr lang="en-US" sz="1200" b="0" i="0" dirty="0">
                <a:solidFill>
                  <a:srgbClr val="808080"/>
                </a:solidFill>
                <a:effectLst/>
                <a:latin typeface="+mn-lt"/>
              </a:rPr>
              <a:t>. </a:t>
            </a:r>
            <a:r>
              <a:rPr lang="es-CO" sz="1200" dirty="0">
                <a:solidFill>
                  <a:srgbClr val="000000"/>
                </a:solidFill>
                <a:effectLst/>
                <a:latin typeface="+mn-lt"/>
                <a:ea typeface="Times New Roman" panose="02020603050405020304" pitchFamily="18" charset="0"/>
              </a:rPr>
              <a:t>Esos puntos marrones son colecciones de esporas diminutas</a:t>
            </a:r>
            <a:r>
              <a:rPr lang="en-US" sz="1200" b="0" i="0" dirty="0">
                <a:solidFill>
                  <a:srgbClr val="808080"/>
                </a:solidFill>
                <a:effectLst/>
                <a:latin typeface="+mn-lt"/>
              </a:rPr>
              <a:t>. </a:t>
            </a:r>
            <a:r>
              <a:rPr lang="es-CO" sz="1200" dirty="0">
                <a:solidFill>
                  <a:srgbClr val="000000"/>
                </a:solidFill>
                <a:effectLst/>
                <a:latin typeface="+mn-lt"/>
                <a:ea typeface="Times New Roman" panose="02020603050405020304" pitchFamily="18" charset="0"/>
              </a:rPr>
              <a:t>Las plantas como los helechos, las colas de caballo y los musgos son plantas sin semillas que se reproducen mediante esporas en lugar de semillas</a:t>
            </a:r>
            <a:r>
              <a:rPr lang="en-US" sz="1200" b="0" i="0" dirty="0">
                <a:solidFill>
                  <a:srgbClr val="808080"/>
                </a:solidFill>
                <a:effectLst/>
                <a:latin typeface="+mn-lt"/>
              </a:rPr>
              <a:t>. </a:t>
            </a:r>
            <a:r>
              <a:rPr lang="es-CO" sz="1200" b="0" i="0" dirty="0">
                <a:solidFill>
                  <a:srgbClr val="808080"/>
                </a:solidFill>
                <a:effectLst/>
                <a:latin typeface="+mn-lt"/>
              </a:rPr>
              <a:t>Este tipo de plantas no producen flores.</a:t>
            </a:r>
            <a:endParaRPr lang="en-US" sz="1200" b="0" i="0" dirty="0">
              <a:solidFill>
                <a:srgbClr val="808080"/>
              </a:solidFill>
              <a:effectLst/>
              <a:latin typeface="+mn-lt"/>
            </a:endParaRPr>
          </a:p>
          <a:p>
            <a:pPr algn="l"/>
            <a:endParaRPr lang="en-US" sz="1200" b="0" i="0" dirty="0">
              <a:solidFill>
                <a:srgbClr val="808080"/>
              </a:solidFill>
              <a:effectLst/>
              <a:latin typeface="+mn-lt"/>
            </a:endParaRPr>
          </a:p>
          <a:p>
            <a:pPr algn="l"/>
            <a:r>
              <a:rPr lang="es-CO" sz="1200" dirty="0">
                <a:solidFill>
                  <a:srgbClr val="000000"/>
                </a:solidFill>
                <a:effectLst/>
                <a:latin typeface="+mn-lt"/>
                <a:ea typeface="Times New Roman" panose="02020603050405020304" pitchFamily="18" charset="0"/>
              </a:rPr>
              <a:t>Puedes utilizar tu capacidad de observación para diferenciar las especies de plantas e identificar las que te resulten familiares</a:t>
            </a:r>
            <a:r>
              <a:rPr lang="en-US" sz="1200" b="0" i="0" dirty="0">
                <a:solidFill>
                  <a:srgbClr val="808080"/>
                </a:solidFill>
                <a:effectLst/>
                <a:latin typeface="+mn-lt"/>
              </a:rPr>
              <a:t>. </a:t>
            </a:r>
            <a:r>
              <a:rPr lang="es-CO" sz="1200" dirty="0">
                <a:solidFill>
                  <a:srgbClr val="000000"/>
                </a:solidFill>
                <a:effectLst/>
                <a:latin typeface="+mn-lt"/>
                <a:ea typeface="Times New Roman" panose="02020603050405020304" pitchFamily="18" charset="0"/>
              </a:rPr>
              <a:t>También podrás descubrir plantas totalmente nuevas para ti y, quién sabe, ¡tal vez incluso nuevas para la ciencia!</a:t>
            </a:r>
            <a:endParaRPr lang="en-US" sz="1200" b="0" i="0" dirty="0">
              <a:solidFill>
                <a:srgbClr val="808080"/>
              </a:solidFill>
              <a:effectLst/>
              <a:latin typeface="+mn-lt"/>
            </a:endParaRPr>
          </a:p>
          <a:p>
            <a:pPr algn="l"/>
            <a:endParaRPr lang="en-US" sz="1200" b="0" i="0" dirty="0">
              <a:solidFill>
                <a:srgbClr val="808080"/>
              </a:solidFill>
              <a:effectLst/>
              <a:latin typeface="+mn-lt"/>
            </a:endParaRPr>
          </a:p>
          <a:p>
            <a:pPr algn="l"/>
            <a:endParaRPr lang="en-US" sz="1200" b="0" i="0" dirty="0">
              <a:solidFill>
                <a:srgbClr val="808080"/>
              </a:solidFill>
              <a:effectLst/>
              <a:latin typeface="+mn-lt"/>
            </a:endParaRPr>
          </a:p>
          <a:p>
            <a:pPr algn="l"/>
            <a:r>
              <a:rPr lang="en-US" sz="1200" b="0" i="0" dirty="0">
                <a:solidFill>
                  <a:srgbClr val="808080"/>
                </a:solidFill>
                <a:effectLst/>
                <a:latin typeface="+mn-lt"/>
              </a:rPr>
              <a:t>Diagram Image Credit: Plant image © Stephen Finn, 123RF Ltd; vascular plants image © Adkana, 123RF Ltd; </a:t>
            </a:r>
            <a:r>
              <a:rPr lang="en-US" sz="1200" b="0" i="0" dirty="0" err="1">
                <a:solidFill>
                  <a:srgbClr val="808080"/>
                </a:solidFill>
                <a:effectLst/>
                <a:latin typeface="+mn-lt"/>
              </a:rPr>
              <a:t>kōwhai</a:t>
            </a:r>
            <a:r>
              <a:rPr lang="en-US" sz="1200" b="0" i="0" dirty="0">
                <a:solidFill>
                  <a:srgbClr val="808080"/>
                </a:solidFill>
                <a:effectLst/>
                <a:latin typeface="+mn-lt"/>
              </a:rPr>
              <a:t> © Neville Gardner; kauri cones © Tony Foster, </a:t>
            </a:r>
            <a:r>
              <a:rPr lang="en-US" sz="1200" b="0" i="0" u="none" strike="noStrike" dirty="0">
                <a:solidFill>
                  <a:srgbClr val="477DCA"/>
                </a:solidFill>
                <a:effectLst/>
                <a:latin typeface="+mn-lt"/>
                <a:hlinkClick r:id="rId3"/>
              </a:rPr>
              <a:t>Bushmans Friend</a:t>
            </a:r>
            <a:r>
              <a:rPr lang="en-US" sz="1200" b="0" i="0" dirty="0">
                <a:solidFill>
                  <a:srgbClr val="808080"/>
                </a:solidFill>
                <a:effectLst/>
                <a:latin typeface="+mn-lt"/>
              </a:rPr>
              <a:t>; harakeke © Jon Sullivan,</a:t>
            </a:r>
            <a:r>
              <a:rPr lang="en-US" sz="1200" b="0" i="0" u="none" strike="noStrike" dirty="0">
                <a:solidFill>
                  <a:srgbClr val="477DCA"/>
                </a:solidFill>
                <a:effectLst/>
                <a:latin typeface="+mn-lt"/>
                <a:hlinkClick r:id="rId4"/>
              </a:rPr>
              <a:t> Creative Commons 4.0</a:t>
            </a:r>
            <a:r>
              <a:rPr lang="en-US" sz="1200" b="0" i="0" dirty="0">
                <a:solidFill>
                  <a:srgbClr val="808080"/>
                </a:solidFill>
                <a:effectLst/>
                <a:latin typeface="+mn-lt"/>
              </a:rPr>
              <a:t>.</a:t>
            </a:r>
          </a:p>
          <a:p>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15</a:t>
            </a:fld>
            <a:endParaRPr lang="en-US"/>
          </a:p>
        </p:txBody>
      </p:sp>
    </p:spTree>
    <p:extLst>
      <p:ext uri="{BB962C8B-B14F-4D97-AF65-F5344CB8AC3E}">
        <p14:creationId xmlns:p14="http://schemas.microsoft.com/office/powerpoint/2010/main" val="4053485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sz="1200" dirty="0">
                <a:solidFill>
                  <a:srgbClr val="000000"/>
                </a:solidFill>
                <a:effectLst/>
                <a:latin typeface="+mn-lt"/>
                <a:ea typeface="Times New Roman" panose="02020603050405020304" pitchFamily="18" charset="0"/>
              </a:rPr>
              <a:t>Si aprendes a identificar las plantas según su forma, podrás apreciar las diversas especies de plantas que crecen a tu alrededor</a:t>
            </a:r>
            <a:r>
              <a:rPr lang="en-US" sz="1200" dirty="0">
                <a:latin typeface="+mn-lt"/>
              </a:rPr>
              <a:t>. </a:t>
            </a:r>
            <a:r>
              <a:rPr lang="es-CO" sz="1200" dirty="0">
                <a:solidFill>
                  <a:srgbClr val="000000"/>
                </a:solidFill>
                <a:effectLst/>
                <a:latin typeface="+mn-lt"/>
                <a:ea typeface="Times New Roman" panose="02020603050405020304" pitchFamily="18" charset="0"/>
              </a:rPr>
              <a:t>Lo que a primera vista parecía ser un muro de verde homogéneo puede convertirse en un asombroso despliegue de diversidad con tan solo mirarlo de cerca</a:t>
            </a:r>
            <a:r>
              <a:rPr lang="en-US" sz="1200" b="0" i="0" dirty="0">
                <a:solidFill>
                  <a:srgbClr val="808080"/>
                </a:solidFill>
                <a:effectLst/>
                <a:latin typeface="+mn-lt"/>
              </a:rPr>
              <a:t>. </a:t>
            </a:r>
          </a:p>
          <a:p>
            <a:r>
              <a:rPr lang="es-CO" sz="1200" dirty="0">
                <a:solidFill>
                  <a:srgbClr val="000000"/>
                </a:solidFill>
                <a:effectLst/>
                <a:latin typeface="+mn-lt"/>
                <a:ea typeface="Times New Roman" panose="02020603050405020304" pitchFamily="18" charset="0"/>
              </a:rPr>
              <a:t>En resumen, comprender mejor la naturaleza nos lleva a apreciarla más</a:t>
            </a:r>
            <a:r>
              <a:rPr lang="en-US" sz="1200" dirty="0">
                <a:latin typeface="+mn-lt"/>
              </a:rPr>
              <a:t>. </a:t>
            </a:r>
          </a:p>
          <a:p>
            <a:endParaRPr lang="en-US" sz="1100" dirty="0"/>
          </a:p>
          <a:p>
            <a:r>
              <a:rPr lang="en-US" sz="1100" dirty="0"/>
              <a:t>Image credit: Adrienne Lewis</a:t>
            </a:r>
          </a:p>
        </p:txBody>
      </p:sp>
      <p:sp>
        <p:nvSpPr>
          <p:cNvPr id="4" name="Slide Number Placeholder 3"/>
          <p:cNvSpPr>
            <a:spLocks noGrp="1"/>
          </p:cNvSpPr>
          <p:nvPr>
            <p:ph type="sldNum" sz="quarter" idx="5"/>
          </p:nvPr>
        </p:nvSpPr>
        <p:spPr/>
        <p:txBody>
          <a:bodyPr/>
          <a:lstStyle/>
          <a:p>
            <a:fld id="{6FE54968-2546-4ADF-A0CE-65FC55828CE5}" type="slidenum">
              <a:rPr lang="en-US" smtClean="0"/>
              <a:t>16</a:t>
            </a:fld>
            <a:endParaRPr lang="en-US"/>
          </a:p>
        </p:txBody>
      </p:sp>
    </p:spTree>
    <p:extLst>
      <p:ext uri="{BB962C8B-B14F-4D97-AF65-F5344CB8AC3E}">
        <p14:creationId xmlns:p14="http://schemas.microsoft.com/office/powerpoint/2010/main" val="1673492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De </a:t>
            </a:r>
            <a:r>
              <a:rPr lang="en-US" sz="1200" dirty="0" err="1">
                <a:latin typeface="+mn-lt"/>
              </a:rPr>
              <a:t>Tarea</a:t>
            </a:r>
            <a:r>
              <a:rPr lang="en-US" sz="120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solidFill>
                  <a:srgbClr val="000000"/>
                </a:solidFill>
                <a:effectLst/>
                <a:latin typeface="+mn-lt"/>
                <a:ea typeface="Times New Roman" panose="02020603050405020304" pitchFamily="18" charset="0"/>
              </a:rPr>
              <a:t>Crea la primera página “oficial” de tu bitácora a partir de la siguiente consigna</a:t>
            </a:r>
            <a:r>
              <a:rPr lang="en-US" sz="120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dirty="0">
                <a:solidFill>
                  <a:srgbClr val="000000"/>
                </a:solidFill>
                <a:effectLst/>
                <a:latin typeface="+mn-lt"/>
                <a:ea typeface="Times New Roman" panose="02020603050405020304" pitchFamily="18" charset="0"/>
              </a:rPr>
              <a:t>Si tuvieras tres centímetros de altura, ¿a qué lugar de la naturaleza irías y qué verías</a:t>
            </a:r>
            <a:r>
              <a:rPr lang="en-US" sz="1200" dirty="0">
                <a:latin typeface="+mn-lt"/>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CO" sz="1200" dirty="0">
                <a:solidFill>
                  <a:srgbClr val="000000"/>
                </a:solidFill>
                <a:effectLst/>
                <a:latin typeface="+mn-lt"/>
                <a:ea typeface="Times New Roman" panose="02020603050405020304" pitchFamily="18" charset="0"/>
              </a:rPr>
              <a:t>Escribe sobre qué observarías y cómo te sentirías al ser una persona diminuta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CO" sz="1200" dirty="0">
                <a:solidFill>
                  <a:srgbClr val="000000"/>
                </a:solidFill>
                <a:effectLst/>
                <a:latin typeface="+mn-lt"/>
                <a:ea typeface="Times New Roman" panose="02020603050405020304" pitchFamily="18" charset="0"/>
              </a:rPr>
              <a:t>Dibuja una escena desde la perspectiva de una persona que mide apenas tres centímetros</a:t>
            </a:r>
            <a:endParaRPr lang="en-US" sz="1200" dirty="0">
              <a:latin typeface="+mn-lt"/>
            </a:endParaRPr>
          </a:p>
        </p:txBody>
      </p:sp>
      <p:sp>
        <p:nvSpPr>
          <p:cNvPr id="4" name="Slide Number Placeholder 3"/>
          <p:cNvSpPr>
            <a:spLocks noGrp="1"/>
          </p:cNvSpPr>
          <p:nvPr>
            <p:ph type="sldNum" sz="quarter" idx="5"/>
          </p:nvPr>
        </p:nvSpPr>
        <p:spPr/>
        <p:txBody>
          <a:bodyPr/>
          <a:lstStyle/>
          <a:p>
            <a:fld id="{702A2A0B-2325-49AA-A195-1DC1BA66A573}" type="slidenum">
              <a:rPr lang="en-US" smtClean="0"/>
              <a:t>17</a:t>
            </a:fld>
            <a:endParaRPr lang="en-US"/>
          </a:p>
        </p:txBody>
      </p:sp>
    </p:spTree>
    <p:extLst>
      <p:ext uri="{BB962C8B-B14F-4D97-AF65-F5344CB8AC3E}">
        <p14:creationId xmlns:p14="http://schemas.microsoft.com/office/powerpoint/2010/main" val="1797563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18</a:t>
            </a:fld>
            <a:endParaRPr lang="en-US"/>
          </a:p>
        </p:txBody>
      </p:sp>
    </p:spTree>
    <p:extLst>
      <p:ext uri="{BB962C8B-B14F-4D97-AF65-F5344CB8AC3E}">
        <p14:creationId xmlns:p14="http://schemas.microsoft.com/office/powerpoint/2010/main" val="157427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2</a:t>
            </a:fld>
            <a:endParaRPr lang="en-US"/>
          </a:p>
        </p:txBody>
      </p:sp>
    </p:spTree>
    <p:extLst>
      <p:ext uri="{BB962C8B-B14F-4D97-AF65-F5344CB8AC3E}">
        <p14:creationId xmlns:p14="http://schemas.microsoft.com/office/powerpoint/2010/main" val="1462624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sz="1200" dirty="0">
                <a:solidFill>
                  <a:srgbClr val="000000"/>
                </a:solidFill>
                <a:effectLst/>
                <a:latin typeface="+mn-lt"/>
                <a:ea typeface="Times New Roman" panose="02020603050405020304" pitchFamily="18" charset="0"/>
              </a:rPr>
              <a:t>Hoy vamos a precalentar con un ejercicio de dibujo que consiste en dibujar sin mirar el papel. Este ejercicio es una excelente manera de desarrollar la coordinación entre la mano y el ojo y de entrenar la vista para realizar observaciones detalladas en el campo.</a:t>
            </a:r>
            <a:endParaRPr lang="en-US" sz="1200" dirty="0">
              <a:latin typeface="+mn-lt"/>
            </a:endParaRPr>
          </a:p>
          <a:p>
            <a:endParaRPr lang="en-US" sz="1200" dirty="0">
              <a:latin typeface="+mn-lt"/>
            </a:endParaRPr>
          </a:p>
          <a:p>
            <a:r>
              <a:rPr lang="es-CO" sz="1200" dirty="0">
                <a:solidFill>
                  <a:srgbClr val="000000"/>
                </a:solidFill>
                <a:effectLst/>
                <a:latin typeface="+mn-lt"/>
                <a:ea typeface="Times New Roman" panose="02020603050405020304" pitchFamily="18" charset="0"/>
              </a:rPr>
              <a:t>Para este ejercicio utilizaremos nuestros bolígrafos </a:t>
            </a:r>
            <a:r>
              <a:rPr lang="es-CO" sz="1200" dirty="0" err="1">
                <a:solidFill>
                  <a:srgbClr val="000000"/>
                </a:solidFill>
                <a:effectLst/>
                <a:latin typeface="+mn-lt"/>
                <a:ea typeface="Times New Roman" panose="02020603050405020304" pitchFamily="18" charset="0"/>
              </a:rPr>
              <a:t>Micron</a:t>
            </a:r>
            <a:r>
              <a:rPr lang="es-CO" sz="1200" dirty="0">
                <a:solidFill>
                  <a:srgbClr val="000000"/>
                </a:solidFill>
                <a:effectLst/>
                <a:latin typeface="+mn-lt"/>
                <a:ea typeface="Times New Roman" panose="02020603050405020304" pitchFamily="18" charset="0"/>
              </a:rPr>
              <a:t>. Para empezar, dibujemos cinco recuadros en una página en blanco de nuestras bitácoras. No tienen que quedar perfectos ni tienen que ser del mismo tamaño.</a:t>
            </a:r>
          </a:p>
          <a:p>
            <a:endParaRPr lang="en-US" sz="1200" dirty="0">
              <a:latin typeface="+mn-lt"/>
            </a:endParaRPr>
          </a:p>
          <a:p>
            <a:pPr marL="171450" indent="-171450">
              <a:buFontTx/>
              <a:buChar char="-"/>
            </a:pPr>
            <a:r>
              <a:rPr lang="es-CO" sz="1200" dirty="0">
                <a:solidFill>
                  <a:srgbClr val="000000"/>
                </a:solidFill>
                <a:effectLst/>
                <a:latin typeface="+mn-lt"/>
                <a:ea typeface="Times New Roman" panose="02020603050405020304" pitchFamily="18" charset="0"/>
              </a:rPr>
              <a:t>Mira a tu alrededor y elige un objeto que te sirva de modelo. El objeto puede ser cualquier cosa, siempre que tengas una referencia para dibujar en cada uno de los cinco recuadros. </a:t>
            </a:r>
          </a:p>
          <a:p>
            <a:pPr marL="171450" indent="-171450">
              <a:buFontTx/>
              <a:buChar char="-"/>
            </a:pPr>
            <a:r>
              <a:rPr lang="es-CO" sz="1200" dirty="0">
                <a:solidFill>
                  <a:srgbClr val="000000"/>
                </a:solidFill>
                <a:effectLst/>
                <a:latin typeface="+mn-lt"/>
                <a:ea typeface="Times New Roman" panose="02020603050405020304" pitchFamily="18" charset="0"/>
              </a:rPr>
              <a:t>Dibuja el modelo en uno de los recuadros sin mirar el papel y sin levantar el bolígrafo de la página.</a:t>
            </a:r>
            <a:endParaRPr lang="es-CO" sz="1200" dirty="0">
              <a:solidFill>
                <a:srgbClr val="800000"/>
              </a:solidFill>
              <a:effectLst/>
              <a:latin typeface="+mn-lt"/>
              <a:ea typeface="Times New Roman" panose="02020603050405020304" pitchFamily="18" charset="0"/>
            </a:endParaRPr>
          </a:p>
          <a:p>
            <a:pPr marL="171450" indent="-171450">
              <a:buFontTx/>
              <a:buChar char="-"/>
            </a:pPr>
            <a:r>
              <a:rPr lang="es-CO" sz="1200" dirty="0">
                <a:solidFill>
                  <a:srgbClr val="000000"/>
                </a:solidFill>
                <a:effectLst/>
                <a:latin typeface="+mn-lt"/>
                <a:ea typeface="Times New Roman" panose="02020603050405020304" pitchFamily="18" charset="0"/>
              </a:rPr>
              <a:t>Voy a poner un cronómetro; cuando escuches la alarma, deja de dibujar. Puedes mirar el papel para volver a orientarte y prepararte para pasar al siguiente recuadro.</a:t>
            </a:r>
            <a:endParaRPr lang="en-US" sz="1200" dirty="0">
              <a:latin typeface="+mn-lt"/>
            </a:endParaRPr>
          </a:p>
          <a:p>
            <a:pPr marL="171450" indent="-171450">
              <a:buFontTx/>
              <a:buChar char="-"/>
            </a:pPr>
            <a:endParaRPr lang="en-US" sz="1200" dirty="0">
              <a:latin typeface="+mn-lt"/>
            </a:endParaRPr>
          </a:p>
          <a:p>
            <a:pPr marL="0" indent="0">
              <a:buFontTx/>
              <a:buNone/>
            </a:pPr>
            <a:r>
              <a:rPr lang="es-CO" sz="1200" dirty="0">
                <a:solidFill>
                  <a:srgbClr val="000000"/>
                </a:solidFill>
                <a:effectLst/>
                <a:latin typeface="+mn-lt"/>
                <a:ea typeface="Times New Roman" panose="02020603050405020304" pitchFamily="18" charset="0"/>
              </a:rPr>
              <a:t>Se supone que estos dibujos deben verse un poco raros. ¡Eso es lo que hace que estos dibujitos sean tan interesantes! Recuerda que para este ejercicio, cuanto más abstracto sea el resultado final, mejor.</a:t>
            </a:r>
          </a:p>
          <a:p>
            <a:pPr marL="0" indent="0">
              <a:buFontTx/>
              <a:buNone/>
            </a:pPr>
            <a:endParaRPr lang="en-US" sz="1200" dirty="0">
              <a:latin typeface="+mn-lt"/>
            </a:endParaRPr>
          </a:p>
          <a:p>
            <a:pPr marL="0" indent="0">
              <a:buFontTx/>
              <a:buNone/>
            </a:pPr>
            <a:r>
              <a:rPr lang="es-CO" sz="1200" dirty="0">
                <a:solidFill>
                  <a:srgbClr val="000000"/>
                </a:solidFill>
                <a:effectLst/>
                <a:latin typeface="+mn-lt"/>
                <a:ea typeface="Times New Roman" panose="02020603050405020304" pitchFamily="18" charset="0"/>
              </a:rPr>
              <a:t>¿Alguien quiere compartir lo que ha dibujado?</a:t>
            </a:r>
          </a:p>
          <a:p>
            <a:pPr marL="0" indent="0">
              <a:buFontTx/>
              <a:buNone/>
            </a:pPr>
            <a:r>
              <a:rPr lang="es-CO" sz="1200" dirty="0">
                <a:solidFill>
                  <a:srgbClr val="000000"/>
                </a:solidFill>
                <a:effectLst/>
                <a:latin typeface="+mn-lt"/>
                <a:ea typeface="Times New Roman" panose="02020603050405020304" pitchFamily="18" charset="0"/>
              </a:rPr>
              <a:t>¿Cómo se sintió soltar el control?</a:t>
            </a:r>
          </a:p>
          <a:p>
            <a:pPr marL="0" indent="0">
              <a:buFontTx/>
              <a:buNone/>
            </a:pPr>
            <a:r>
              <a:rPr lang="es-CO" sz="1200" dirty="0">
                <a:solidFill>
                  <a:srgbClr val="000000"/>
                </a:solidFill>
                <a:effectLst/>
                <a:latin typeface="+mn-lt"/>
                <a:ea typeface="Times New Roman" panose="02020603050405020304" pitchFamily="18" charset="0"/>
              </a:rPr>
              <a:t>Este ejercicio sirve para liberar la mano del ojo. Esto puede mejorar el control de la motricidad fina y contribuye al pensamiento creativo del cerebro.</a:t>
            </a:r>
          </a:p>
          <a:p>
            <a:pPr marL="0" indent="0">
              <a:buFontTx/>
              <a:buNone/>
            </a:pPr>
            <a:endParaRPr lang="en-US" sz="1200" dirty="0">
              <a:latin typeface="+mn-lt"/>
            </a:endParaRPr>
          </a:p>
          <a:p>
            <a:pPr algn="l" rtl="0" fontAlgn="base">
              <a:buFont typeface="Arial" panose="020B0604020202020204" pitchFamily="34" charset="0"/>
              <a:buNone/>
            </a:pPr>
            <a:r>
              <a:rPr lang="es-CO" sz="1200" dirty="0">
                <a:solidFill>
                  <a:srgbClr val="000000"/>
                </a:solidFill>
                <a:effectLst/>
                <a:latin typeface="+mn-lt"/>
                <a:ea typeface="Times New Roman" panose="02020603050405020304" pitchFamily="18" charset="0"/>
              </a:rPr>
              <a:t>¿Por qué hacemos un precalentamiento cuando dibujamos?</a:t>
            </a:r>
          </a:p>
          <a:p>
            <a:pPr algn="l" rtl="0" fontAlgn="base">
              <a:buFont typeface="Arial" panose="020B0604020202020204" pitchFamily="34" charset="0"/>
              <a:buNone/>
            </a:pPr>
            <a:r>
              <a:rPr lang="es-CO" sz="1200" dirty="0">
                <a:solidFill>
                  <a:srgbClr val="000000"/>
                </a:solidFill>
                <a:effectLst/>
                <a:latin typeface="+mn-lt"/>
                <a:ea typeface="Times New Roman" panose="02020603050405020304" pitchFamily="18" charset="0"/>
              </a:rPr>
              <a:t>¿Has notado alguna vez que tu primer boceto del día suele quedar un poco torcido? En cualquier tipo de arte, al igual que con la actividad física, es importante hacer un precalentamiento para obtener mejores resultados y progresar.</a:t>
            </a:r>
            <a:endParaRPr lang="en-US" sz="1200" b="0" i="0" dirty="0">
              <a:solidFill>
                <a:srgbClr val="000000"/>
              </a:solidFill>
              <a:effectLst/>
              <a:latin typeface="+mn-lt"/>
            </a:endParaRPr>
          </a:p>
          <a:p>
            <a:pPr marL="285750" indent="-285750" algn="l" rtl="0" fontAlgn="base">
              <a:buFontTx/>
              <a:buChar char="-"/>
            </a:pPr>
            <a:r>
              <a:rPr lang="es-CO" sz="1200" dirty="0">
                <a:solidFill>
                  <a:srgbClr val="000000"/>
                </a:solidFill>
                <a:effectLst/>
                <a:latin typeface="+mn-lt"/>
                <a:ea typeface="Times New Roman" panose="02020603050405020304" pitchFamily="18" charset="0"/>
              </a:rPr>
              <a:t>Realizar ejercicios de entrenamiento sencillos antes de lanzarte a dibujar hará que entren en calor las partes del cuerpo necesarias para dibujar (el hombro, el brazo, la muñeca, los dedos) y mejorará en gran medida la estabilidad y el trazo. Además, es un momento para que tu cerebro “cambie de marcha” y pase al modo creativo.</a:t>
            </a:r>
            <a:endParaRPr lang="en-US" sz="1200" b="0" i="0" dirty="0">
              <a:solidFill>
                <a:srgbClr val="000000"/>
              </a:solidFill>
              <a:effectLst/>
              <a:latin typeface="+mn-lt"/>
            </a:endParaRPr>
          </a:p>
          <a:p>
            <a:pPr marL="285750" indent="-285750" algn="l" rtl="0" fontAlgn="base">
              <a:buFontTx/>
              <a:buChar char="-"/>
            </a:pPr>
            <a:r>
              <a:rPr lang="es-CO" sz="1200" dirty="0">
                <a:solidFill>
                  <a:srgbClr val="000000"/>
                </a:solidFill>
                <a:effectLst/>
                <a:latin typeface="+mn-lt"/>
                <a:ea typeface="Times New Roman" panose="02020603050405020304" pitchFamily="18" charset="0"/>
              </a:rPr>
              <a:t>Es una gran actividad para empezar a hacer por tu cuenta. No hace falta que los ejercicios de precalentamiento sean complicados; pueden ser algo tan simple como hacer unos cuantos garabatos de líneas y formas.</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3</a:t>
            </a:fld>
            <a:endParaRPr lang="en-US"/>
          </a:p>
        </p:txBody>
      </p:sp>
    </p:spTree>
    <p:extLst>
      <p:ext uri="{BB962C8B-B14F-4D97-AF65-F5344CB8AC3E}">
        <p14:creationId xmlns:p14="http://schemas.microsoft.com/office/powerpoint/2010/main" val="451848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s-CO" sz="1200" dirty="0">
                <a:solidFill>
                  <a:srgbClr val="000000"/>
                </a:solidFill>
                <a:effectLst/>
                <a:latin typeface="+mn-lt"/>
                <a:ea typeface="Times New Roman" panose="02020603050405020304" pitchFamily="18" charset="0"/>
              </a:rPr>
              <a:t>La observación tiene que ver con el uso de todos los sentidos, no solo con “ver” lo que tienes delante. Tómate el tiempo para hacer una pausa y percibir realmente tu entorno. Utiliza todos tus sentidos siempre que sea posible y toma conciencia de lo que te rodea.</a:t>
            </a:r>
            <a:endParaRPr lang="en-US" sz="1200" b="0" i="0" dirty="0">
              <a:solidFill>
                <a:srgbClr val="000000"/>
              </a:solidFill>
              <a:effectLst/>
              <a:latin typeface="+mn-lt"/>
            </a:endParaRPr>
          </a:p>
          <a:p>
            <a:endParaRPr lang="en-US" dirty="0"/>
          </a:p>
          <a:p>
            <a:endParaRPr lang="en-US" dirty="0"/>
          </a:p>
        </p:txBody>
      </p:sp>
      <p:sp>
        <p:nvSpPr>
          <p:cNvPr id="4" name="Slide Number Placeholder 3"/>
          <p:cNvSpPr>
            <a:spLocks noGrp="1"/>
          </p:cNvSpPr>
          <p:nvPr>
            <p:ph type="sldNum" sz="quarter" idx="5"/>
          </p:nvPr>
        </p:nvSpPr>
        <p:spPr/>
        <p:txBody>
          <a:bodyPr/>
          <a:lstStyle/>
          <a:p>
            <a:fld id="{6FE54968-2546-4ADF-A0CE-65FC55828CE5}" type="slidenum">
              <a:rPr lang="en-US" smtClean="0"/>
              <a:t>4</a:t>
            </a:fld>
            <a:endParaRPr lang="en-US"/>
          </a:p>
        </p:txBody>
      </p:sp>
    </p:spTree>
    <p:extLst>
      <p:ext uri="{BB962C8B-B14F-4D97-AF65-F5344CB8AC3E}">
        <p14:creationId xmlns:p14="http://schemas.microsoft.com/office/powerpoint/2010/main" val="3375539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Tx/>
              <a:buChar char="-"/>
            </a:pPr>
            <a:r>
              <a:rPr lang="en-US" sz="1200" b="1" i="0" dirty="0">
                <a:solidFill>
                  <a:srgbClr val="000000"/>
                </a:solidFill>
                <a:effectLst/>
                <a:latin typeface="+mn-lt"/>
              </a:rPr>
              <a:t>Mirar</a:t>
            </a:r>
            <a:r>
              <a:rPr lang="en-US" sz="1200" b="0" i="0" dirty="0">
                <a:solidFill>
                  <a:srgbClr val="000000"/>
                </a:solidFill>
                <a:effectLst/>
                <a:latin typeface="+mn-lt"/>
              </a:rPr>
              <a:t>: </a:t>
            </a:r>
            <a:r>
              <a:rPr lang="es-CO" sz="1200" dirty="0">
                <a:solidFill>
                  <a:srgbClr val="000000"/>
                </a:solidFill>
                <a:effectLst/>
                <a:latin typeface="+mn-lt"/>
                <a:ea typeface="Times New Roman" panose="02020603050405020304" pitchFamily="18" charset="0"/>
              </a:rPr>
              <a:t>En primer lugar, ¿qué es lo que estás MIRANDO y qué es lo que VES? ¿Estás mirando un paisaje amplio o te estás enfocando en una hoja pequeña? ¿Qué ves cuando miras tu modelo? ¿Ves las diferentes plantas que hay en el paisaje? ¿Acaso hay algún animal escondido entre el follaje? </a:t>
            </a:r>
            <a:r>
              <a:rPr lang="es-CO" sz="1200" b="0" i="0" dirty="0">
                <a:solidFill>
                  <a:srgbClr val="000000"/>
                </a:solidFill>
                <a:effectLst/>
                <a:latin typeface="+mn-lt"/>
              </a:rPr>
              <a:t>Toma nota de tantos detalles como puedas. Escribe o dibuja cualquier observación que te destaque o que provoque una respuesta emocional, y observa tu entorno con curiosidad. </a:t>
            </a:r>
            <a:endParaRPr lang="en-US" sz="1200" b="0" i="0" dirty="0">
              <a:solidFill>
                <a:srgbClr val="000000"/>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i="0" dirty="0">
              <a:solidFill>
                <a:srgbClr val="000000"/>
              </a:solidFill>
              <a:effectLst/>
              <a:latin typeface="Calibri" panose="020F0502020204030204" pitchFamily="34" charset="0"/>
            </a:endParaRPr>
          </a:p>
          <a:p>
            <a:endParaRPr lang="es-CO" dirty="0"/>
          </a:p>
        </p:txBody>
      </p:sp>
      <p:sp>
        <p:nvSpPr>
          <p:cNvPr id="4" name="Slide Number Placeholder 3"/>
          <p:cNvSpPr>
            <a:spLocks noGrp="1"/>
          </p:cNvSpPr>
          <p:nvPr>
            <p:ph type="sldNum" sz="quarter" idx="5"/>
          </p:nvPr>
        </p:nvSpPr>
        <p:spPr/>
        <p:txBody>
          <a:bodyPr/>
          <a:lstStyle/>
          <a:p>
            <a:fld id="{6FE54968-2546-4ADF-A0CE-65FC55828CE5}" type="slidenum">
              <a:rPr lang="en-US" smtClean="0"/>
              <a:t>5</a:t>
            </a:fld>
            <a:endParaRPr lang="en-US"/>
          </a:p>
        </p:txBody>
      </p:sp>
    </p:spTree>
    <p:extLst>
      <p:ext uri="{BB962C8B-B14F-4D97-AF65-F5344CB8AC3E}">
        <p14:creationId xmlns:p14="http://schemas.microsoft.com/office/powerpoint/2010/main" val="581941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Tx/>
              <a:buChar char="-"/>
            </a:pPr>
            <a:r>
              <a:rPr lang="es-CO" sz="1200" b="1" i="0" noProof="0" dirty="0">
                <a:solidFill>
                  <a:srgbClr val="000000"/>
                </a:solidFill>
                <a:effectLst/>
                <a:latin typeface="+mn-lt"/>
              </a:rPr>
              <a:t>Escuchar</a:t>
            </a:r>
            <a:r>
              <a:rPr lang="en-US" sz="1200" b="0" i="0" dirty="0">
                <a:solidFill>
                  <a:srgbClr val="000000"/>
                </a:solidFill>
                <a:effectLst/>
                <a:latin typeface="+mn-lt"/>
              </a:rPr>
              <a:t>: </a:t>
            </a:r>
            <a:r>
              <a:rPr lang="es-CO" sz="1200" b="0" i="0" noProof="0" dirty="0">
                <a:solidFill>
                  <a:srgbClr val="000000"/>
                </a:solidFill>
                <a:effectLst/>
                <a:latin typeface="+mn-lt"/>
              </a:rPr>
              <a:t>Cierra</a:t>
            </a:r>
            <a:r>
              <a:rPr lang="en-US" sz="1200" b="0" i="0" dirty="0">
                <a:solidFill>
                  <a:srgbClr val="000000"/>
                </a:solidFill>
                <a:effectLst/>
                <a:latin typeface="+mn-lt"/>
              </a:rPr>
              <a:t> </a:t>
            </a:r>
            <a:r>
              <a:rPr lang="es-CO" sz="1200" b="0" i="0" noProof="0" dirty="0">
                <a:solidFill>
                  <a:srgbClr val="000000"/>
                </a:solidFill>
                <a:effectLst/>
                <a:latin typeface="+mn-lt"/>
              </a:rPr>
              <a:t>los</a:t>
            </a:r>
            <a:r>
              <a:rPr lang="en-US" sz="1200" b="0" i="0" dirty="0">
                <a:solidFill>
                  <a:srgbClr val="000000"/>
                </a:solidFill>
                <a:effectLst/>
                <a:latin typeface="+mn-lt"/>
              </a:rPr>
              <a:t> </a:t>
            </a:r>
            <a:r>
              <a:rPr lang="es-CO" sz="1200" b="0" i="0" noProof="0" dirty="0">
                <a:solidFill>
                  <a:srgbClr val="000000"/>
                </a:solidFill>
                <a:effectLst/>
                <a:latin typeface="+mn-lt"/>
              </a:rPr>
              <a:t>ojos</a:t>
            </a:r>
            <a:r>
              <a:rPr lang="en-US" sz="1200" b="0" i="0" dirty="0">
                <a:solidFill>
                  <a:srgbClr val="000000"/>
                </a:solidFill>
                <a:effectLst/>
                <a:latin typeface="+mn-lt"/>
              </a:rPr>
              <a:t>. </a:t>
            </a:r>
            <a:r>
              <a:rPr lang="es-CO" sz="1200" b="0" i="0" dirty="0">
                <a:solidFill>
                  <a:srgbClr val="000000"/>
                </a:solidFill>
                <a:effectLst/>
                <a:latin typeface="+mn-lt"/>
              </a:rPr>
              <a:t>Tómate un momento para estar quieto y escuchar tu entorno</a:t>
            </a:r>
            <a:r>
              <a:rPr lang="en-US" sz="1200" b="0" i="0" dirty="0">
                <a:solidFill>
                  <a:srgbClr val="000000"/>
                </a:solidFill>
                <a:effectLst/>
                <a:latin typeface="+mn-lt"/>
              </a:rPr>
              <a:t> </a:t>
            </a:r>
            <a:r>
              <a:rPr lang="en-US" sz="1200" dirty="0">
                <a:solidFill>
                  <a:srgbClr val="000000"/>
                </a:solidFill>
                <a:effectLst/>
                <a:latin typeface="+mn-lt"/>
                <a:ea typeface="Times New Roman" panose="02020603050405020304" pitchFamily="18" charset="0"/>
              </a:rPr>
              <a:t>¿</a:t>
            </a:r>
            <a:r>
              <a:rPr lang="es-CO" sz="1200" noProof="0" dirty="0">
                <a:solidFill>
                  <a:srgbClr val="000000"/>
                </a:solidFill>
                <a:effectLst/>
                <a:latin typeface="+mn-lt"/>
                <a:ea typeface="Times New Roman" panose="02020603050405020304" pitchFamily="18" charset="0"/>
              </a:rPr>
              <a:t>Qué</a:t>
            </a:r>
            <a:r>
              <a:rPr lang="en-US" sz="1200" dirty="0">
                <a:solidFill>
                  <a:srgbClr val="000000"/>
                </a:solidFill>
                <a:effectLst/>
                <a:latin typeface="+mn-lt"/>
                <a:ea typeface="Times New Roman" panose="02020603050405020304" pitchFamily="18" charset="0"/>
              </a:rPr>
              <a:t> </a:t>
            </a:r>
            <a:r>
              <a:rPr lang="es-CO" sz="1200" noProof="0" dirty="0">
                <a:solidFill>
                  <a:srgbClr val="000000"/>
                </a:solidFill>
                <a:effectLst/>
                <a:latin typeface="+mn-lt"/>
                <a:ea typeface="Times New Roman" panose="02020603050405020304" pitchFamily="18" charset="0"/>
              </a:rPr>
              <a:t>oyes</a:t>
            </a:r>
            <a:r>
              <a:rPr lang="en-US" sz="1200" dirty="0">
                <a:solidFill>
                  <a:srgbClr val="000000"/>
                </a:solidFill>
                <a:effectLst/>
                <a:latin typeface="+mn-lt"/>
                <a:ea typeface="Times New Roman" panose="02020603050405020304" pitchFamily="18" charset="0"/>
              </a:rPr>
              <a:t>? </a:t>
            </a:r>
            <a:r>
              <a:rPr lang="es-CO" sz="1200" dirty="0">
                <a:solidFill>
                  <a:srgbClr val="000000"/>
                </a:solidFill>
                <a:effectLst/>
                <a:latin typeface="+mn-lt"/>
                <a:ea typeface="Times New Roman" panose="02020603050405020304" pitchFamily="18" charset="0"/>
              </a:rPr>
              <a:t>Tal vez estas parado junto a un río o tal vez sea un día ventoso. ¿Escuchas el croar de las ranas, el canto de los grillos o el trino de las aves? Lo que escuchas en la naturaleza puede decirte mucho sobre tu entorno. Los sonidos de las ranas o los insectos pueden indicar un cambio en el clima. Si los animales pequeños se callan de repente, podría indicar que hay un depredador en el área, como un halcón o un gato. Incluso podrías escuchar una disputa entre animales territoriales. Los sonidos naturales nos brindan información que nos ayuda a comprender nuestro entorno y nos asegura que estamos a salvo.</a:t>
            </a:r>
            <a:endParaRPr lang="en-US" sz="1200" b="0" i="0" dirty="0">
              <a:solidFill>
                <a:srgbClr val="000000"/>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i="0" dirty="0">
              <a:solidFill>
                <a:srgbClr val="000000"/>
              </a:solidFill>
              <a:effectLst/>
              <a:latin typeface="+mn-lt"/>
            </a:endParaRPr>
          </a:p>
          <a:p>
            <a:endParaRPr lang="es-CO" dirty="0"/>
          </a:p>
        </p:txBody>
      </p:sp>
      <p:sp>
        <p:nvSpPr>
          <p:cNvPr id="4" name="Slide Number Placeholder 3"/>
          <p:cNvSpPr>
            <a:spLocks noGrp="1"/>
          </p:cNvSpPr>
          <p:nvPr>
            <p:ph type="sldNum" sz="quarter" idx="5"/>
          </p:nvPr>
        </p:nvSpPr>
        <p:spPr/>
        <p:txBody>
          <a:bodyPr/>
          <a:lstStyle/>
          <a:p>
            <a:fld id="{6FE54968-2546-4ADF-A0CE-65FC55828CE5}" type="slidenum">
              <a:rPr lang="en-US" smtClean="0"/>
              <a:t>6</a:t>
            </a:fld>
            <a:endParaRPr lang="en-US"/>
          </a:p>
        </p:txBody>
      </p:sp>
    </p:spTree>
    <p:extLst>
      <p:ext uri="{BB962C8B-B14F-4D97-AF65-F5344CB8AC3E}">
        <p14:creationId xmlns:p14="http://schemas.microsoft.com/office/powerpoint/2010/main" val="36329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Tx/>
              <a:buChar char="-"/>
            </a:pPr>
            <a:r>
              <a:rPr lang="es-CO" sz="1200" b="0" i="0" dirty="0">
                <a:solidFill>
                  <a:srgbClr val="000000"/>
                </a:solidFill>
                <a:effectLst/>
                <a:latin typeface="Calibri" panose="020F0502020204030204" pitchFamily="34" charset="0"/>
              </a:rPr>
              <a:t>La naturaleza inspira muchas emociones, desde felices hasta tristes e indescriptibles. Escribir sobre cómo la naturaleza afecta tus emociones puede ser una experiencia relajante.</a:t>
            </a:r>
            <a:endParaRPr lang="en-US" sz="1200" b="0" i="0" dirty="0">
              <a:solidFill>
                <a:srgbClr val="000000"/>
              </a:solidFill>
              <a:effectLst/>
              <a:latin typeface="Calibri" panose="020F0502020204030204" pitchFamily="34" charset="0"/>
            </a:endParaRPr>
          </a:p>
          <a:p>
            <a:pPr marL="285750" indent="-285750" algn="l" rtl="0" fontAlgn="base">
              <a:buFontTx/>
              <a:buChar char="-"/>
            </a:pPr>
            <a:r>
              <a:rPr lang="en-US" sz="1200" b="1" i="0" dirty="0" err="1">
                <a:solidFill>
                  <a:srgbClr val="000000"/>
                </a:solidFill>
                <a:effectLst/>
                <a:latin typeface="Calibri" panose="020F0502020204030204" pitchFamily="34" charset="0"/>
              </a:rPr>
              <a:t>Tocar</a:t>
            </a:r>
            <a:r>
              <a:rPr lang="en-US" sz="1200" b="0" i="0" dirty="0">
                <a:solidFill>
                  <a:srgbClr val="000000"/>
                </a:solidFill>
                <a:effectLst/>
                <a:latin typeface="Calibri" panose="020F0502020204030204" pitchFamily="34" charset="0"/>
              </a:rPr>
              <a:t>: </a:t>
            </a:r>
            <a:r>
              <a:rPr lang="es-CO" sz="1200" b="0" i="0" dirty="0">
                <a:solidFill>
                  <a:srgbClr val="000000"/>
                </a:solidFill>
                <a:effectLst/>
                <a:latin typeface="Calibri" panose="020F0502020204030204" pitchFamily="34" charset="0"/>
              </a:rPr>
              <a:t>Las observaciones táctiles también son una parte importante del diario de la naturaleza. Tu sentido del tacto puede ser más de lo que sientes físicamente con tus manos. Escribe sobre cómo se siente el clima. ¿Es húmedo, caliente, seco o frío? Busque texturas interesantes en la naturaleza. Dibuja lo que ves y describe cómo se sentiría. ¿Encontraste una hoja o flor suave? ¿O estás sentado debajo de un árbol con corteza áspera? Cuando revises estas observaciones, recordarás cómo te sentiste estar en la naturaleza en ese momento.</a:t>
            </a:r>
            <a:endParaRPr lang="en-US" sz="1200" b="0" i="0" dirty="0">
              <a:solidFill>
                <a:srgbClr val="000000"/>
              </a:solidFill>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b="0" i="0" dirty="0">
              <a:solidFill>
                <a:srgbClr val="000000"/>
              </a:solidFill>
              <a:effectLst/>
              <a:latin typeface="Calibri" panose="020F0502020204030204" pitchFamily="34" charset="0"/>
            </a:endParaRPr>
          </a:p>
          <a:p>
            <a:endParaRPr lang="es-CO" dirty="0"/>
          </a:p>
        </p:txBody>
      </p:sp>
      <p:sp>
        <p:nvSpPr>
          <p:cNvPr id="4" name="Slide Number Placeholder 3"/>
          <p:cNvSpPr>
            <a:spLocks noGrp="1"/>
          </p:cNvSpPr>
          <p:nvPr>
            <p:ph type="sldNum" sz="quarter" idx="5"/>
          </p:nvPr>
        </p:nvSpPr>
        <p:spPr/>
        <p:txBody>
          <a:bodyPr/>
          <a:lstStyle/>
          <a:p>
            <a:fld id="{6FE54968-2546-4ADF-A0CE-65FC55828CE5}" type="slidenum">
              <a:rPr lang="en-US" smtClean="0"/>
              <a:t>7</a:t>
            </a:fld>
            <a:endParaRPr lang="en-US"/>
          </a:p>
        </p:txBody>
      </p:sp>
    </p:spTree>
    <p:extLst>
      <p:ext uri="{BB962C8B-B14F-4D97-AF65-F5344CB8AC3E}">
        <p14:creationId xmlns:p14="http://schemas.microsoft.com/office/powerpoint/2010/main" val="1523988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Tx/>
              <a:buChar char="-"/>
            </a:pPr>
            <a:r>
              <a:rPr lang="en-US" sz="1200" b="1" i="0" dirty="0" err="1">
                <a:solidFill>
                  <a:srgbClr val="000000"/>
                </a:solidFill>
                <a:effectLst/>
                <a:latin typeface="+mn-lt"/>
              </a:rPr>
              <a:t>Oler</a:t>
            </a:r>
            <a:r>
              <a:rPr lang="en-US" sz="1200" b="0" i="0" dirty="0">
                <a:solidFill>
                  <a:srgbClr val="000000"/>
                </a:solidFill>
                <a:effectLst/>
                <a:latin typeface="+mn-lt"/>
              </a:rPr>
              <a:t>: </a:t>
            </a:r>
            <a:r>
              <a:rPr lang="es-CO" sz="1200" b="0" i="0" dirty="0">
                <a:solidFill>
                  <a:srgbClr val="000000"/>
                </a:solidFill>
                <a:effectLst/>
                <a:latin typeface="+mn-lt"/>
              </a:rPr>
              <a:t>El olfato no es nuestro sentido más fuerte, pero su asociación con nuestras emociones es poderosa. Los aromas naturales de las plantas en flor pueden ayudarte a sentir más tranquilo y alerta mientras mejora tu estado de ánimo. Ciertos olores también pueden significar un cambio de estación o de clima. Puedes notar que el aire huele diferente cuando el clima comienza a enfriarse durante el otoño. En Florida, el aire huele más "fresco" durante el otoño y el invierno debido a la disminución de la humedad.</a:t>
            </a:r>
          </a:p>
          <a:p>
            <a:pPr marL="285750" indent="-285750" algn="l" rtl="0" fontAlgn="base">
              <a:buFontTx/>
              <a:buChar char="-"/>
            </a:pPr>
            <a:r>
              <a:rPr lang="en-US" sz="1200" b="1" i="0" dirty="0" err="1">
                <a:solidFill>
                  <a:srgbClr val="000000"/>
                </a:solidFill>
                <a:effectLst/>
                <a:latin typeface="+mn-lt"/>
              </a:rPr>
              <a:t>Saborear</a:t>
            </a:r>
            <a:r>
              <a:rPr lang="en-US" sz="1200" b="0" i="0" dirty="0">
                <a:solidFill>
                  <a:srgbClr val="000000"/>
                </a:solidFill>
                <a:effectLst/>
                <a:latin typeface="+mn-lt"/>
              </a:rPr>
              <a:t>: </a:t>
            </a:r>
            <a:r>
              <a:rPr lang="es-CO" sz="1200" b="0" i="0" dirty="0">
                <a:solidFill>
                  <a:srgbClr val="000000"/>
                </a:solidFill>
                <a:effectLst/>
                <a:latin typeface="+mn-lt"/>
              </a:rPr>
              <a:t>Nuestro sentido del gusto está relacionado con nuestro sentido del olfato. Es probable que tu sentido del gusto no se estimule tanto en la naturaleza, a menos que estas bebiendo agua de un arroyo seguro o comiendo productos de una granja. Es posible que te encuentres con una fruta o verdura que te recuerde a tu comida favorita o veas un color en la naturaleza que te haga pensar en un cierto sabor. El gusto no se limita a la comida. Si estás en un pueblo costero, puedes notar que la brisa tiene un sabor un poco salado algunos días. Si está húmedo o lluvioso, ¿puedes sentir el sabor de la lluvia en el aire?</a:t>
            </a:r>
            <a:endParaRPr lang="en-US" sz="1200" b="0" i="0" dirty="0">
              <a:solidFill>
                <a:srgbClr val="000000"/>
              </a:solidFill>
              <a:effectLst/>
              <a:latin typeface="+mn-lt"/>
            </a:endParaRPr>
          </a:p>
          <a:p>
            <a:pPr marL="285750" indent="-285750" algn="l" rtl="0" fontAlgn="base">
              <a:buFontTx/>
              <a:buChar char="-"/>
            </a:pPr>
            <a:endParaRPr lang="en-US" sz="1200" b="0" i="0" dirty="0">
              <a:solidFill>
                <a:srgbClr val="000000"/>
              </a:solidFill>
              <a:effectLst/>
              <a:latin typeface="+mn-lt"/>
            </a:endParaRPr>
          </a:p>
          <a:p>
            <a:pPr algn="l" rtl="0" fontAlgn="base">
              <a:buFont typeface="Arial" panose="020B0604020202020204" pitchFamily="34" charset="0"/>
              <a:buNone/>
            </a:pPr>
            <a:r>
              <a:rPr lang="es-CO" sz="1200" dirty="0">
                <a:solidFill>
                  <a:srgbClr val="000000"/>
                </a:solidFill>
                <a:effectLst/>
                <a:latin typeface="+mn-lt"/>
                <a:ea typeface="Times New Roman" panose="02020603050405020304" pitchFamily="18" charset="0"/>
              </a:rPr>
              <a:t>Al usar cada uno de tus sentidos para absorber conscientemente tu entorno, puedes disfrutar de los beneficios para tu cuerpo y mente de estar en la naturaleza. Cuando creas que has terminado de observar, ¡echa otro vistazo! Siempre hay más detalles que descubrir.</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2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sz="1200" b="0" i="0" dirty="0">
                <a:solidFill>
                  <a:srgbClr val="000000"/>
                </a:solidFill>
                <a:effectLst/>
                <a:latin typeface="+mn-lt"/>
              </a:rPr>
              <a:t>Ahora veamos cómo puedes comenzar a dibujar tus observaciones con líneas y formas simples.</a:t>
            </a:r>
            <a:endParaRPr lang="en-US" sz="1200" b="0" i="0"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fld id="{6FE54968-2546-4ADF-A0CE-65FC55828CE5}" type="slidenum">
              <a:rPr lang="en-US" smtClean="0"/>
              <a:t>8</a:t>
            </a:fld>
            <a:endParaRPr lang="en-US"/>
          </a:p>
        </p:txBody>
      </p:sp>
    </p:spTree>
    <p:extLst>
      <p:ext uri="{BB962C8B-B14F-4D97-AF65-F5344CB8AC3E}">
        <p14:creationId xmlns:p14="http://schemas.microsoft.com/office/powerpoint/2010/main" val="327733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Tx/>
              <a:buChar char="-"/>
            </a:pPr>
            <a:r>
              <a:rPr lang="es-CO" sz="1200" dirty="0">
                <a:solidFill>
                  <a:srgbClr val="000000"/>
                </a:solidFill>
                <a:effectLst/>
                <a:latin typeface="+mn-lt"/>
                <a:ea typeface="Times New Roman" panose="02020603050405020304" pitchFamily="18" charset="0"/>
              </a:rPr>
              <a:t>“Las líneas se convierten en formas y las formas en cosas” - Elizabeth Smith.</a:t>
            </a:r>
            <a:endParaRPr lang="es-CO" sz="1200" dirty="0">
              <a:solidFill>
                <a:srgbClr val="800000"/>
              </a:solidFill>
              <a:effectLst/>
              <a:latin typeface="+mn-lt"/>
              <a:ea typeface="Times New Roman" panose="02020603050405020304" pitchFamily="18" charset="0"/>
            </a:endParaRPr>
          </a:p>
          <a:p>
            <a:pPr marL="285750" indent="-285750" algn="l" rtl="0" fontAlgn="base">
              <a:buFontTx/>
              <a:buChar char="-"/>
            </a:pPr>
            <a:r>
              <a:rPr lang="es-CO" sz="1200" b="0" i="0" dirty="0">
                <a:solidFill>
                  <a:srgbClr val="000000"/>
                </a:solidFill>
                <a:effectLst/>
                <a:latin typeface="+mn-lt"/>
              </a:rPr>
              <a:t>Las líneas crean los bordes de las formas. Una línea suave indica que la forma es suave, mientras que una línea irregular indica que la forma puede tener una textura rugosa. Las estructuras hechas por el hombre, como los edificios, tienden a tener líneas rectas y ángulos perfectos, mientras que la naturaleza está llena de líneas curvas e imperfectas.</a:t>
            </a:r>
          </a:p>
          <a:p>
            <a:pPr marL="285750" indent="-285750" algn="l" rtl="0" fontAlgn="base">
              <a:buFontTx/>
              <a:buChar char="-"/>
            </a:pPr>
            <a:r>
              <a:rPr lang="es-CO" sz="1200" dirty="0">
                <a:solidFill>
                  <a:srgbClr val="000000"/>
                </a:solidFill>
                <a:effectLst/>
                <a:latin typeface="+mn-lt"/>
                <a:ea typeface="Times New Roman" panose="02020603050405020304" pitchFamily="18" charset="0"/>
              </a:rPr>
              <a:t>Simplifica lo que ves en formas que reconozcas. Empieza por esbozar apenas las formas básicas y luego añade los detalles. Un pétalo de flor puede empezar como un círculo o un óvalo, un árbol como un cilindro, y un arbusto como una línea ondulada.</a:t>
            </a:r>
            <a:endParaRPr lang="en-US" sz="1200" b="0" i="0" dirty="0">
              <a:solidFill>
                <a:srgbClr val="000000"/>
              </a:solidFill>
              <a:effectLst/>
              <a:latin typeface="+mn-lt"/>
            </a:endParaRPr>
          </a:p>
          <a:p>
            <a:pPr marL="285750" indent="-285750" algn="l" rtl="0" fontAlgn="base">
              <a:buFontTx/>
              <a:buChar char="-"/>
            </a:pPr>
            <a:r>
              <a:rPr lang="es-CO" sz="1200" dirty="0">
                <a:solidFill>
                  <a:srgbClr val="000000"/>
                </a:solidFill>
                <a:effectLst/>
                <a:latin typeface="+mn-lt"/>
                <a:ea typeface="Times New Roman" panose="02020603050405020304" pitchFamily="18" charset="0"/>
              </a:rPr>
              <a:t>Empieza con las formas grandes que conozcas y puedas identificar de inmediato, y luego pasa a las formas más pequeñas para añadir detalles y profundidad a tu boceto.</a:t>
            </a:r>
            <a:endParaRPr lang="en-US" sz="1200" dirty="0">
              <a:latin typeface="+mn-lt"/>
            </a:endParaRPr>
          </a:p>
        </p:txBody>
      </p:sp>
      <p:sp>
        <p:nvSpPr>
          <p:cNvPr id="4" name="Slide Number Placeholder 3"/>
          <p:cNvSpPr>
            <a:spLocks noGrp="1"/>
          </p:cNvSpPr>
          <p:nvPr>
            <p:ph type="sldNum" sz="quarter" idx="5"/>
          </p:nvPr>
        </p:nvSpPr>
        <p:spPr/>
        <p:txBody>
          <a:bodyPr/>
          <a:lstStyle/>
          <a:p>
            <a:fld id="{6FE54968-2546-4ADF-A0CE-65FC55828CE5}" type="slidenum">
              <a:rPr lang="en-US" smtClean="0"/>
              <a:t>9</a:t>
            </a:fld>
            <a:endParaRPr lang="en-US"/>
          </a:p>
        </p:txBody>
      </p:sp>
    </p:spTree>
    <p:extLst>
      <p:ext uri="{BB962C8B-B14F-4D97-AF65-F5344CB8AC3E}">
        <p14:creationId xmlns:p14="http://schemas.microsoft.com/office/powerpoint/2010/main" val="1317374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A036-E38F-4511-BBAC-EE748BC15F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63446D-E1DA-4B36-89C0-7C223A5AD9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80C9C4-A636-4062-8676-6DACFE13AEBF}"/>
              </a:ext>
            </a:extLst>
          </p:cNvPr>
          <p:cNvSpPr>
            <a:spLocks noGrp="1"/>
          </p:cNvSpPr>
          <p:nvPr>
            <p:ph type="dt" sz="half" idx="10"/>
          </p:nvPr>
        </p:nvSpPr>
        <p:spPr/>
        <p:txBody>
          <a:bodyPr/>
          <a:lstStyle/>
          <a:p>
            <a:fld id="{65C5C4D7-3D2A-4EAB-BFD6-ED31E1A8A62E}" type="datetimeFigureOut">
              <a:rPr lang="en-US" smtClean="0"/>
              <a:t>9/19/2023</a:t>
            </a:fld>
            <a:endParaRPr lang="en-US"/>
          </a:p>
        </p:txBody>
      </p:sp>
      <p:sp>
        <p:nvSpPr>
          <p:cNvPr id="5" name="Footer Placeholder 4">
            <a:extLst>
              <a:ext uri="{FF2B5EF4-FFF2-40B4-BE49-F238E27FC236}">
                <a16:creationId xmlns:a16="http://schemas.microsoft.com/office/drawing/2014/main" id="{ACF05C40-741C-4F1E-81FC-F10BCF237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FBA3D-3FD2-4393-9EAF-F7DCBD6B5E64}"/>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4031983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BF58-CC1E-4D4A-9588-D68AC8E5D8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50B123-6D2C-48D1-823B-F9ED0F2913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A3861-7D04-4159-AD54-FB3465C2C615}"/>
              </a:ext>
            </a:extLst>
          </p:cNvPr>
          <p:cNvSpPr>
            <a:spLocks noGrp="1"/>
          </p:cNvSpPr>
          <p:nvPr>
            <p:ph type="dt" sz="half" idx="10"/>
          </p:nvPr>
        </p:nvSpPr>
        <p:spPr/>
        <p:txBody>
          <a:bodyPr/>
          <a:lstStyle/>
          <a:p>
            <a:fld id="{65C5C4D7-3D2A-4EAB-BFD6-ED31E1A8A62E}" type="datetimeFigureOut">
              <a:rPr lang="en-US" smtClean="0"/>
              <a:t>9/19/2023</a:t>
            </a:fld>
            <a:endParaRPr lang="en-US"/>
          </a:p>
        </p:txBody>
      </p:sp>
      <p:sp>
        <p:nvSpPr>
          <p:cNvPr id="5" name="Footer Placeholder 4">
            <a:extLst>
              <a:ext uri="{FF2B5EF4-FFF2-40B4-BE49-F238E27FC236}">
                <a16:creationId xmlns:a16="http://schemas.microsoft.com/office/drawing/2014/main" id="{80619C53-D479-4B34-8980-69747C8FC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44292-2108-483B-B74B-8E722B2298EE}"/>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67081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DC2A90-E516-4765-8F39-53D8591CCF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D1D3DB-69FA-4C71-ABAC-7904EE8710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17E0B-9F57-491F-B1F7-16CD9497269E}"/>
              </a:ext>
            </a:extLst>
          </p:cNvPr>
          <p:cNvSpPr>
            <a:spLocks noGrp="1"/>
          </p:cNvSpPr>
          <p:nvPr>
            <p:ph type="dt" sz="half" idx="10"/>
          </p:nvPr>
        </p:nvSpPr>
        <p:spPr/>
        <p:txBody>
          <a:bodyPr/>
          <a:lstStyle/>
          <a:p>
            <a:fld id="{65C5C4D7-3D2A-4EAB-BFD6-ED31E1A8A62E}" type="datetimeFigureOut">
              <a:rPr lang="en-US" smtClean="0"/>
              <a:t>9/19/2023</a:t>
            </a:fld>
            <a:endParaRPr lang="en-US"/>
          </a:p>
        </p:txBody>
      </p:sp>
      <p:sp>
        <p:nvSpPr>
          <p:cNvPr id="5" name="Footer Placeholder 4">
            <a:extLst>
              <a:ext uri="{FF2B5EF4-FFF2-40B4-BE49-F238E27FC236}">
                <a16:creationId xmlns:a16="http://schemas.microsoft.com/office/drawing/2014/main" id="{F969DA19-5950-4579-AE8A-B0393F6DE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47A2D-4E78-46CD-A134-439B94450324}"/>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796477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4E5D-B33F-4EC8-ADEE-047F914E6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08ADEC-F278-4E36-A101-F653A3DEEB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21A15-EEC8-4A80-A557-7981FD27EA93}"/>
              </a:ext>
            </a:extLst>
          </p:cNvPr>
          <p:cNvSpPr>
            <a:spLocks noGrp="1"/>
          </p:cNvSpPr>
          <p:nvPr>
            <p:ph type="dt" sz="half" idx="10"/>
          </p:nvPr>
        </p:nvSpPr>
        <p:spPr/>
        <p:txBody>
          <a:bodyPr/>
          <a:lstStyle/>
          <a:p>
            <a:fld id="{65C5C4D7-3D2A-4EAB-BFD6-ED31E1A8A62E}" type="datetimeFigureOut">
              <a:rPr lang="en-US" smtClean="0"/>
              <a:t>9/19/2023</a:t>
            </a:fld>
            <a:endParaRPr lang="en-US"/>
          </a:p>
        </p:txBody>
      </p:sp>
      <p:sp>
        <p:nvSpPr>
          <p:cNvPr id="5" name="Footer Placeholder 4">
            <a:extLst>
              <a:ext uri="{FF2B5EF4-FFF2-40B4-BE49-F238E27FC236}">
                <a16:creationId xmlns:a16="http://schemas.microsoft.com/office/drawing/2014/main" id="{DB26C7BB-829B-4FE0-AB2F-D67DC3D330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080EB-899B-4D7E-B3CA-600981F891F5}"/>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613490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939CE-A47A-4A36-8680-077E49A5E7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FA862C-D192-4832-A247-8F14208193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78B947-4F11-44FF-9B80-B2CB8D05378E}"/>
              </a:ext>
            </a:extLst>
          </p:cNvPr>
          <p:cNvSpPr>
            <a:spLocks noGrp="1"/>
          </p:cNvSpPr>
          <p:nvPr>
            <p:ph type="dt" sz="half" idx="10"/>
          </p:nvPr>
        </p:nvSpPr>
        <p:spPr/>
        <p:txBody>
          <a:bodyPr/>
          <a:lstStyle/>
          <a:p>
            <a:fld id="{65C5C4D7-3D2A-4EAB-BFD6-ED31E1A8A62E}" type="datetimeFigureOut">
              <a:rPr lang="en-US" smtClean="0"/>
              <a:t>9/19/2023</a:t>
            </a:fld>
            <a:endParaRPr lang="en-US"/>
          </a:p>
        </p:txBody>
      </p:sp>
      <p:sp>
        <p:nvSpPr>
          <p:cNvPr id="5" name="Footer Placeholder 4">
            <a:extLst>
              <a:ext uri="{FF2B5EF4-FFF2-40B4-BE49-F238E27FC236}">
                <a16:creationId xmlns:a16="http://schemas.microsoft.com/office/drawing/2014/main" id="{AA5BCF05-A704-4A11-897F-A85C9FFF7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ADD7C-A4FC-4855-8725-249B11F3E7E8}"/>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1776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9F28F-621D-400C-A4A9-699896B65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94481-4F7D-47D2-93FB-990BE5F2AD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3F1E0B-9AFF-447E-AFC9-A4E839ADD4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EBD939-859F-4B64-9706-7CE01B16B55F}"/>
              </a:ext>
            </a:extLst>
          </p:cNvPr>
          <p:cNvSpPr>
            <a:spLocks noGrp="1"/>
          </p:cNvSpPr>
          <p:nvPr>
            <p:ph type="dt" sz="half" idx="10"/>
          </p:nvPr>
        </p:nvSpPr>
        <p:spPr/>
        <p:txBody>
          <a:bodyPr/>
          <a:lstStyle/>
          <a:p>
            <a:fld id="{65C5C4D7-3D2A-4EAB-BFD6-ED31E1A8A62E}" type="datetimeFigureOut">
              <a:rPr lang="en-US" smtClean="0"/>
              <a:t>9/19/2023</a:t>
            </a:fld>
            <a:endParaRPr lang="en-US"/>
          </a:p>
        </p:txBody>
      </p:sp>
      <p:sp>
        <p:nvSpPr>
          <p:cNvPr id="6" name="Footer Placeholder 5">
            <a:extLst>
              <a:ext uri="{FF2B5EF4-FFF2-40B4-BE49-F238E27FC236}">
                <a16:creationId xmlns:a16="http://schemas.microsoft.com/office/drawing/2014/main" id="{AE1FAA14-4C17-46C1-96C8-E05C505E0A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72448-F6B2-40FC-B0A7-6319FA2CBED2}"/>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883051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5820D-83FE-4AA4-8B0B-D87E1EE51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AE89BD-91EB-4FFA-9CBB-5506F3A1B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BD7C6-BE04-45A9-BE2B-D525A1D57F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4C7AFC-7882-4035-A19B-2FBC5E3A3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13F748-E849-4541-AA4B-629FEBCD9A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98EA1C-4DF5-4486-B806-1434DDEB42E7}"/>
              </a:ext>
            </a:extLst>
          </p:cNvPr>
          <p:cNvSpPr>
            <a:spLocks noGrp="1"/>
          </p:cNvSpPr>
          <p:nvPr>
            <p:ph type="dt" sz="half" idx="10"/>
          </p:nvPr>
        </p:nvSpPr>
        <p:spPr/>
        <p:txBody>
          <a:bodyPr/>
          <a:lstStyle/>
          <a:p>
            <a:fld id="{65C5C4D7-3D2A-4EAB-BFD6-ED31E1A8A62E}" type="datetimeFigureOut">
              <a:rPr lang="en-US" smtClean="0"/>
              <a:t>9/19/2023</a:t>
            </a:fld>
            <a:endParaRPr lang="en-US"/>
          </a:p>
        </p:txBody>
      </p:sp>
      <p:sp>
        <p:nvSpPr>
          <p:cNvPr id="8" name="Footer Placeholder 7">
            <a:extLst>
              <a:ext uri="{FF2B5EF4-FFF2-40B4-BE49-F238E27FC236}">
                <a16:creationId xmlns:a16="http://schemas.microsoft.com/office/drawing/2014/main" id="{85E10A2D-BDEB-4C57-89DE-2AA7AD65FD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23C79E-C61E-4D67-9BF5-AFFF50B1537C}"/>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47895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47FB6-13CA-4D48-BE1C-E4CBF3197A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ABCE4E-77AD-4C09-88F2-C67D474CFD18}"/>
              </a:ext>
            </a:extLst>
          </p:cNvPr>
          <p:cNvSpPr>
            <a:spLocks noGrp="1"/>
          </p:cNvSpPr>
          <p:nvPr>
            <p:ph type="dt" sz="half" idx="10"/>
          </p:nvPr>
        </p:nvSpPr>
        <p:spPr/>
        <p:txBody>
          <a:bodyPr/>
          <a:lstStyle/>
          <a:p>
            <a:fld id="{65C5C4D7-3D2A-4EAB-BFD6-ED31E1A8A62E}" type="datetimeFigureOut">
              <a:rPr lang="en-US" smtClean="0"/>
              <a:t>9/19/2023</a:t>
            </a:fld>
            <a:endParaRPr lang="en-US"/>
          </a:p>
        </p:txBody>
      </p:sp>
      <p:sp>
        <p:nvSpPr>
          <p:cNvPr id="4" name="Footer Placeholder 3">
            <a:extLst>
              <a:ext uri="{FF2B5EF4-FFF2-40B4-BE49-F238E27FC236}">
                <a16:creationId xmlns:a16="http://schemas.microsoft.com/office/drawing/2014/main" id="{287C1123-B597-47A8-8C6E-56D1C6D745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DA36E7-0B69-4B99-A5D6-66F321EB2023}"/>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912731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0BC8EA-720D-411C-976A-214A5B3B730B}"/>
              </a:ext>
            </a:extLst>
          </p:cNvPr>
          <p:cNvSpPr>
            <a:spLocks noGrp="1"/>
          </p:cNvSpPr>
          <p:nvPr>
            <p:ph type="dt" sz="half" idx="10"/>
          </p:nvPr>
        </p:nvSpPr>
        <p:spPr/>
        <p:txBody>
          <a:bodyPr/>
          <a:lstStyle/>
          <a:p>
            <a:fld id="{65C5C4D7-3D2A-4EAB-BFD6-ED31E1A8A62E}" type="datetimeFigureOut">
              <a:rPr lang="en-US" smtClean="0"/>
              <a:t>9/19/2023</a:t>
            </a:fld>
            <a:endParaRPr lang="en-US"/>
          </a:p>
        </p:txBody>
      </p:sp>
      <p:sp>
        <p:nvSpPr>
          <p:cNvPr id="3" name="Footer Placeholder 2">
            <a:extLst>
              <a:ext uri="{FF2B5EF4-FFF2-40B4-BE49-F238E27FC236}">
                <a16:creationId xmlns:a16="http://schemas.microsoft.com/office/drawing/2014/main" id="{B9F86188-A364-44BB-97CA-F259BC5F56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8FB288-852B-4F14-8EEE-E986AE28E91A}"/>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978416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54C6-D135-4A39-892D-849979054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7295EF-0109-49CF-B74A-A3CE5133AD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8D58AF-9CBA-4C1A-B519-58680764B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71EE8B-1527-4750-AE49-943D34CECC10}"/>
              </a:ext>
            </a:extLst>
          </p:cNvPr>
          <p:cNvSpPr>
            <a:spLocks noGrp="1"/>
          </p:cNvSpPr>
          <p:nvPr>
            <p:ph type="dt" sz="half" idx="10"/>
          </p:nvPr>
        </p:nvSpPr>
        <p:spPr/>
        <p:txBody>
          <a:bodyPr/>
          <a:lstStyle/>
          <a:p>
            <a:fld id="{65C5C4D7-3D2A-4EAB-BFD6-ED31E1A8A62E}" type="datetimeFigureOut">
              <a:rPr lang="en-US" smtClean="0"/>
              <a:t>9/19/2023</a:t>
            </a:fld>
            <a:endParaRPr lang="en-US"/>
          </a:p>
        </p:txBody>
      </p:sp>
      <p:sp>
        <p:nvSpPr>
          <p:cNvPr id="6" name="Footer Placeholder 5">
            <a:extLst>
              <a:ext uri="{FF2B5EF4-FFF2-40B4-BE49-F238E27FC236}">
                <a16:creationId xmlns:a16="http://schemas.microsoft.com/office/drawing/2014/main" id="{51061157-55C9-4A36-AD4A-F028BB124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938408-A999-42B4-8A2E-0276A82D7C8C}"/>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3160785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CC50-CE32-4D37-9E0F-ED433784CE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7051A3-496E-4789-8771-2FE8C11DC7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42A2F3-7501-4DE2-863E-F55564E0D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CDD2EB-4F66-456E-9717-DA5FFD61DDA6}"/>
              </a:ext>
            </a:extLst>
          </p:cNvPr>
          <p:cNvSpPr>
            <a:spLocks noGrp="1"/>
          </p:cNvSpPr>
          <p:nvPr>
            <p:ph type="dt" sz="half" idx="10"/>
          </p:nvPr>
        </p:nvSpPr>
        <p:spPr/>
        <p:txBody>
          <a:bodyPr/>
          <a:lstStyle/>
          <a:p>
            <a:fld id="{65C5C4D7-3D2A-4EAB-BFD6-ED31E1A8A62E}" type="datetimeFigureOut">
              <a:rPr lang="en-US" smtClean="0"/>
              <a:t>9/19/2023</a:t>
            </a:fld>
            <a:endParaRPr lang="en-US"/>
          </a:p>
        </p:txBody>
      </p:sp>
      <p:sp>
        <p:nvSpPr>
          <p:cNvPr id="6" name="Footer Placeholder 5">
            <a:extLst>
              <a:ext uri="{FF2B5EF4-FFF2-40B4-BE49-F238E27FC236}">
                <a16:creationId xmlns:a16="http://schemas.microsoft.com/office/drawing/2014/main" id="{E3A0F212-F151-4E41-B28F-5755276E22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FA2D28-B9B6-4A0C-93CC-359E06F3570E}"/>
              </a:ext>
            </a:extLst>
          </p:cNvPr>
          <p:cNvSpPr>
            <a:spLocks noGrp="1"/>
          </p:cNvSpPr>
          <p:nvPr>
            <p:ph type="sldNum" sz="quarter" idx="12"/>
          </p:nvPr>
        </p:nvSpPr>
        <p:spPr/>
        <p:txBody>
          <a:bodyPr/>
          <a:lstStyle/>
          <a:p>
            <a:fld id="{DE21135B-78BA-4EA5-9082-8DB6E02B36B8}" type="slidenum">
              <a:rPr lang="en-US" smtClean="0"/>
              <a:t>‹#›</a:t>
            </a:fld>
            <a:endParaRPr lang="en-US"/>
          </a:p>
        </p:txBody>
      </p:sp>
    </p:spTree>
    <p:extLst>
      <p:ext uri="{BB962C8B-B14F-4D97-AF65-F5344CB8AC3E}">
        <p14:creationId xmlns:p14="http://schemas.microsoft.com/office/powerpoint/2010/main" val="3203470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5324A-8E83-44AE-85AF-D2D9094BD1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A7AF27-1DDA-4648-826D-1B6F164EE4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7DEAC-A83E-4BD4-882C-44122735C1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5C4D7-3D2A-4EAB-BFD6-ED31E1A8A62E}" type="datetimeFigureOut">
              <a:rPr lang="en-US" smtClean="0"/>
              <a:t>9/19/2023</a:t>
            </a:fld>
            <a:endParaRPr lang="en-US"/>
          </a:p>
        </p:txBody>
      </p:sp>
      <p:sp>
        <p:nvSpPr>
          <p:cNvPr id="5" name="Footer Placeholder 4">
            <a:extLst>
              <a:ext uri="{FF2B5EF4-FFF2-40B4-BE49-F238E27FC236}">
                <a16:creationId xmlns:a16="http://schemas.microsoft.com/office/drawing/2014/main" id="{7B9BA338-669B-4BAF-82D4-805058F1F1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74C7D-A9A0-4C6E-8531-D019587AC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21135B-78BA-4EA5-9082-8DB6E02B36B8}" type="slidenum">
              <a:rPr lang="en-US" smtClean="0"/>
              <a:t>‹#›</a:t>
            </a:fld>
            <a:endParaRPr lang="en-US"/>
          </a:p>
        </p:txBody>
      </p:sp>
    </p:spTree>
    <p:extLst>
      <p:ext uri="{BB962C8B-B14F-4D97-AF65-F5344CB8AC3E}">
        <p14:creationId xmlns:p14="http://schemas.microsoft.com/office/powerpoint/2010/main" val="43452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7"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CFB58-C18F-43A6-8966-731A170353F7}"/>
              </a:ext>
            </a:extLst>
          </p:cNvPr>
          <p:cNvSpPr>
            <a:spLocks noGrp="1"/>
          </p:cNvSpPr>
          <p:nvPr>
            <p:ph type="ctrTitle"/>
          </p:nvPr>
        </p:nvSpPr>
        <p:spPr>
          <a:xfrm>
            <a:off x="7750748" y="223024"/>
            <a:ext cx="4225157" cy="3708895"/>
          </a:xfrm>
          <a:noFill/>
        </p:spPr>
        <p:txBody>
          <a:bodyPr>
            <a:normAutofit/>
          </a:bodyPr>
          <a:lstStyle/>
          <a:p>
            <a:pPr algn="l"/>
            <a:r>
              <a:rPr lang="es-CO" sz="2400" dirty="0">
                <a:solidFill>
                  <a:schemeClr val="bg1"/>
                </a:solidFill>
              </a:rPr>
              <a:t>Introducción a ​</a:t>
            </a:r>
            <a:br>
              <a:rPr lang="es-CO" sz="2400" dirty="0">
                <a:solidFill>
                  <a:schemeClr val="bg1"/>
                </a:solidFill>
              </a:rPr>
            </a:br>
            <a:r>
              <a:rPr lang="es-CO" sz="4000" dirty="0">
                <a:solidFill>
                  <a:schemeClr val="bg1"/>
                </a:solidFill>
                <a:latin typeface="Segoe UI Black" panose="020B0A02040204020203" pitchFamily="34" charset="0"/>
                <a:ea typeface="Segoe UI Black" panose="020B0A02040204020203" pitchFamily="34" charset="0"/>
              </a:rPr>
              <a:t>DIBUJANDO LA​</a:t>
            </a:r>
            <a:br>
              <a:rPr lang="es-CO" sz="4000" dirty="0">
                <a:solidFill>
                  <a:schemeClr val="bg1"/>
                </a:solidFill>
                <a:latin typeface="Segoe UI Black" panose="020B0A02040204020203" pitchFamily="34" charset="0"/>
                <a:ea typeface="Segoe UI Black" panose="020B0A02040204020203" pitchFamily="34" charset="0"/>
              </a:rPr>
            </a:br>
            <a:r>
              <a:rPr lang="es-CO" sz="4000" dirty="0">
                <a:solidFill>
                  <a:schemeClr val="bg1"/>
                </a:solidFill>
                <a:latin typeface="Segoe UI Black" panose="020B0A02040204020203" pitchFamily="34" charset="0"/>
                <a:ea typeface="Segoe UI Black" panose="020B0A02040204020203" pitchFamily="34" charset="0"/>
              </a:rPr>
              <a:t>NATURALEZA​</a:t>
            </a:r>
            <a:br>
              <a:rPr lang="es-CO" sz="2400" dirty="0">
                <a:solidFill>
                  <a:schemeClr val="bg1"/>
                </a:solidFill>
              </a:rPr>
            </a:br>
            <a:r>
              <a:rPr lang="es-CO" sz="2400" dirty="0">
                <a:solidFill>
                  <a:schemeClr val="bg1"/>
                </a:solidFill>
              </a:rPr>
              <a:t>​</a:t>
            </a:r>
            <a:br>
              <a:rPr lang="es-CO" sz="2400" dirty="0">
                <a:solidFill>
                  <a:schemeClr val="bg1"/>
                </a:solidFill>
              </a:rPr>
            </a:br>
            <a:r>
              <a:rPr lang="es-CO" sz="2400" dirty="0">
                <a:solidFill>
                  <a:schemeClr val="bg1"/>
                </a:solidFill>
              </a:rPr>
              <a:t>Conectar con la naturaleza a través del arte y la observación.</a:t>
            </a:r>
            <a:endParaRPr lang="en-US" sz="2400" dirty="0">
              <a:solidFill>
                <a:schemeClr val="bg1"/>
              </a:solidFill>
              <a:latin typeface="Segoe UI Black" panose="020B0A02040204020203" pitchFamily="34" charset="0"/>
              <a:ea typeface="Segoe UI Black" panose="020B0A02040204020203" pitchFamily="34" charset="0"/>
            </a:endParaRPr>
          </a:p>
        </p:txBody>
      </p:sp>
      <p:sp>
        <p:nvSpPr>
          <p:cNvPr id="3" name="Subtitle 2">
            <a:extLst>
              <a:ext uri="{FF2B5EF4-FFF2-40B4-BE49-F238E27FC236}">
                <a16:creationId xmlns:a16="http://schemas.microsoft.com/office/drawing/2014/main" id="{512EE483-8B98-44C7-AEAE-EDC33E42F8F1}"/>
              </a:ext>
            </a:extLst>
          </p:cNvPr>
          <p:cNvSpPr>
            <a:spLocks noGrp="1"/>
          </p:cNvSpPr>
          <p:nvPr>
            <p:ph type="subTitle" idx="1"/>
          </p:nvPr>
        </p:nvSpPr>
        <p:spPr>
          <a:xfrm>
            <a:off x="7750748" y="4571999"/>
            <a:ext cx="4225157" cy="1645921"/>
          </a:xfrm>
          <a:noFill/>
        </p:spPr>
        <p:txBody>
          <a:bodyPr>
            <a:normAutofit/>
          </a:bodyPr>
          <a:lstStyle/>
          <a:p>
            <a:pPr algn="l"/>
            <a:r>
              <a:rPr lang="en-US" sz="3200" b="1" dirty="0" err="1">
                <a:solidFill>
                  <a:schemeClr val="bg1"/>
                </a:solidFill>
              </a:rPr>
              <a:t>Clase</a:t>
            </a:r>
            <a:r>
              <a:rPr lang="en-US" sz="3200" b="1" dirty="0">
                <a:solidFill>
                  <a:schemeClr val="bg1"/>
                </a:solidFill>
              </a:rPr>
              <a:t> 2:</a:t>
            </a:r>
          </a:p>
          <a:p>
            <a:pPr algn="l"/>
            <a:r>
              <a:rPr lang="es-CO" sz="3200" dirty="0">
                <a:solidFill>
                  <a:schemeClr val="bg1"/>
                </a:solidFill>
              </a:rPr>
              <a:t>Dibujar a partir de la observación</a:t>
            </a:r>
            <a:endParaRPr lang="en-US" sz="3200" dirty="0">
              <a:solidFill>
                <a:schemeClr val="bg1"/>
              </a:solidFill>
            </a:endParaRPr>
          </a:p>
        </p:txBody>
      </p:sp>
      <p:pic>
        <p:nvPicPr>
          <p:cNvPr id="5" name="Picture 4">
            <a:extLst>
              <a:ext uri="{FF2B5EF4-FFF2-40B4-BE49-F238E27FC236}">
                <a16:creationId xmlns:a16="http://schemas.microsoft.com/office/drawing/2014/main" id="{CB5C59EB-15CF-425D-BB84-80AEAF4089DC}"/>
              </a:ext>
            </a:extLst>
          </p:cNvPr>
          <p:cNvPicPr>
            <a:picLocks noChangeAspect="1"/>
          </p:cNvPicPr>
          <p:nvPr/>
        </p:nvPicPr>
        <p:blipFill>
          <a:blip r:embed="rId3">
            <a:extLst>
              <a:ext uri="{28A0092B-C50C-407E-A947-70E740481C1C}">
                <a14:useLocalDpi xmlns:a14="http://schemas.microsoft.com/office/drawing/2010/main" val="0"/>
              </a:ext>
            </a:extLst>
          </a:blip>
          <a:srcRect l="15422" r="15422"/>
          <a:stretch/>
        </p:blipFill>
        <p:spPr>
          <a:xfrm>
            <a:off x="20" y="10"/>
            <a:ext cx="7534636" cy="6857990"/>
          </a:xfrm>
          <a:prstGeom prst="rect">
            <a:avLst/>
          </a:prstGeom>
        </p:spPr>
      </p:pic>
    </p:spTree>
    <p:extLst>
      <p:ext uri="{BB962C8B-B14F-4D97-AF65-F5344CB8AC3E}">
        <p14:creationId xmlns:p14="http://schemas.microsoft.com/office/powerpoint/2010/main" val="2208950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EF1DA2-FCDB-4FAD-A9B4-C11ECD2CA3EE}"/>
              </a:ext>
            </a:extLst>
          </p:cNvPr>
          <p:cNvSpPr txBox="1"/>
          <p:nvPr/>
        </p:nvSpPr>
        <p:spPr>
          <a:xfrm>
            <a:off x="260031" y="982805"/>
            <a:ext cx="4281772" cy="1200329"/>
          </a:xfrm>
          <a:prstGeom prst="rect">
            <a:avLst/>
          </a:prstGeom>
          <a:noFill/>
        </p:spPr>
        <p:txBody>
          <a:bodyPr wrap="square" rtlCol="0">
            <a:spAutoFit/>
          </a:bodyPr>
          <a:lstStyle/>
          <a:p>
            <a:r>
              <a:rPr lang="es-CO" sz="3600" dirty="0">
                <a:latin typeface="Segoe UI Black" panose="020B0A02040204020203" pitchFamily="34" charset="0"/>
                <a:ea typeface="Segoe UI Black" panose="020B0A02040204020203" pitchFamily="34" charset="0"/>
              </a:rPr>
              <a:t>Las líneas pueden ser expresivas</a:t>
            </a:r>
            <a:endParaRPr lang="en-US" sz="3600" dirty="0">
              <a:latin typeface="Segoe UI Black" panose="020B0A02040204020203" pitchFamily="34" charset="0"/>
              <a:ea typeface="Segoe UI Black" panose="020B0A02040204020203" pitchFamily="34" charset="0"/>
            </a:endParaRPr>
          </a:p>
        </p:txBody>
      </p:sp>
      <p:pic>
        <p:nvPicPr>
          <p:cNvPr id="5" name="Picture 4" descr="Diagram&#10;&#10;Description automatically generated">
            <a:extLst>
              <a:ext uri="{FF2B5EF4-FFF2-40B4-BE49-F238E27FC236}">
                <a16:creationId xmlns:a16="http://schemas.microsoft.com/office/drawing/2014/main" id="{C2933898-E808-4174-8F34-84E964643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067" y="419934"/>
            <a:ext cx="7997589" cy="6018132"/>
          </a:xfrm>
          <a:prstGeom prst="rect">
            <a:avLst/>
          </a:prstGeom>
        </p:spPr>
      </p:pic>
      <p:sp>
        <p:nvSpPr>
          <p:cNvPr id="3" name="TextBox 2">
            <a:extLst>
              <a:ext uri="{FF2B5EF4-FFF2-40B4-BE49-F238E27FC236}">
                <a16:creationId xmlns:a16="http://schemas.microsoft.com/office/drawing/2014/main" id="{7FF06034-6FF7-46D2-AFD6-4AAF73EF5502}"/>
              </a:ext>
            </a:extLst>
          </p:cNvPr>
          <p:cNvSpPr txBox="1"/>
          <p:nvPr/>
        </p:nvSpPr>
        <p:spPr>
          <a:xfrm>
            <a:off x="260031" y="2736220"/>
            <a:ext cx="3956370" cy="3231654"/>
          </a:xfrm>
          <a:prstGeom prst="rect">
            <a:avLst/>
          </a:prstGeom>
          <a:noFill/>
        </p:spPr>
        <p:txBody>
          <a:bodyPr wrap="square" rtlCol="0">
            <a:spAutoFit/>
          </a:bodyPr>
          <a:lstStyle/>
          <a:p>
            <a:pPr marL="457200" indent="-457200">
              <a:buFont typeface="Arial" panose="020B0604020202020204" pitchFamily="34" charset="0"/>
              <a:buChar char="•"/>
            </a:pPr>
            <a:r>
              <a:rPr lang="en-US" sz="2800" dirty="0" err="1"/>
              <a:t>Muestran</a:t>
            </a:r>
            <a:r>
              <a:rPr lang="en-US" sz="2800" dirty="0"/>
              <a:t> </a:t>
            </a:r>
            <a:r>
              <a:rPr lang="en-US" sz="2800" dirty="0" err="1"/>
              <a:t>movimiento</a:t>
            </a:r>
            <a:endParaRPr lang="en-US" sz="2800" dirty="0"/>
          </a:p>
          <a:p>
            <a:endParaRPr lang="en-US" sz="2800" dirty="0"/>
          </a:p>
          <a:p>
            <a:pPr marL="457200" indent="-457200">
              <a:buFont typeface="Arial" panose="020B0604020202020204" pitchFamily="34" charset="0"/>
              <a:buChar char="•"/>
            </a:pPr>
            <a:r>
              <a:rPr lang="en-US" sz="2800" dirty="0" err="1"/>
              <a:t>Crean</a:t>
            </a:r>
            <a:r>
              <a:rPr lang="en-US" sz="2800" dirty="0"/>
              <a:t> </a:t>
            </a:r>
            <a:r>
              <a:rPr lang="en-US" sz="2800" dirty="0" err="1"/>
              <a:t>textura</a:t>
            </a:r>
            <a:endParaRPr lang="en-US" sz="2800" dirty="0"/>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err="1"/>
              <a:t>Agregan</a:t>
            </a:r>
            <a:r>
              <a:rPr lang="en-US" sz="2800" dirty="0"/>
              <a:t> </a:t>
            </a:r>
            <a:r>
              <a:rPr lang="en-US" sz="2800" dirty="0" err="1"/>
              <a:t>contexto</a:t>
            </a:r>
            <a:r>
              <a:rPr lang="en-US" sz="2800" dirty="0"/>
              <a:t> y </a:t>
            </a:r>
            <a:r>
              <a:rPr lang="en-US" sz="2800" dirty="0" err="1"/>
              <a:t>profundidad</a:t>
            </a:r>
            <a:endParaRPr lang="en-US" sz="2800"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92419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flower&#10;&#10;Description automatically generated">
            <a:extLst>
              <a:ext uri="{FF2B5EF4-FFF2-40B4-BE49-F238E27FC236}">
                <a16:creationId xmlns:a16="http://schemas.microsoft.com/office/drawing/2014/main" id="{2DC25251-A57A-45DA-9965-5B5384E4A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74" y="837873"/>
            <a:ext cx="7526364" cy="5858183"/>
          </a:xfrm>
          <a:prstGeom prst="rect">
            <a:avLst/>
          </a:prstGeom>
        </p:spPr>
      </p:pic>
      <p:sp>
        <p:nvSpPr>
          <p:cNvPr id="2" name="TextBox 1">
            <a:extLst>
              <a:ext uri="{FF2B5EF4-FFF2-40B4-BE49-F238E27FC236}">
                <a16:creationId xmlns:a16="http://schemas.microsoft.com/office/drawing/2014/main" id="{8FE6A5CA-DE49-4499-A96C-0B04B215B14A}"/>
              </a:ext>
            </a:extLst>
          </p:cNvPr>
          <p:cNvSpPr txBox="1"/>
          <p:nvPr/>
        </p:nvSpPr>
        <p:spPr>
          <a:xfrm>
            <a:off x="2415540" y="168065"/>
            <a:ext cx="7360920" cy="646331"/>
          </a:xfrm>
          <a:prstGeom prst="rect">
            <a:avLst/>
          </a:prstGeom>
          <a:noFill/>
        </p:spPr>
        <p:txBody>
          <a:bodyPr wrap="square" rtlCol="0">
            <a:spAutoFit/>
          </a:bodyPr>
          <a:lstStyle/>
          <a:p>
            <a:pPr algn="ctr"/>
            <a:r>
              <a:rPr lang="en-US" sz="3600" dirty="0" err="1">
                <a:latin typeface="Segoe UI Black" panose="020B0A02040204020203" pitchFamily="34" charset="0"/>
                <a:ea typeface="Segoe UI Black" panose="020B0A02040204020203" pitchFamily="34" charset="0"/>
              </a:rPr>
              <a:t>Descomponer</a:t>
            </a:r>
            <a:r>
              <a:rPr lang="en-US" sz="3600" dirty="0">
                <a:latin typeface="Segoe UI Black" panose="020B0A02040204020203" pitchFamily="34" charset="0"/>
                <a:ea typeface="Segoe UI Black" panose="020B0A02040204020203" pitchFamily="34" charset="0"/>
              </a:rPr>
              <a:t> la imagen</a:t>
            </a:r>
          </a:p>
        </p:txBody>
      </p:sp>
    </p:spTree>
    <p:extLst>
      <p:ext uri="{BB962C8B-B14F-4D97-AF65-F5344CB8AC3E}">
        <p14:creationId xmlns:p14="http://schemas.microsoft.com/office/powerpoint/2010/main" val="122425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E6A5CA-DE49-4499-A96C-0B04B215B14A}"/>
              </a:ext>
            </a:extLst>
          </p:cNvPr>
          <p:cNvSpPr txBox="1"/>
          <p:nvPr/>
        </p:nvSpPr>
        <p:spPr>
          <a:xfrm>
            <a:off x="2415540" y="168065"/>
            <a:ext cx="7360920" cy="646331"/>
          </a:xfrm>
          <a:prstGeom prst="rect">
            <a:avLst/>
          </a:prstGeom>
          <a:noFill/>
        </p:spPr>
        <p:txBody>
          <a:bodyPr wrap="square" rtlCol="0">
            <a:spAutoFit/>
          </a:bodyPr>
          <a:lstStyle/>
          <a:p>
            <a:pPr algn="ctr"/>
            <a:r>
              <a:rPr lang="en-US" sz="3600" dirty="0" err="1">
                <a:latin typeface="Segoe UI Black" panose="020B0A02040204020203" pitchFamily="34" charset="0"/>
                <a:ea typeface="Segoe UI Black" panose="020B0A02040204020203" pitchFamily="34" charset="0"/>
              </a:rPr>
              <a:t>Descomponer</a:t>
            </a:r>
            <a:r>
              <a:rPr lang="en-US" sz="3600" dirty="0">
                <a:latin typeface="Segoe UI Black" panose="020B0A02040204020203" pitchFamily="34" charset="0"/>
                <a:ea typeface="Segoe UI Black" panose="020B0A02040204020203" pitchFamily="34" charset="0"/>
              </a:rPr>
              <a:t> la imagen</a:t>
            </a:r>
          </a:p>
        </p:txBody>
      </p:sp>
      <p:pic>
        <p:nvPicPr>
          <p:cNvPr id="7" name="Picture 6" descr="Circle&#10;&#10;Description automatically generated">
            <a:extLst>
              <a:ext uri="{FF2B5EF4-FFF2-40B4-BE49-F238E27FC236}">
                <a16:creationId xmlns:a16="http://schemas.microsoft.com/office/drawing/2014/main" id="{3F605646-8F09-4008-B374-37D14FACA1B0}"/>
              </a:ext>
            </a:extLst>
          </p:cNvPr>
          <p:cNvPicPr>
            <a:picLocks noChangeAspect="1"/>
          </p:cNvPicPr>
          <p:nvPr/>
        </p:nvPicPr>
        <p:blipFill rotWithShape="1">
          <a:blip r:embed="rId3">
            <a:extLst>
              <a:ext uri="{28A0092B-C50C-407E-A947-70E740481C1C}">
                <a14:useLocalDpi xmlns:a14="http://schemas.microsoft.com/office/drawing/2010/main" val="0"/>
              </a:ext>
            </a:extLst>
          </a:blip>
          <a:srcRect l="54901" r="1" b="78271"/>
          <a:stretch/>
        </p:blipFill>
        <p:spPr>
          <a:xfrm>
            <a:off x="-104234" y="4366342"/>
            <a:ext cx="2848142" cy="2088114"/>
          </a:xfrm>
          <a:prstGeom prst="rect">
            <a:avLst/>
          </a:prstGeom>
        </p:spPr>
      </p:pic>
      <p:grpSp>
        <p:nvGrpSpPr>
          <p:cNvPr id="10" name="Group 9">
            <a:extLst>
              <a:ext uri="{FF2B5EF4-FFF2-40B4-BE49-F238E27FC236}">
                <a16:creationId xmlns:a16="http://schemas.microsoft.com/office/drawing/2014/main" id="{C0DA9BFE-9B03-F1DC-46BA-59A7ACD279E9}"/>
              </a:ext>
            </a:extLst>
          </p:cNvPr>
          <p:cNvGrpSpPr/>
          <p:nvPr/>
        </p:nvGrpSpPr>
        <p:grpSpPr>
          <a:xfrm>
            <a:off x="2290793" y="4406694"/>
            <a:ext cx="3496174" cy="2228970"/>
            <a:chOff x="2290793" y="4406694"/>
            <a:chExt cx="3496174" cy="2228970"/>
          </a:xfrm>
        </p:grpSpPr>
        <p:pic>
          <p:nvPicPr>
            <p:cNvPr id="8" name="Picture 7" descr="Circle&#10;&#10;Description automatically generated">
              <a:extLst>
                <a:ext uri="{FF2B5EF4-FFF2-40B4-BE49-F238E27FC236}">
                  <a16:creationId xmlns:a16="http://schemas.microsoft.com/office/drawing/2014/main" id="{A25A3114-FEA9-437A-B7D7-8F3EC02571AA}"/>
                </a:ext>
              </a:extLst>
            </p:cNvPr>
            <p:cNvPicPr>
              <a:picLocks noChangeAspect="1"/>
            </p:cNvPicPr>
            <p:nvPr/>
          </p:nvPicPr>
          <p:blipFill rotWithShape="1">
            <a:blip r:embed="rId3">
              <a:extLst>
                <a:ext uri="{28A0092B-C50C-407E-A947-70E740481C1C}">
                  <a14:useLocalDpi xmlns:a14="http://schemas.microsoft.com/office/drawing/2010/main" val="0"/>
                </a:ext>
              </a:extLst>
            </a:blip>
            <a:srcRect l="52360" t="26387" b="51859"/>
            <a:stretch/>
          </p:blipFill>
          <p:spPr>
            <a:xfrm>
              <a:off x="2575385" y="4406694"/>
              <a:ext cx="3211582" cy="2228970"/>
            </a:xfrm>
            <a:prstGeom prst="rect">
              <a:avLst/>
            </a:prstGeom>
          </p:spPr>
        </p:pic>
        <p:sp>
          <p:nvSpPr>
            <p:cNvPr id="15" name="Arrow: Right 14">
              <a:extLst>
                <a:ext uri="{FF2B5EF4-FFF2-40B4-BE49-F238E27FC236}">
                  <a16:creationId xmlns:a16="http://schemas.microsoft.com/office/drawing/2014/main" id="{C587E739-D1D5-43C5-B75C-7ECBC19B4B75}"/>
                </a:ext>
              </a:extLst>
            </p:cNvPr>
            <p:cNvSpPr/>
            <p:nvPr/>
          </p:nvSpPr>
          <p:spPr>
            <a:xfrm>
              <a:off x="2290793" y="5207194"/>
              <a:ext cx="731322" cy="318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633CF88-FF45-424E-AC37-2B601907576B}"/>
              </a:ext>
            </a:extLst>
          </p:cNvPr>
          <p:cNvGrpSpPr/>
          <p:nvPr/>
        </p:nvGrpSpPr>
        <p:grpSpPr>
          <a:xfrm>
            <a:off x="5269870" y="4420030"/>
            <a:ext cx="3539346" cy="1744579"/>
            <a:chOff x="5269870" y="4420030"/>
            <a:chExt cx="3539346" cy="1744579"/>
          </a:xfrm>
        </p:grpSpPr>
        <p:pic>
          <p:nvPicPr>
            <p:cNvPr id="4" name="Picture 3" descr="A picture containing circle&#10;&#10;Description automatically generated">
              <a:extLst>
                <a:ext uri="{FF2B5EF4-FFF2-40B4-BE49-F238E27FC236}">
                  <a16:creationId xmlns:a16="http://schemas.microsoft.com/office/drawing/2014/main" id="{CF28421C-3811-214B-58C2-6B558880779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t="40351" r="38110" b="34211"/>
            <a:stretch/>
          </p:blipFill>
          <p:spPr>
            <a:xfrm rot="20898518">
              <a:off x="5723002" y="4420030"/>
              <a:ext cx="3086214" cy="1744579"/>
            </a:xfrm>
            <a:prstGeom prst="rect">
              <a:avLst/>
            </a:prstGeom>
          </p:spPr>
        </p:pic>
        <p:sp>
          <p:nvSpPr>
            <p:cNvPr id="17" name="Arrow: Right 16">
              <a:extLst>
                <a:ext uri="{FF2B5EF4-FFF2-40B4-BE49-F238E27FC236}">
                  <a16:creationId xmlns:a16="http://schemas.microsoft.com/office/drawing/2014/main" id="{90737FF3-26AB-4443-9AB9-F39CA0DEFED3}"/>
                </a:ext>
              </a:extLst>
            </p:cNvPr>
            <p:cNvSpPr/>
            <p:nvPr/>
          </p:nvSpPr>
          <p:spPr>
            <a:xfrm>
              <a:off x="5269870" y="5210762"/>
              <a:ext cx="731322" cy="318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19EF2398-4BBA-A23F-86EF-DFFDC6DE2A74}"/>
              </a:ext>
            </a:extLst>
          </p:cNvPr>
          <p:cNvGrpSpPr/>
          <p:nvPr/>
        </p:nvGrpSpPr>
        <p:grpSpPr>
          <a:xfrm>
            <a:off x="8407698" y="4402840"/>
            <a:ext cx="3844384" cy="1934495"/>
            <a:chOff x="8407698" y="4402840"/>
            <a:chExt cx="3844384" cy="1934495"/>
          </a:xfrm>
        </p:grpSpPr>
        <p:pic>
          <p:nvPicPr>
            <p:cNvPr id="6" name="Picture 5" descr="A picture containing circle&#10;&#10;Description automatically generated">
              <a:extLst>
                <a:ext uri="{FF2B5EF4-FFF2-40B4-BE49-F238E27FC236}">
                  <a16:creationId xmlns:a16="http://schemas.microsoft.com/office/drawing/2014/main" id="{D48921F5-D16C-75AF-A8D3-5A847ACBC52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l="25194" t="65970" r="8454" b="5822"/>
            <a:stretch/>
          </p:blipFill>
          <p:spPr>
            <a:xfrm rot="20922014">
              <a:off x="8943397" y="4402840"/>
              <a:ext cx="3308685" cy="1934495"/>
            </a:xfrm>
            <a:prstGeom prst="rect">
              <a:avLst/>
            </a:prstGeom>
          </p:spPr>
        </p:pic>
        <p:sp>
          <p:nvSpPr>
            <p:cNvPr id="19" name="Arrow: Right 18">
              <a:extLst>
                <a:ext uri="{FF2B5EF4-FFF2-40B4-BE49-F238E27FC236}">
                  <a16:creationId xmlns:a16="http://schemas.microsoft.com/office/drawing/2014/main" id="{D619B0CD-688E-43F1-AB07-9AFE0B2668C2}"/>
                </a:ext>
              </a:extLst>
            </p:cNvPr>
            <p:cNvSpPr/>
            <p:nvPr/>
          </p:nvSpPr>
          <p:spPr>
            <a:xfrm>
              <a:off x="8407698" y="5202527"/>
              <a:ext cx="731322" cy="318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white flower in a field&#10;&#10;Description automatically generated with low confidence">
            <a:extLst>
              <a:ext uri="{FF2B5EF4-FFF2-40B4-BE49-F238E27FC236}">
                <a16:creationId xmlns:a16="http://schemas.microsoft.com/office/drawing/2014/main" id="{D9E2A903-FA6D-4342-9B08-645A5D88C99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26" b="90963" l="10000" r="99417">
                        <a14:foregroundMark x1="89250" y1="21926" x2="93917" y2="17926"/>
                        <a14:foregroundMark x1="93917" y1="17926" x2="93167" y2="25778"/>
                        <a14:foregroundMark x1="93167" y1="25778" x2="90000" y2="30222"/>
                        <a14:foregroundMark x1="90000" y1="30222" x2="89000" y2="22667"/>
                        <a14:foregroundMark x1="95250" y1="26222" x2="95250" y2="26222"/>
                        <a14:foregroundMark x1="94417" y1="39704" x2="98083" y2="43852"/>
                        <a14:foregroundMark x1="98083" y1="43852" x2="99417" y2="51111"/>
                        <a14:foregroundMark x1="99417" y1="51111" x2="94000" y2="54222"/>
                        <a14:foregroundMark x1="94000" y1="54222" x2="91667" y2="54222"/>
                        <a14:foregroundMark x1="92250" y1="47259" x2="94667" y2="40444"/>
                        <a14:foregroundMark x1="69250" y1="74815" x2="73000" y2="98963"/>
                        <a14:foregroundMark x1="73000" y1="98963" x2="74917" y2="90963"/>
                        <a14:foregroundMark x1="74917" y1="90963" x2="70750" y2="67407"/>
                        <a14:foregroundMark x1="70750" y1="67407" x2="67667" y2="66370"/>
                        <a14:foregroundMark x1="75874" y1="82827" x2="76917" y2="80741"/>
                        <a14:foregroundMark x1="73583" y1="87407" x2="75563" y2="83448"/>
                        <a14:foregroundMark x1="76917" y1="80741" x2="80917" y2="77778"/>
                        <a14:foregroundMark x1="80917" y1="77778" x2="85750" y2="79704"/>
                        <a14:foregroundMark x1="85750" y1="79704" x2="82005" y2="84664"/>
                        <a14:foregroundMark x1="77379" y1="88008" x2="76250" y2="88741"/>
                        <a14:foregroundMark x1="76250" y1="88741" x2="73750" y2="86963"/>
                        <a14:backgroundMark x1="82250" y1="85185" x2="77583" y2="88444"/>
                        <a14:backgroundMark x1="77583" y1="88444" x2="81667" y2="89333"/>
                        <a14:backgroundMark x1="81667" y1="89333" x2="82667" y2="88148"/>
                        <a14:backgroundMark x1="75750" y1="82519" x2="75250" y2="82667"/>
                      </a14:backgroundRemoval>
                    </a14:imgEffect>
                  </a14:imgLayer>
                </a14:imgProps>
              </a:ext>
              <a:ext uri="{28A0092B-C50C-407E-A947-70E740481C1C}">
                <a14:useLocalDpi xmlns:a14="http://schemas.microsoft.com/office/drawing/2010/main" val="0"/>
              </a:ext>
            </a:extLst>
          </a:blip>
          <a:srcRect l="38245" t="5423" b="2451"/>
          <a:stretch/>
        </p:blipFill>
        <p:spPr>
          <a:xfrm>
            <a:off x="4005142" y="1196497"/>
            <a:ext cx="3621738" cy="3039106"/>
          </a:xfrm>
          <a:prstGeom prst="rect">
            <a:avLst/>
          </a:prstGeom>
        </p:spPr>
      </p:pic>
    </p:spTree>
    <p:extLst>
      <p:ext uri="{BB962C8B-B14F-4D97-AF65-F5344CB8AC3E}">
        <p14:creationId xmlns:p14="http://schemas.microsoft.com/office/powerpoint/2010/main" val="34730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mall bird sits on a branch&#10;&#10;Description automatically generated with medium confidence">
            <a:extLst>
              <a:ext uri="{FF2B5EF4-FFF2-40B4-BE49-F238E27FC236}">
                <a16:creationId xmlns:a16="http://schemas.microsoft.com/office/drawing/2014/main" id="{DDEBFEF5-58B0-A463-0738-BE160AB7E9AB}"/>
              </a:ext>
            </a:extLst>
          </p:cNvPr>
          <p:cNvPicPr>
            <a:picLocks noChangeAspect="1"/>
          </p:cNvPicPr>
          <p:nvPr/>
        </p:nvPicPr>
        <p:blipFill rotWithShape="1">
          <a:blip r:embed="rId3">
            <a:extLst>
              <a:ext uri="{28A0092B-C50C-407E-A947-70E740481C1C}">
                <a14:useLocalDpi xmlns:a14="http://schemas.microsoft.com/office/drawing/2010/main" val="0"/>
              </a:ext>
            </a:extLst>
          </a:blip>
          <a:srcRect l="5737" t="7264" r="41050" b="3860"/>
          <a:stretch/>
        </p:blipFill>
        <p:spPr>
          <a:xfrm>
            <a:off x="0" y="0"/>
            <a:ext cx="5474826" cy="6858000"/>
          </a:xfrm>
          <a:prstGeom prst="rect">
            <a:avLst/>
          </a:prstGeom>
        </p:spPr>
      </p:pic>
      <p:pic>
        <p:nvPicPr>
          <p:cNvPr id="5" name="Picture 4" descr="Chart, line chart&#10;&#10;Description automatically generated">
            <a:extLst>
              <a:ext uri="{FF2B5EF4-FFF2-40B4-BE49-F238E27FC236}">
                <a16:creationId xmlns:a16="http://schemas.microsoft.com/office/drawing/2014/main" id="{2410A686-BB1D-F816-601D-DAD963C2934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5000" contrast="5000"/>
                    </a14:imgEffect>
                  </a14:imgLayer>
                </a14:imgProps>
              </a:ext>
              <a:ext uri="{28A0092B-C50C-407E-A947-70E740481C1C}">
                <a14:useLocalDpi xmlns:a14="http://schemas.microsoft.com/office/drawing/2010/main" val="0"/>
              </a:ext>
            </a:extLst>
          </a:blip>
          <a:srcRect l="2975" t="20439" r="8518" b="22672"/>
          <a:stretch/>
        </p:blipFill>
        <p:spPr>
          <a:xfrm rot="16200000">
            <a:off x="5467747" y="397838"/>
            <a:ext cx="6857999" cy="6062322"/>
          </a:xfrm>
          <a:prstGeom prst="rect">
            <a:avLst/>
          </a:prstGeom>
        </p:spPr>
      </p:pic>
      <p:pic>
        <p:nvPicPr>
          <p:cNvPr id="7" name="Picture 6" descr="A picture containing text, envelope&#10;&#10;Description automatically generated">
            <a:extLst>
              <a:ext uri="{FF2B5EF4-FFF2-40B4-BE49-F238E27FC236}">
                <a16:creationId xmlns:a16="http://schemas.microsoft.com/office/drawing/2014/main" id="{04F8CAA6-5EC3-2928-B143-986DD718C1E6}"/>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5000" contrast="5000"/>
                    </a14:imgEffect>
                  </a14:imgLayer>
                </a14:imgProps>
              </a:ext>
              <a:ext uri="{28A0092B-C50C-407E-A947-70E740481C1C}">
                <a14:useLocalDpi xmlns:a14="http://schemas.microsoft.com/office/drawing/2010/main" val="0"/>
              </a:ext>
            </a:extLst>
          </a:blip>
          <a:srcRect l="2975" t="20439" r="8518" b="22672"/>
          <a:stretch/>
        </p:blipFill>
        <p:spPr>
          <a:xfrm rot="16200000">
            <a:off x="5713068" y="512944"/>
            <a:ext cx="6597571" cy="5832110"/>
          </a:xfrm>
          <a:prstGeom prst="rect">
            <a:avLst/>
          </a:prstGeom>
        </p:spPr>
      </p:pic>
      <p:pic>
        <p:nvPicPr>
          <p:cNvPr id="9" name="Picture 8" descr="A drawing of a fish&#10;&#10;Description automatically generated with low confidence">
            <a:extLst>
              <a:ext uri="{FF2B5EF4-FFF2-40B4-BE49-F238E27FC236}">
                <a16:creationId xmlns:a16="http://schemas.microsoft.com/office/drawing/2014/main" id="{CA648562-4800-5FEB-5AC4-1AF5AD46AF9D}"/>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5000" contrast="5000"/>
                    </a14:imgEffect>
                  </a14:imgLayer>
                </a14:imgProps>
              </a:ext>
              <a:ext uri="{28A0092B-C50C-407E-A947-70E740481C1C}">
                <a14:useLocalDpi xmlns:a14="http://schemas.microsoft.com/office/drawing/2010/main" val="0"/>
              </a:ext>
            </a:extLst>
          </a:blip>
          <a:srcRect l="2976" t="20440" r="8518" b="22672"/>
          <a:stretch/>
        </p:blipFill>
        <p:spPr>
          <a:xfrm rot="16200000">
            <a:off x="5713067" y="512946"/>
            <a:ext cx="6597571" cy="5832106"/>
          </a:xfrm>
          <a:prstGeom prst="rect">
            <a:avLst/>
          </a:prstGeom>
        </p:spPr>
      </p:pic>
      <p:pic>
        <p:nvPicPr>
          <p:cNvPr id="11" name="Picture 10" descr="A drawing of a horse&#10;&#10;Description automatically generated with low confidence">
            <a:extLst>
              <a:ext uri="{FF2B5EF4-FFF2-40B4-BE49-F238E27FC236}">
                <a16:creationId xmlns:a16="http://schemas.microsoft.com/office/drawing/2014/main" id="{B19DD9D2-9E49-4463-EC2E-6453DE42C7D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5000" contrast="5000"/>
                    </a14:imgEffect>
                  </a14:imgLayer>
                </a14:imgProps>
              </a:ext>
              <a:ext uri="{28A0092B-C50C-407E-A947-70E740481C1C}">
                <a14:useLocalDpi xmlns:a14="http://schemas.microsoft.com/office/drawing/2010/main" val="0"/>
              </a:ext>
            </a:extLst>
          </a:blip>
          <a:srcRect l="2976" t="20440" r="8515" b="22672"/>
          <a:stretch/>
        </p:blipFill>
        <p:spPr>
          <a:xfrm rot="16200000">
            <a:off x="5713066" y="512945"/>
            <a:ext cx="6597571" cy="5832109"/>
          </a:xfrm>
          <a:prstGeom prst="rect">
            <a:avLst/>
          </a:prstGeom>
        </p:spPr>
      </p:pic>
    </p:spTree>
    <p:extLst>
      <p:ext uri="{BB962C8B-B14F-4D97-AF65-F5344CB8AC3E}">
        <p14:creationId xmlns:p14="http://schemas.microsoft.com/office/powerpoint/2010/main" val="389365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 3">
            <a:extLst>
              <a:ext uri="{FF2B5EF4-FFF2-40B4-BE49-F238E27FC236}">
                <a16:creationId xmlns:a16="http://schemas.microsoft.com/office/drawing/2014/main" id="{569776DF-E709-4C4E-9484-1B28BFDD2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854" y="1095374"/>
            <a:ext cx="8633146" cy="5762626"/>
          </a:xfrm>
          <a:prstGeom prst="rect">
            <a:avLst/>
          </a:prstGeom>
        </p:spPr>
      </p:pic>
      <p:pic>
        <p:nvPicPr>
          <p:cNvPr id="4" name="Picture 3" descr=" 4">
            <a:extLst>
              <a:ext uri="{FF2B5EF4-FFF2-40B4-BE49-F238E27FC236}">
                <a16:creationId xmlns:a16="http://schemas.microsoft.com/office/drawing/2014/main" id="{E5966563-ADA1-4441-B6E8-BA1B4D0028D9}"/>
              </a:ext>
            </a:extLst>
          </p:cNvPr>
          <p:cNvPicPr>
            <a:picLocks noChangeAspect="1"/>
          </p:cNvPicPr>
          <p:nvPr/>
        </p:nvPicPr>
        <p:blipFill rotWithShape="1">
          <a:blip r:embed="rId4">
            <a:extLst>
              <a:ext uri="{28A0092B-C50C-407E-A947-70E740481C1C}">
                <a14:useLocalDpi xmlns:a14="http://schemas.microsoft.com/office/drawing/2010/main" val="0"/>
              </a:ext>
            </a:extLst>
          </a:blip>
          <a:srcRect l="10533" t="11585" r="16224" b="11476"/>
          <a:stretch/>
        </p:blipFill>
        <p:spPr>
          <a:xfrm>
            <a:off x="384048" y="0"/>
            <a:ext cx="4359402" cy="4708883"/>
          </a:xfrm>
          <a:prstGeom prst="rect">
            <a:avLst/>
          </a:prstGeom>
        </p:spPr>
      </p:pic>
    </p:spTree>
    <p:extLst>
      <p:ext uri="{BB962C8B-B14F-4D97-AF65-F5344CB8AC3E}">
        <p14:creationId xmlns:p14="http://schemas.microsoft.com/office/powerpoint/2010/main" val="2974621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 3">
            <a:extLst>
              <a:ext uri="{FF2B5EF4-FFF2-40B4-BE49-F238E27FC236}">
                <a16:creationId xmlns:a16="http://schemas.microsoft.com/office/drawing/2014/main" id="{569776DF-E709-4C4E-9484-1B28BFDD2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854" y="1095374"/>
            <a:ext cx="8633146" cy="5762626"/>
          </a:xfrm>
          <a:prstGeom prst="rect">
            <a:avLst/>
          </a:prstGeom>
        </p:spPr>
      </p:pic>
      <p:pic>
        <p:nvPicPr>
          <p:cNvPr id="5" name="Picture 4" descr=" 13">
            <a:extLst>
              <a:ext uri="{FF2B5EF4-FFF2-40B4-BE49-F238E27FC236}">
                <a16:creationId xmlns:a16="http://schemas.microsoft.com/office/drawing/2014/main" id="{D1DDC50D-0C24-41B2-98AD-2F1763374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84" y="-89210"/>
            <a:ext cx="6325375" cy="5335535"/>
          </a:xfrm>
          <a:prstGeom prst="rect">
            <a:avLst/>
          </a:prstGeom>
        </p:spPr>
      </p:pic>
    </p:spTree>
    <p:extLst>
      <p:ext uri="{BB962C8B-B14F-4D97-AF65-F5344CB8AC3E}">
        <p14:creationId xmlns:p14="http://schemas.microsoft.com/office/powerpoint/2010/main" val="1814992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descr="A rainbow over a forest&#10;&#10;Description automatically generated with low confidence">
            <a:extLst>
              <a:ext uri="{FF2B5EF4-FFF2-40B4-BE49-F238E27FC236}">
                <a16:creationId xmlns:a16="http://schemas.microsoft.com/office/drawing/2014/main" id="{FCBB28BA-6379-43A3-B149-ACD03AD75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75" y="-657694"/>
            <a:ext cx="10897849" cy="8173387"/>
          </a:xfrm>
          <a:prstGeom prst="rect">
            <a:avLst/>
          </a:prstGeom>
        </p:spPr>
      </p:pic>
    </p:spTree>
    <p:extLst>
      <p:ext uri="{BB962C8B-B14F-4D97-AF65-F5344CB8AC3E}">
        <p14:creationId xmlns:p14="http://schemas.microsoft.com/office/powerpoint/2010/main" val="1691713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83C03A-2BAB-40DC-A9C1-785593F37E94}"/>
              </a:ext>
            </a:extLst>
          </p:cNvPr>
          <p:cNvSpPr txBox="1"/>
          <p:nvPr/>
        </p:nvSpPr>
        <p:spPr>
          <a:xfrm>
            <a:off x="3144250" y="555435"/>
            <a:ext cx="5903495" cy="769441"/>
          </a:xfrm>
          <a:prstGeom prst="rect">
            <a:avLst/>
          </a:prstGeom>
          <a:noFill/>
        </p:spPr>
        <p:txBody>
          <a:bodyPr wrap="square" rtlCol="0">
            <a:spAutoFit/>
          </a:bodyPr>
          <a:lstStyle/>
          <a:p>
            <a:pPr algn="ctr"/>
            <a:r>
              <a:rPr lang="en-US" sz="4400" dirty="0" err="1">
                <a:latin typeface="Segoe UI Black" panose="020B0A02040204020203" pitchFamily="34" charset="0"/>
                <a:ea typeface="Segoe UI Black" panose="020B0A02040204020203" pitchFamily="34" charset="0"/>
              </a:rPr>
              <a:t>Tarea</a:t>
            </a:r>
            <a:endParaRPr lang="en-US" sz="4400" dirty="0">
              <a:latin typeface="Segoe UI Black" panose="020B0A02040204020203" pitchFamily="34" charset="0"/>
              <a:ea typeface="Segoe UI Black" panose="020B0A02040204020203" pitchFamily="34" charset="0"/>
            </a:endParaRPr>
          </a:p>
        </p:txBody>
      </p:sp>
      <p:sp>
        <p:nvSpPr>
          <p:cNvPr id="7" name="TextBox 6">
            <a:extLst>
              <a:ext uri="{FF2B5EF4-FFF2-40B4-BE49-F238E27FC236}">
                <a16:creationId xmlns:a16="http://schemas.microsoft.com/office/drawing/2014/main" id="{33A91D73-1F87-4506-B257-8CA02FA4C478}"/>
              </a:ext>
            </a:extLst>
          </p:cNvPr>
          <p:cNvSpPr txBox="1"/>
          <p:nvPr/>
        </p:nvSpPr>
        <p:spPr>
          <a:xfrm>
            <a:off x="3144250" y="1480673"/>
            <a:ext cx="5903495" cy="4832092"/>
          </a:xfrm>
          <a:prstGeom prst="rect">
            <a:avLst/>
          </a:prstGeom>
          <a:noFill/>
        </p:spPr>
        <p:txBody>
          <a:bodyPr wrap="square" lIns="91440" tIns="45720" rIns="91440" bIns="45720" rtlCol="0" anchor="t">
            <a:spAutoFit/>
          </a:bodyPr>
          <a:lstStyle/>
          <a:p>
            <a:pPr algn="ctr"/>
            <a:r>
              <a:rPr lang="en-US" sz="2800" dirty="0"/>
              <a:t>Crea la </a:t>
            </a:r>
            <a:r>
              <a:rPr lang="en-US" sz="2800" dirty="0" err="1"/>
              <a:t>primera</a:t>
            </a:r>
            <a:r>
              <a:rPr lang="en-US" sz="2800" dirty="0"/>
              <a:t> </a:t>
            </a:r>
            <a:r>
              <a:rPr lang="en-US" sz="2800" dirty="0" err="1"/>
              <a:t>página</a:t>
            </a:r>
            <a:r>
              <a:rPr lang="en-US" sz="2800" dirty="0"/>
              <a:t> “</a:t>
            </a:r>
            <a:r>
              <a:rPr lang="en-US" sz="2800" dirty="0" err="1"/>
              <a:t>oficial</a:t>
            </a:r>
            <a:r>
              <a:rPr lang="en-US" sz="2800" dirty="0"/>
              <a:t>” de </a:t>
            </a:r>
            <a:r>
              <a:rPr lang="en-US" sz="2800" dirty="0" err="1"/>
              <a:t>tu</a:t>
            </a:r>
            <a:r>
              <a:rPr lang="en-US" sz="2800" dirty="0"/>
              <a:t> </a:t>
            </a:r>
            <a:r>
              <a:rPr lang="en-US" sz="2800"/>
              <a:t>diario de la </a:t>
            </a:r>
            <a:r>
              <a:rPr lang="en-US" sz="2800" dirty="0" err="1"/>
              <a:t>naturaleza</a:t>
            </a:r>
            <a:r>
              <a:rPr lang="en-US" sz="2800" dirty="0"/>
              <a:t> a </a:t>
            </a:r>
            <a:r>
              <a:rPr lang="en-US" sz="2800" dirty="0" err="1"/>
              <a:t>partir</a:t>
            </a:r>
            <a:r>
              <a:rPr lang="en-US" sz="2800" dirty="0"/>
              <a:t> de </a:t>
            </a:r>
            <a:r>
              <a:rPr lang="en-US" sz="2800" dirty="0" err="1"/>
              <a:t>esta</a:t>
            </a:r>
            <a:r>
              <a:rPr lang="en-US" sz="2800" dirty="0"/>
              <a:t> </a:t>
            </a:r>
            <a:r>
              <a:rPr lang="en-US" sz="2800" dirty="0" err="1"/>
              <a:t>consigna</a:t>
            </a:r>
            <a:r>
              <a:rPr lang="en-US" sz="2800" dirty="0"/>
              <a:t>:</a:t>
            </a:r>
          </a:p>
          <a:p>
            <a:pPr algn="ctr"/>
            <a:endParaRPr lang="en-US" sz="2800" dirty="0"/>
          </a:p>
          <a:p>
            <a:pPr algn="ctr"/>
            <a:r>
              <a:rPr lang="es-CO" sz="2800" dirty="0"/>
              <a:t>Si tuvieras tres centímetros de altura, ¿a qué lugar de la naturaleza irías y qué verías</a:t>
            </a:r>
            <a:r>
              <a:rPr lang="en-US" sz="2800" dirty="0"/>
              <a:t>?</a:t>
            </a:r>
          </a:p>
          <a:p>
            <a:pPr algn="ctr"/>
            <a:endParaRPr lang="en-US" sz="2800" dirty="0">
              <a:cs typeface="Calibri" panose="020F0502020204030204"/>
            </a:endParaRPr>
          </a:p>
          <a:p>
            <a:pPr algn="ctr"/>
            <a:r>
              <a:rPr lang="es-CO" sz="2800" dirty="0">
                <a:cs typeface="Calibri" panose="020F0502020204030204"/>
              </a:rPr>
              <a:t>Publica una foto de la página de tu bitácora en Google </a:t>
            </a:r>
            <a:r>
              <a:rPr lang="es-CO" sz="2800" dirty="0" err="1">
                <a:cs typeface="Calibri" panose="020F0502020204030204"/>
              </a:rPr>
              <a:t>Classroom</a:t>
            </a:r>
            <a:r>
              <a:rPr lang="es-CO" sz="2800" dirty="0">
                <a:cs typeface="Calibri" panose="020F0502020204030204"/>
              </a:rPr>
              <a:t> y escribe algunas oraciones sobre tu experiencia</a:t>
            </a:r>
            <a:r>
              <a:rPr lang="en-US" sz="2800" dirty="0">
                <a:cs typeface="Calibri" panose="020F0502020204030204"/>
              </a:rPr>
              <a:t>.</a:t>
            </a:r>
          </a:p>
        </p:txBody>
      </p:sp>
      <p:pic>
        <p:nvPicPr>
          <p:cNvPr id="5" name="Picture 4" descr="A picture containing fabric&#10;&#10;Description automatically generated">
            <a:extLst>
              <a:ext uri="{FF2B5EF4-FFF2-40B4-BE49-F238E27FC236}">
                <a16:creationId xmlns:a16="http://schemas.microsoft.com/office/drawing/2014/main" id="{CECC6888-162C-48C4-9267-F882F0C8EDAD}"/>
              </a:ext>
            </a:extLst>
          </p:cNvPr>
          <p:cNvPicPr>
            <a:picLocks noChangeAspect="1"/>
          </p:cNvPicPr>
          <p:nvPr/>
        </p:nvPicPr>
        <p:blipFill rotWithShape="1">
          <a:blip r:embed="rId3">
            <a:extLst>
              <a:ext uri="{28A0092B-C50C-407E-A947-70E740481C1C}">
                <a14:useLocalDpi xmlns:a14="http://schemas.microsoft.com/office/drawing/2010/main" val="0"/>
              </a:ext>
            </a:extLst>
          </a:blip>
          <a:srcRect l="51000" r="20788"/>
          <a:stretch/>
        </p:blipFill>
        <p:spPr>
          <a:xfrm>
            <a:off x="0" y="0"/>
            <a:ext cx="3102964" cy="6858000"/>
          </a:xfrm>
          <a:prstGeom prst="rect">
            <a:avLst/>
          </a:prstGeom>
        </p:spPr>
      </p:pic>
      <p:pic>
        <p:nvPicPr>
          <p:cNvPr id="9" name="Picture 8" descr="A picture containing fabric&#10;&#10;Description automatically generated">
            <a:extLst>
              <a:ext uri="{FF2B5EF4-FFF2-40B4-BE49-F238E27FC236}">
                <a16:creationId xmlns:a16="http://schemas.microsoft.com/office/drawing/2014/main" id="{17A4E735-7AC4-437E-B46D-3925B667A6EF}"/>
              </a:ext>
            </a:extLst>
          </p:cNvPr>
          <p:cNvPicPr>
            <a:picLocks noChangeAspect="1"/>
          </p:cNvPicPr>
          <p:nvPr/>
        </p:nvPicPr>
        <p:blipFill rotWithShape="1">
          <a:blip r:embed="rId3">
            <a:extLst>
              <a:ext uri="{28A0092B-C50C-407E-A947-70E740481C1C}">
                <a14:useLocalDpi xmlns:a14="http://schemas.microsoft.com/office/drawing/2010/main" val="0"/>
              </a:ext>
            </a:extLst>
          </a:blip>
          <a:srcRect l="1388" r="70399"/>
          <a:stretch/>
        </p:blipFill>
        <p:spPr>
          <a:xfrm>
            <a:off x="9047745" y="0"/>
            <a:ext cx="3102964" cy="6858000"/>
          </a:xfrm>
          <a:prstGeom prst="rect">
            <a:avLst/>
          </a:prstGeom>
        </p:spPr>
      </p:pic>
    </p:spTree>
    <p:extLst>
      <p:ext uri="{BB962C8B-B14F-4D97-AF65-F5344CB8AC3E}">
        <p14:creationId xmlns:p14="http://schemas.microsoft.com/office/powerpoint/2010/main" val="2847192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933807"/>
            <a:ext cx="5492262" cy="707886"/>
          </a:xfrm>
          <a:prstGeom prst="rect">
            <a:avLst/>
          </a:prstGeom>
          <a:noFill/>
        </p:spPr>
        <p:txBody>
          <a:bodyPr wrap="square" rtlCol="0">
            <a:spAutoFit/>
          </a:bodyPr>
          <a:lstStyle/>
          <a:p>
            <a:r>
              <a:rPr lang="es-CO" sz="4000" dirty="0">
                <a:latin typeface="Segoe UI Black" panose="020B0A02040204020203" pitchFamily="34" charset="0"/>
                <a:ea typeface="Segoe UI Black" panose="020B0A02040204020203" pitchFamily="34" charset="0"/>
              </a:rPr>
              <a:t>Resumen de la clase:</a:t>
            </a:r>
            <a:endParaRPr lang="en-US" sz="4000" dirty="0">
              <a:latin typeface="Segoe UI Black" panose="020B0A02040204020203" pitchFamily="34" charset="0"/>
              <a:ea typeface="Segoe UI Black" panose="020B0A02040204020203" pitchFamily="34" charset="0"/>
            </a:endParaRPr>
          </a:p>
        </p:txBody>
      </p:sp>
      <p:sp>
        <p:nvSpPr>
          <p:cNvPr id="5" name="TextBox 4">
            <a:extLst>
              <a:ext uri="{FF2B5EF4-FFF2-40B4-BE49-F238E27FC236}">
                <a16:creationId xmlns:a16="http://schemas.microsoft.com/office/drawing/2014/main" id="{CD97F7A3-75AD-4C6B-AE0C-909CF789A553}"/>
              </a:ext>
            </a:extLst>
          </p:cNvPr>
          <p:cNvSpPr txBox="1"/>
          <p:nvPr/>
        </p:nvSpPr>
        <p:spPr>
          <a:xfrm>
            <a:off x="617220" y="2020689"/>
            <a:ext cx="6400800" cy="3903504"/>
          </a:xfrm>
          <a:prstGeom prst="rect">
            <a:avLst/>
          </a:prstGeom>
          <a:noFill/>
        </p:spPr>
        <p:txBody>
          <a:bodyPr wrap="square" rtlCol="0">
            <a:spAutoFit/>
          </a:bodyPr>
          <a:lstStyle/>
          <a:p>
            <a:pPr marL="342900" indent="-342900">
              <a:lnSpc>
                <a:spcPct val="150000"/>
              </a:lnSpc>
              <a:buFont typeface="+mj-lt"/>
              <a:buAutoNum type="arabicPeriod"/>
            </a:pPr>
            <a:r>
              <a:rPr lang="es-CO" sz="2800" dirty="0"/>
              <a:t>Actividad</a:t>
            </a:r>
            <a:r>
              <a:rPr lang="en-US" sz="2800" dirty="0"/>
              <a:t> de </a:t>
            </a:r>
            <a:r>
              <a:rPr lang="es-CO" sz="2800" dirty="0"/>
              <a:t>precalentamiento</a:t>
            </a:r>
          </a:p>
          <a:p>
            <a:pPr marL="342900" indent="-342900">
              <a:lnSpc>
                <a:spcPct val="150000"/>
              </a:lnSpc>
              <a:buFont typeface="+mj-lt"/>
              <a:buAutoNum type="arabicPeriod"/>
            </a:pPr>
            <a:r>
              <a:rPr lang="es-CO" sz="2800" dirty="0"/>
              <a:t>Observar el mundo que te rodea</a:t>
            </a:r>
          </a:p>
          <a:p>
            <a:pPr marL="342900" indent="-342900">
              <a:lnSpc>
                <a:spcPct val="150000"/>
              </a:lnSpc>
              <a:buFont typeface="+mj-lt"/>
              <a:buAutoNum type="arabicPeriod"/>
            </a:pPr>
            <a:r>
              <a:rPr lang="es-CO" sz="2800" dirty="0"/>
              <a:t>Uso de líneas y formas</a:t>
            </a:r>
          </a:p>
          <a:p>
            <a:pPr marL="342900" indent="-342900">
              <a:lnSpc>
                <a:spcPct val="150000"/>
              </a:lnSpc>
              <a:buFont typeface="+mj-lt"/>
              <a:buAutoNum type="arabicPeriod"/>
            </a:pPr>
            <a:r>
              <a:rPr lang="es-CO" sz="2800" dirty="0"/>
              <a:t>Descomponer la imagen</a:t>
            </a:r>
          </a:p>
          <a:p>
            <a:pPr marL="342900" indent="-342900">
              <a:lnSpc>
                <a:spcPct val="150000"/>
              </a:lnSpc>
              <a:buFont typeface="+mj-lt"/>
              <a:buAutoNum type="arabicPeriod"/>
            </a:pPr>
            <a:r>
              <a:rPr lang="en-US" sz="2800" dirty="0" err="1"/>
              <a:t>Diferentes</a:t>
            </a:r>
            <a:r>
              <a:rPr lang="en-US" sz="2800" dirty="0"/>
              <a:t> </a:t>
            </a:r>
            <a:r>
              <a:rPr lang="en-US" sz="2800" dirty="0" err="1"/>
              <a:t>formas</a:t>
            </a:r>
            <a:r>
              <a:rPr lang="en-US" sz="2800" dirty="0"/>
              <a:t> = </a:t>
            </a:r>
            <a:r>
              <a:rPr lang="en-US" sz="2800" dirty="0" err="1"/>
              <a:t>diferentes</a:t>
            </a:r>
            <a:r>
              <a:rPr lang="en-US" sz="2800" dirty="0"/>
              <a:t> </a:t>
            </a:r>
            <a:r>
              <a:rPr lang="en-US" sz="2800" dirty="0" err="1"/>
              <a:t>plantas</a:t>
            </a:r>
            <a:endParaRPr lang="en-US" sz="2800" dirty="0"/>
          </a:p>
          <a:p>
            <a:pPr marL="342900" indent="-342900">
              <a:lnSpc>
                <a:spcPct val="150000"/>
              </a:lnSpc>
              <a:buFont typeface="+mj-lt"/>
              <a:buAutoNum type="arabicPeriod"/>
            </a:pPr>
            <a:r>
              <a:rPr lang="en-US" sz="2800" dirty="0" err="1"/>
              <a:t>Actividad</a:t>
            </a:r>
            <a:r>
              <a:rPr lang="en-US" sz="2800" dirty="0"/>
              <a:t> de </a:t>
            </a:r>
            <a:r>
              <a:rPr lang="en-US" sz="2800" dirty="0" err="1"/>
              <a:t>tarea</a:t>
            </a:r>
            <a:endParaRPr lang="en-US" dirty="0"/>
          </a:p>
        </p:txBody>
      </p:sp>
      <p:pic>
        <p:nvPicPr>
          <p:cNvPr id="6" name="Picture 5" descr="A picture containing flower, plant, sunflower&#10;&#10;Description automatically generated">
            <a:extLst>
              <a:ext uri="{FF2B5EF4-FFF2-40B4-BE49-F238E27FC236}">
                <a16:creationId xmlns:a16="http://schemas.microsoft.com/office/drawing/2014/main" id="{81F99059-DD52-4830-B0B7-2F39B772350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592" b="9150"/>
          <a:stretch/>
        </p:blipFill>
        <p:spPr>
          <a:xfrm>
            <a:off x="6699738" y="-1"/>
            <a:ext cx="5492262" cy="6858001"/>
          </a:xfrm>
          <a:prstGeom prst="rect">
            <a:avLst/>
          </a:prstGeom>
        </p:spPr>
      </p:pic>
    </p:spTree>
    <p:extLst>
      <p:ext uri="{BB962C8B-B14F-4D97-AF65-F5344CB8AC3E}">
        <p14:creationId xmlns:p14="http://schemas.microsoft.com/office/powerpoint/2010/main" val="159807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BE841-01DD-4B43-AD8B-054C4A14D79A}"/>
              </a:ext>
            </a:extLst>
          </p:cNvPr>
          <p:cNvSpPr txBox="1"/>
          <p:nvPr/>
        </p:nvSpPr>
        <p:spPr>
          <a:xfrm>
            <a:off x="617220" y="933807"/>
            <a:ext cx="5021179" cy="707886"/>
          </a:xfrm>
          <a:prstGeom prst="rect">
            <a:avLst/>
          </a:prstGeom>
          <a:noFill/>
        </p:spPr>
        <p:txBody>
          <a:bodyPr wrap="square" rtlCol="0">
            <a:spAutoFit/>
          </a:bodyPr>
          <a:lstStyle/>
          <a:p>
            <a:r>
              <a:rPr lang="es-CO" sz="4000" dirty="0">
                <a:latin typeface="Segoe UI Black" panose="020B0A02040204020203" pitchFamily="34" charset="0"/>
                <a:ea typeface="Segoe UI Black" panose="020B0A02040204020203" pitchFamily="34" charset="0"/>
              </a:rPr>
              <a:t>Cronograma:</a:t>
            </a:r>
            <a:endParaRPr lang="en-US" sz="4000" dirty="0">
              <a:latin typeface="Segoe UI Black" panose="020B0A02040204020203" pitchFamily="34" charset="0"/>
              <a:ea typeface="Segoe UI Black" panose="020B0A02040204020203" pitchFamily="34" charset="0"/>
            </a:endParaRPr>
          </a:p>
        </p:txBody>
      </p:sp>
      <p:sp>
        <p:nvSpPr>
          <p:cNvPr id="5" name="TextBox 4">
            <a:extLst>
              <a:ext uri="{FF2B5EF4-FFF2-40B4-BE49-F238E27FC236}">
                <a16:creationId xmlns:a16="http://schemas.microsoft.com/office/drawing/2014/main" id="{CD97F7A3-75AD-4C6B-AE0C-909CF789A553}"/>
              </a:ext>
            </a:extLst>
          </p:cNvPr>
          <p:cNvSpPr txBox="1"/>
          <p:nvPr/>
        </p:nvSpPr>
        <p:spPr>
          <a:xfrm>
            <a:off x="617220" y="2020689"/>
            <a:ext cx="6400800" cy="3903504"/>
          </a:xfrm>
          <a:prstGeom prst="rect">
            <a:avLst/>
          </a:prstGeom>
          <a:noFill/>
        </p:spPr>
        <p:txBody>
          <a:bodyPr wrap="square" rtlCol="0">
            <a:spAutoFit/>
          </a:bodyPr>
          <a:lstStyle/>
          <a:p>
            <a:pPr marL="342900" indent="-342900">
              <a:lnSpc>
                <a:spcPct val="150000"/>
              </a:lnSpc>
              <a:buFont typeface="+mj-lt"/>
              <a:buAutoNum type="arabicPeriod"/>
            </a:pPr>
            <a:r>
              <a:rPr lang="es-CO" sz="2800" dirty="0"/>
              <a:t>Actividad</a:t>
            </a:r>
            <a:r>
              <a:rPr lang="en-US" sz="2800" dirty="0"/>
              <a:t> de </a:t>
            </a:r>
            <a:r>
              <a:rPr lang="es-CO" sz="2800" dirty="0"/>
              <a:t>precalentamiento</a:t>
            </a:r>
          </a:p>
          <a:p>
            <a:pPr marL="342900" indent="-342900">
              <a:lnSpc>
                <a:spcPct val="150000"/>
              </a:lnSpc>
              <a:buFont typeface="+mj-lt"/>
              <a:buAutoNum type="arabicPeriod"/>
            </a:pPr>
            <a:r>
              <a:rPr lang="es-CO" sz="2800" dirty="0"/>
              <a:t>Observar el mundo que te rodea</a:t>
            </a:r>
          </a:p>
          <a:p>
            <a:pPr marL="342900" indent="-342900">
              <a:lnSpc>
                <a:spcPct val="150000"/>
              </a:lnSpc>
              <a:buFont typeface="+mj-lt"/>
              <a:buAutoNum type="arabicPeriod"/>
            </a:pPr>
            <a:r>
              <a:rPr lang="es-CO" sz="2800" dirty="0"/>
              <a:t>Uso de líneas y formas</a:t>
            </a:r>
          </a:p>
          <a:p>
            <a:pPr marL="342900" indent="-342900">
              <a:lnSpc>
                <a:spcPct val="150000"/>
              </a:lnSpc>
              <a:buFont typeface="+mj-lt"/>
              <a:buAutoNum type="arabicPeriod"/>
            </a:pPr>
            <a:r>
              <a:rPr lang="es-CO" sz="2800" dirty="0"/>
              <a:t>Descomponer la imagen</a:t>
            </a:r>
          </a:p>
          <a:p>
            <a:pPr marL="342900" indent="-342900">
              <a:lnSpc>
                <a:spcPct val="150000"/>
              </a:lnSpc>
              <a:buFont typeface="+mj-lt"/>
              <a:buAutoNum type="arabicPeriod"/>
            </a:pPr>
            <a:r>
              <a:rPr lang="en-US" sz="2800" dirty="0" err="1"/>
              <a:t>Diferentes</a:t>
            </a:r>
            <a:r>
              <a:rPr lang="en-US" sz="2800" dirty="0"/>
              <a:t> </a:t>
            </a:r>
            <a:r>
              <a:rPr lang="en-US" sz="2800" dirty="0" err="1"/>
              <a:t>formas</a:t>
            </a:r>
            <a:r>
              <a:rPr lang="en-US" sz="2800" dirty="0"/>
              <a:t> = </a:t>
            </a:r>
            <a:r>
              <a:rPr lang="en-US" sz="2800" dirty="0" err="1"/>
              <a:t>diferentes</a:t>
            </a:r>
            <a:r>
              <a:rPr lang="en-US" sz="2800" dirty="0"/>
              <a:t> </a:t>
            </a:r>
            <a:r>
              <a:rPr lang="en-US" sz="2800" dirty="0" err="1"/>
              <a:t>plantas</a:t>
            </a:r>
            <a:endParaRPr lang="en-US" sz="2800" dirty="0"/>
          </a:p>
          <a:p>
            <a:pPr marL="342900" indent="-342900">
              <a:lnSpc>
                <a:spcPct val="150000"/>
              </a:lnSpc>
              <a:buFont typeface="+mj-lt"/>
              <a:buAutoNum type="arabicPeriod"/>
            </a:pPr>
            <a:r>
              <a:rPr lang="en-US" sz="2800" dirty="0" err="1"/>
              <a:t>Actividad</a:t>
            </a:r>
            <a:r>
              <a:rPr lang="en-US" sz="2800" dirty="0"/>
              <a:t> de </a:t>
            </a:r>
            <a:r>
              <a:rPr lang="en-US" sz="2800" dirty="0" err="1"/>
              <a:t>tarea</a:t>
            </a:r>
            <a:endParaRPr lang="en-US" dirty="0"/>
          </a:p>
        </p:txBody>
      </p:sp>
      <p:pic>
        <p:nvPicPr>
          <p:cNvPr id="6" name="Picture 5" descr="A picture containing flower, plant, sunflower&#10;&#10;Description automatically generated">
            <a:extLst>
              <a:ext uri="{FF2B5EF4-FFF2-40B4-BE49-F238E27FC236}">
                <a16:creationId xmlns:a16="http://schemas.microsoft.com/office/drawing/2014/main" id="{81F99059-DD52-4830-B0B7-2F39B772350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592" b="9150"/>
          <a:stretch/>
        </p:blipFill>
        <p:spPr>
          <a:xfrm>
            <a:off x="6699738" y="-1"/>
            <a:ext cx="5492262" cy="6858001"/>
          </a:xfrm>
          <a:prstGeom prst="rect">
            <a:avLst/>
          </a:prstGeom>
        </p:spPr>
      </p:pic>
    </p:spTree>
    <p:extLst>
      <p:ext uri="{BB962C8B-B14F-4D97-AF65-F5344CB8AC3E}">
        <p14:creationId xmlns:p14="http://schemas.microsoft.com/office/powerpoint/2010/main" val="703644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CB552C-D5DE-4A86-917C-65F27F640EFC}"/>
              </a:ext>
            </a:extLst>
          </p:cNvPr>
          <p:cNvSpPr txBox="1"/>
          <p:nvPr/>
        </p:nvSpPr>
        <p:spPr>
          <a:xfrm>
            <a:off x="5654222" y="762453"/>
            <a:ext cx="6200774" cy="1200329"/>
          </a:xfrm>
          <a:prstGeom prst="rect">
            <a:avLst/>
          </a:prstGeom>
          <a:noFill/>
        </p:spPr>
        <p:txBody>
          <a:bodyPr wrap="square" rtlCol="0">
            <a:spAutoFit/>
          </a:bodyPr>
          <a:lstStyle/>
          <a:p>
            <a:pPr algn="r"/>
            <a:r>
              <a:rPr lang="en-US" sz="3600" dirty="0" err="1">
                <a:latin typeface="Segoe UI Black" panose="020B0A02040204020203" pitchFamily="34" charset="0"/>
                <a:ea typeface="Segoe UI Black" panose="020B0A02040204020203" pitchFamily="34" charset="0"/>
              </a:rPr>
              <a:t>Precalentamiento</a:t>
            </a:r>
            <a:r>
              <a:rPr lang="en-US" sz="3600" dirty="0">
                <a:latin typeface="Segoe UI Black" panose="020B0A02040204020203" pitchFamily="34" charset="0"/>
                <a:ea typeface="Segoe UI Black" panose="020B0A02040204020203" pitchFamily="34" charset="0"/>
              </a:rPr>
              <a:t>: </a:t>
            </a:r>
          </a:p>
          <a:p>
            <a:pPr algn="r"/>
            <a:r>
              <a:rPr lang="es-CO" sz="3600" dirty="0">
                <a:latin typeface="Segoe UI Black" panose="020B0A02040204020203" pitchFamily="34" charset="0"/>
                <a:ea typeface="Segoe UI Black" panose="020B0A02040204020203" pitchFamily="34" charset="0"/>
              </a:rPr>
              <a:t>dibujar sin mirar el papel</a:t>
            </a:r>
            <a:endParaRPr lang="en-US" sz="3600" dirty="0">
              <a:latin typeface="Segoe UI Black" panose="020B0A02040204020203" pitchFamily="34" charset="0"/>
              <a:ea typeface="Segoe UI Black" panose="020B0A02040204020203" pitchFamily="34" charset="0"/>
            </a:endParaRPr>
          </a:p>
        </p:txBody>
      </p:sp>
      <p:pic>
        <p:nvPicPr>
          <p:cNvPr id="5" name="Picture 4" descr="Diagram, schematic&#10;&#10;Description automatically generated">
            <a:extLst>
              <a:ext uri="{FF2B5EF4-FFF2-40B4-BE49-F238E27FC236}">
                <a16:creationId xmlns:a16="http://schemas.microsoft.com/office/drawing/2014/main" id="{C2A675D8-C1C4-4825-B509-F182E95BD085}"/>
              </a:ext>
            </a:extLst>
          </p:cNvPr>
          <p:cNvPicPr>
            <a:picLocks noChangeAspect="1"/>
          </p:cNvPicPr>
          <p:nvPr/>
        </p:nvPicPr>
        <p:blipFill rotWithShape="1">
          <a:blip r:embed="rId3">
            <a:extLst>
              <a:ext uri="{28A0092B-C50C-407E-A947-70E740481C1C}">
                <a14:useLocalDpi xmlns:a14="http://schemas.microsoft.com/office/drawing/2010/main" val="0"/>
              </a:ext>
            </a:extLst>
          </a:blip>
          <a:srcRect r="53646"/>
          <a:stretch/>
        </p:blipFill>
        <p:spPr>
          <a:xfrm>
            <a:off x="807656" y="0"/>
            <a:ext cx="4243315" cy="6858000"/>
          </a:xfrm>
          <a:prstGeom prst="rect">
            <a:avLst/>
          </a:prstGeom>
        </p:spPr>
      </p:pic>
      <p:sp>
        <p:nvSpPr>
          <p:cNvPr id="6" name="TextBox 5">
            <a:extLst>
              <a:ext uri="{FF2B5EF4-FFF2-40B4-BE49-F238E27FC236}">
                <a16:creationId xmlns:a16="http://schemas.microsoft.com/office/drawing/2014/main" id="{B8B2FCC1-CB8E-41C5-925E-A4FDEC329081}"/>
              </a:ext>
            </a:extLst>
          </p:cNvPr>
          <p:cNvSpPr txBox="1"/>
          <p:nvPr/>
        </p:nvSpPr>
        <p:spPr>
          <a:xfrm>
            <a:off x="5384800" y="2285375"/>
            <a:ext cx="6470196" cy="4431983"/>
          </a:xfrm>
          <a:prstGeom prst="rect">
            <a:avLst/>
          </a:prstGeom>
          <a:noFill/>
        </p:spPr>
        <p:txBody>
          <a:bodyPr wrap="square" lIns="91440" tIns="45720" rIns="91440" bIns="45720" rtlCol="0" anchor="t">
            <a:spAutoFit/>
          </a:bodyPr>
          <a:lstStyle/>
          <a:p>
            <a:pPr fontAlgn="base">
              <a:buFont typeface="Arial" panose="020B0604020202020204" pitchFamily="34" charset="0"/>
              <a:buChar char="•"/>
            </a:pPr>
            <a:r>
              <a:rPr lang="en-US" sz="2400" b="0" i="0" dirty="0" err="1">
                <a:solidFill>
                  <a:srgbClr val="000000"/>
                </a:solidFill>
                <a:effectLst/>
                <a:latin typeface="Calibri"/>
                <a:cs typeface="Calibri"/>
              </a:rPr>
              <a:t>Elige</a:t>
            </a:r>
            <a:r>
              <a:rPr lang="en-US" sz="2400" b="0" i="0" dirty="0">
                <a:solidFill>
                  <a:srgbClr val="000000"/>
                </a:solidFill>
                <a:effectLst/>
                <a:latin typeface="Calibri"/>
                <a:cs typeface="Calibri"/>
              </a:rPr>
              <a:t> un </a:t>
            </a:r>
            <a:r>
              <a:rPr lang="en-US" sz="2400" b="0" i="0" dirty="0" err="1">
                <a:solidFill>
                  <a:srgbClr val="000000"/>
                </a:solidFill>
                <a:effectLst/>
                <a:latin typeface="Calibri"/>
                <a:cs typeface="Calibri"/>
              </a:rPr>
              <a:t>objeto</a:t>
            </a:r>
            <a:r>
              <a:rPr lang="en-US" sz="2400" b="0" i="0" dirty="0">
                <a:solidFill>
                  <a:srgbClr val="000000"/>
                </a:solidFill>
                <a:effectLst/>
                <a:latin typeface="Calibri"/>
                <a:cs typeface="Calibri"/>
              </a:rPr>
              <a:t> que </a:t>
            </a:r>
            <a:r>
              <a:rPr lang="en-US" sz="2400" b="0" i="0" dirty="0" err="1">
                <a:solidFill>
                  <a:srgbClr val="000000"/>
                </a:solidFill>
                <a:effectLst/>
                <a:latin typeface="Calibri"/>
                <a:cs typeface="Calibri"/>
              </a:rPr>
              <a:t>esté</a:t>
            </a:r>
            <a:r>
              <a:rPr lang="en-US" sz="2400" b="0" i="0" dirty="0">
                <a:solidFill>
                  <a:srgbClr val="000000"/>
                </a:solidFill>
                <a:effectLst/>
                <a:latin typeface="Calibri"/>
                <a:cs typeface="Calibri"/>
              </a:rPr>
              <a:t> </a:t>
            </a:r>
            <a:r>
              <a:rPr lang="en-US" sz="2400" b="0" i="0" dirty="0" err="1">
                <a:solidFill>
                  <a:srgbClr val="000000"/>
                </a:solidFill>
                <a:effectLst/>
                <a:latin typeface="Calibri"/>
                <a:cs typeface="Calibri"/>
              </a:rPr>
              <a:t>delante</a:t>
            </a:r>
            <a:r>
              <a:rPr lang="en-US" sz="2400" b="0" i="0" dirty="0">
                <a:solidFill>
                  <a:srgbClr val="000000"/>
                </a:solidFill>
                <a:effectLst/>
                <a:latin typeface="Calibri"/>
                <a:cs typeface="Calibri"/>
              </a:rPr>
              <a:t> o </a:t>
            </a:r>
            <a:r>
              <a:rPr lang="en-US" sz="2400" b="0" i="0" dirty="0" err="1">
                <a:solidFill>
                  <a:srgbClr val="000000"/>
                </a:solidFill>
                <a:effectLst/>
                <a:latin typeface="Calibri"/>
                <a:cs typeface="Calibri"/>
              </a:rPr>
              <a:t>cerca</a:t>
            </a:r>
            <a:r>
              <a:rPr lang="en-US" sz="2400" b="0" i="0" dirty="0">
                <a:solidFill>
                  <a:srgbClr val="000000"/>
                </a:solidFill>
                <a:effectLst/>
                <a:latin typeface="Calibri"/>
                <a:cs typeface="Calibri"/>
              </a:rPr>
              <a:t> de </a:t>
            </a:r>
            <a:r>
              <a:rPr lang="en-US" sz="2400" b="0" i="0" dirty="0" err="1">
                <a:solidFill>
                  <a:srgbClr val="000000"/>
                </a:solidFill>
                <a:effectLst/>
                <a:latin typeface="Calibri"/>
                <a:cs typeface="Calibri"/>
              </a:rPr>
              <a:t>ti</a:t>
            </a:r>
            <a:r>
              <a:rPr lang="en-US" sz="2400" b="0" i="0" dirty="0">
                <a:solidFill>
                  <a:srgbClr val="000000"/>
                </a:solidFill>
                <a:effectLst/>
                <a:latin typeface="Calibri"/>
                <a:cs typeface="Calibri"/>
              </a:rPr>
              <a:t> para que sea </a:t>
            </a:r>
            <a:r>
              <a:rPr lang="en-US" sz="2400" b="0" i="0" dirty="0" err="1">
                <a:solidFill>
                  <a:srgbClr val="000000"/>
                </a:solidFill>
                <a:effectLst/>
                <a:latin typeface="Calibri"/>
                <a:cs typeface="Calibri"/>
              </a:rPr>
              <a:t>tu</a:t>
            </a:r>
            <a:r>
              <a:rPr lang="en-US" sz="2400" b="0" i="0" dirty="0">
                <a:solidFill>
                  <a:srgbClr val="000000"/>
                </a:solidFill>
                <a:effectLst/>
                <a:latin typeface="Calibri"/>
                <a:cs typeface="Calibri"/>
              </a:rPr>
              <a:t> </a:t>
            </a:r>
            <a:r>
              <a:rPr lang="en-US" sz="2400" b="0" i="0" dirty="0" err="1">
                <a:solidFill>
                  <a:srgbClr val="000000"/>
                </a:solidFill>
                <a:effectLst/>
                <a:latin typeface="Calibri"/>
                <a:cs typeface="Calibri"/>
              </a:rPr>
              <a:t>modelo</a:t>
            </a:r>
            <a:r>
              <a:rPr lang="en-US" sz="2400" b="0" i="0" dirty="0">
                <a:solidFill>
                  <a:srgbClr val="000000"/>
                </a:solidFill>
                <a:effectLst/>
                <a:latin typeface="Calibri"/>
                <a:cs typeface="Calibri"/>
              </a:rPr>
              <a:t>.</a:t>
            </a:r>
          </a:p>
          <a:p>
            <a:pPr fontAlgn="base"/>
            <a:endParaRPr lang="en-US" sz="24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2400" b="0" i="0" dirty="0">
                <a:solidFill>
                  <a:srgbClr val="000000"/>
                </a:solidFill>
                <a:effectLst/>
                <a:latin typeface="Calibri"/>
                <a:cs typeface="Calibri"/>
              </a:rPr>
              <a:t>¡</a:t>
            </a:r>
            <a:r>
              <a:rPr lang="en-US" sz="2400" b="0" i="0" dirty="0" err="1">
                <a:solidFill>
                  <a:srgbClr val="000000"/>
                </a:solidFill>
                <a:effectLst/>
                <a:latin typeface="Calibri"/>
                <a:cs typeface="Calibri"/>
              </a:rPr>
              <a:t>Usa</a:t>
            </a:r>
            <a:r>
              <a:rPr lang="en-US" sz="2400" b="0" i="0" dirty="0">
                <a:solidFill>
                  <a:srgbClr val="000000"/>
                </a:solidFill>
                <a:effectLst/>
                <a:latin typeface="Calibri"/>
                <a:cs typeface="Calibri"/>
              </a:rPr>
              <a:t> </a:t>
            </a:r>
            <a:r>
              <a:rPr lang="en-US" sz="2400" b="0" i="0" dirty="0" err="1">
                <a:solidFill>
                  <a:srgbClr val="000000"/>
                </a:solidFill>
                <a:effectLst/>
                <a:latin typeface="Calibri"/>
                <a:cs typeface="Calibri"/>
              </a:rPr>
              <a:t>tu</a:t>
            </a:r>
            <a:r>
              <a:rPr lang="en-US" sz="2400" b="0" i="0" dirty="0">
                <a:solidFill>
                  <a:srgbClr val="000000"/>
                </a:solidFill>
                <a:effectLst/>
                <a:latin typeface="Calibri"/>
                <a:cs typeface="Calibri"/>
              </a:rPr>
              <a:t> </a:t>
            </a:r>
            <a:r>
              <a:rPr lang="es-CO" sz="2400" b="0" i="0" dirty="0">
                <a:solidFill>
                  <a:srgbClr val="000000"/>
                </a:solidFill>
                <a:effectLst/>
                <a:latin typeface="Calibri"/>
                <a:cs typeface="Calibri"/>
              </a:rPr>
              <a:t>bolígrafo</a:t>
            </a:r>
            <a:r>
              <a:rPr lang="en-US" sz="2400" b="0" i="0" dirty="0">
                <a:solidFill>
                  <a:srgbClr val="000000"/>
                </a:solidFill>
                <a:effectLst/>
                <a:latin typeface="Calibri"/>
                <a:cs typeface="Calibri"/>
              </a:rPr>
              <a:t>! </a:t>
            </a:r>
            <a:r>
              <a:rPr lang="es-CO" sz="2400" b="0" i="0" dirty="0">
                <a:solidFill>
                  <a:srgbClr val="000000"/>
                </a:solidFill>
                <a:effectLst/>
                <a:latin typeface="Calibri"/>
                <a:cs typeface="Calibri"/>
              </a:rPr>
              <a:t>Sin mirar el papel y sin levantar el </a:t>
            </a:r>
            <a:r>
              <a:rPr lang="es-CO" sz="2400" b="0" i="0" dirty="0" err="1">
                <a:solidFill>
                  <a:srgbClr val="000000"/>
                </a:solidFill>
                <a:effectLst/>
                <a:latin typeface="Calibri"/>
                <a:cs typeface="Calibri"/>
              </a:rPr>
              <a:t>boligrafo</a:t>
            </a:r>
            <a:r>
              <a:rPr lang="es-CO" sz="2400" b="0" i="0" dirty="0">
                <a:solidFill>
                  <a:srgbClr val="000000"/>
                </a:solidFill>
                <a:effectLst/>
                <a:latin typeface="Calibri"/>
                <a:cs typeface="Calibri"/>
              </a:rPr>
              <a:t>, dibuja el modelo en cada uno de los cinco recuadros.</a:t>
            </a:r>
          </a:p>
          <a:p>
            <a:pPr algn="l" rtl="0" fontAlgn="base"/>
            <a:endParaRPr lang="en-US" sz="2400" b="0" i="0" dirty="0">
              <a:solidFill>
                <a:srgbClr val="000000"/>
              </a:solidFill>
              <a:effectLst/>
              <a:latin typeface="Calibri" panose="020F0502020204030204" pitchFamily="34" charset="0"/>
            </a:endParaRPr>
          </a:p>
          <a:p>
            <a:pPr fontAlgn="base">
              <a:buFont typeface="Arial" panose="020B0604020202020204" pitchFamily="34" charset="0"/>
              <a:buChar char="•"/>
            </a:pPr>
            <a:r>
              <a:rPr lang="es-CO" sz="2400" dirty="0">
                <a:solidFill>
                  <a:srgbClr val="000000"/>
                </a:solidFill>
                <a:latin typeface="Calibri"/>
                <a:cs typeface="Calibri"/>
              </a:rPr>
              <a:t>Cada recuadro tiene un límite de tiempo. </a:t>
            </a:r>
            <a:r>
              <a:rPr lang="en-US" sz="2400" dirty="0" err="1">
                <a:solidFill>
                  <a:srgbClr val="000000"/>
                </a:solidFill>
                <a:latin typeface="Calibri"/>
                <a:cs typeface="Calibri"/>
              </a:rPr>
              <a:t>Recuadro</a:t>
            </a:r>
            <a:r>
              <a:rPr lang="en-US" sz="2400" dirty="0">
                <a:solidFill>
                  <a:srgbClr val="000000"/>
                </a:solidFill>
                <a:latin typeface="Calibri"/>
                <a:cs typeface="Calibri"/>
              </a:rPr>
              <a:t> 1: un </a:t>
            </a:r>
            <a:r>
              <a:rPr lang="en-US" sz="2400" dirty="0" err="1">
                <a:solidFill>
                  <a:srgbClr val="000000"/>
                </a:solidFill>
                <a:latin typeface="Calibri"/>
                <a:cs typeface="Calibri"/>
              </a:rPr>
              <a:t>minuto</a:t>
            </a:r>
            <a:r>
              <a:rPr lang="en-US" sz="2400" dirty="0">
                <a:solidFill>
                  <a:srgbClr val="000000"/>
                </a:solidFill>
                <a:latin typeface="Calibri"/>
                <a:cs typeface="Calibri"/>
              </a:rPr>
              <a:t>, </a:t>
            </a:r>
            <a:r>
              <a:rPr lang="en-US" sz="2400" dirty="0" err="1">
                <a:solidFill>
                  <a:srgbClr val="000000"/>
                </a:solidFill>
                <a:latin typeface="Calibri"/>
                <a:cs typeface="Calibri"/>
              </a:rPr>
              <a:t>Recuadro</a:t>
            </a:r>
            <a:r>
              <a:rPr lang="en-US" sz="2400" dirty="0">
                <a:solidFill>
                  <a:srgbClr val="000000"/>
                </a:solidFill>
                <a:latin typeface="Calibri"/>
                <a:cs typeface="Calibri"/>
              </a:rPr>
              <a:t> 2: 50 </a:t>
            </a:r>
            <a:r>
              <a:rPr lang="en-US" sz="2400" dirty="0" err="1">
                <a:solidFill>
                  <a:srgbClr val="000000"/>
                </a:solidFill>
                <a:latin typeface="Calibri"/>
                <a:cs typeface="Calibri"/>
              </a:rPr>
              <a:t>segundos</a:t>
            </a:r>
            <a:r>
              <a:rPr lang="en-US" sz="2400" dirty="0">
                <a:solidFill>
                  <a:srgbClr val="000000"/>
                </a:solidFill>
                <a:latin typeface="Calibri"/>
                <a:cs typeface="Calibri"/>
              </a:rPr>
              <a:t>, </a:t>
            </a:r>
            <a:r>
              <a:rPr lang="en-US" sz="2400" dirty="0" err="1">
                <a:solidFill>
                  <a:srgbClr val="000000"/>
                </a:solidFill>
                <a:latin typeface="Calibri"/>
                <a:cs typeface="Calibri"/>
              </a:rPr>
              <a:t>Recuadro</a:t>
            </a:r>
            <a:r>
              <a:rPr lang="en-US" sz="2400" dirty="0">
                <a:solidFill>
                  <a:srgbClr val="000000"/>
                </a:solidFill>
                <a:latin typeface="Calibri"/>
                <a:cs typeface="Calibri"/>
              </a:rPr>
              <a:t> 3: 40 </a:t>
            </a:r>
            <a:r>
              <a:rPr lang="en-US" sz="2400" dirty="0" err="1">
                <a:solidFill>
                  <a:srgbClr val="000000"/>
                </a:solidFill>
                <a:latin typeface="Calibri"/>
                <a:cs typeface="Calibri"/>
              </a:rPr>
              <a:t>segundos</a:t>
            </a:r>
            <a:r>
              <a:rPr lang="en-US" sz="2400" dirty="0">
                <a:solidFill>
                  <a:srgbClr val="000000"/>
                </a:solidFill>
                <a:latin typeface="Calibri"/>
                <a:cs typeface="Calibri"/>
              </a:rPr>
              <a:t>, </a:t>
            </a:r>
            <a:r>
              <a:rPr lang="en-US" sz="2400" dirty="0" err="1">
                <a:solidFill>
                  <a:srgbClr val="000000"/>
                </a:solidFill>
                <a:latin typeface="Calibri"/>
                <a:cs typeface="Calibri"/>
              </a:rPr>
              <a:t>Recuadro</a:t>
            </a:r>
            <a:r>
              <a:rPr lang="en-US" sz="2400" dirty="0">
                <a:solidFill>
                  <a:srgbClr val="000000"/>
                </a:solidFill>
                <a:latin typeface="Calibri"/>
                <a:cs typeface="Calibri"/>
              </a:rPr>
              <a:t> 5: 30 </a:t>
            </a:r>
            <a:r>
              <a:rPr lang="en-US" sz="2400" dirty="0" err="1">
                <a:solidFill>
                  <a:srgbClr val="000000"/>
                </a:solidFill>
                <a:latin typeface="Calibri"/>
                <a:cs typeface="Calibri"/>
              </a:rPr>
              <a:t>segundos</a:t>
            </a:r>
            <a:r>
              <a:rPr lang="en-US" sz="2400" dirty="0">
                <a:solidFill>
                  <a:srgbClr val="000000"/>
                </a:solidFill>
                <a:latin typeface="Calibri"/>
                <a:cs typeface="Calibri"/>
              </a:rPr>
              <a:t>. </a:t>
            </a:r>
            <a:endParaRPr lang="en-US" sz="2400" b="0" i="0" dirty="0">
              <a:solidFill>
                <a:srgbClr val="000000"/>
              </a:solidFill>
              <a:effectLst/>
              <a:latin typeface="Calibri"/>
              <a:cs typeface="Calibri"/>
            </a:endParaRPr>
          </a:p>
          <a:p>
            <a:endParaRPr lang="en-US" dirty="0"/>
          </a:p>
        </p:txBody>
      </p:sp>
    </p:spTree>
    <p:extLst>
      <p:ext uri="{BB962C8B-B14F-4D97-AF65-F5344CB8AC3E}">
        <p14:creationId xmlns:p14="http://schemas.microsoft.com/office/powerpoint/2010/main" val="854968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rawing, oscine, sketch, bird&#10;&#10;Description automatically generated">
            <a:extLst>
              <a:ext uri="{FF2B5EF4-FFF2-40B4-BE49-F238E27FC236}">
                <a16:creationId xmlns:a16="http://schemas.microsoft.com/office/drawing/2014/main" id="{3FE8EF80-2177-9DB9-FCC8-199AACE51AEA}"/>
              </a:ext>
            </a:extLst>
          </p:cNvPr>
          <p:cNvPicPr>
            <a:picLocks noChangeAspect="1"/>
          </p:cNvPicPr>
          <p:nvPr/>
        </p:nvPicPr>
        <p:blipFill rotWithShape="1">
          <a:blip r:embed="rId3">
            <a:extLst>
              <a:ext uri="{28A0092B-C50C-407E-A947-70E740481C1C}">
                <a14:useLocalDpi xmlns:a14="http://schemas.microsoft.com/office/drawing/2010/main" val="0"/>
              </a:ext>
            </a:extLst>
          </a:blip>
          <a:srcRect b="5388"/>
          <a:stretch/>
        </p:blipFill>
        <p:spPr>
          <a:xfrm>
            <a:off x="1271225" y="369505"/>
            <a:ext cx="10900085" cy="6488495"/>
          </a:xfrm>
          <a:prstGeom prst="rect">
            <a:avLst/>
          </a:prstGeom>
        </p:spPr>
      </p:pic>
      <p:grpSp>
        <p:nvGrpSpPr>
          <p:cNvPr id="14" name="Group 13">
            <a:extLst>
              <a:ext uri="{FF2B5EF4-FFF2-40B4-BE49-F238E27FC236}">
                <a16:creationId xmlns:a16="http://schemas.microsoft.com/office/drawing/2014/main" id="{4CA7F0DE-C9D6-0AF5-993C-76C5CFC2C65F}"/>
              </a:ext>
            </a:extLst>
          </p:cNvPr>
          <p:cNvGrpSpPr/>
          <p:nvPr/>
        </p:nvGrpSpPr>
        <p:grpSpPr>
          <a:xfrm>
            <a:off x="1271225" y="228600"/>
            <a:ext cx="5510575" cy="2993794"/>
            <a:chOff x="1271225" y="228600"/>
            <a:chExt cx="5510575" cy="2993794"/>
          </a:xfrm>
        </p:grpSpPr>
        <p:sp>
          <p:nvSpPr>
            <p:cNvPr id="12" name="Rectangle 11">
              <a:extLst>
                <a:ext uri="{FF2B5EF4-FFF2-40B4-BE49-F238E27FC236}">
                  <a16:creationId xmlns:a16="http://schemas.microsoft.com/office/drawing/2014/main" id="{F161FF8F-6185-32D0-8520-8558038D35B3}"/>
                </a:ext>
              </a:extLst>
            </p:cNvPr>
            <p:cNvSpPr/>
            <p:nvPr/>
          </p:nvSpPr>
          <p:spPr>
            <a:xfrm>
              <a:off x="1271225" y="228600"/>
              <a:ext cx="5510575" cy="29717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3319BCA8-14B6-4C2B-4B0C-CF429D209A95}"/>
                    </a:ext>
                  </a:extLst>
                </p14:cNvPr>
                <p14:cNvContentPartPr/>
                <p14:nvPr/>
              </p14:nvContentPartPr>
              <p14:xfrm>
                <a:off x="1665034" y="3186754"/>
                <a:ext cx="1510560" cy="35640"/>
              </p14:xfrm>
            </p:contentPart>
          </mc:Choice>
          <mc:Fallback xmlns="">
            <p:pic>
              <p:nvPicPr>
                <p:cNvPr id="13" name="Ink 12">
                  <a:extLst>
                    <a:ext uri="{FF2B5EF4-FFF2-40B4-BE49-F238E27FC236}">
                      <a16:creationId xmlns:a16="http://schemas.microsoft.com/office/drawing/2014/main" id="{3319BCA8-14B6-4C2B-4B0C-CF429D209A95}"/>
                    </a:ext>
                  </a:extLst>
                </p:cNvPr>
                <p:cNvPicPr/>
                <p:nvPr/>
              </p:nvPicPr>
              <p:blipFill>
                <a:blip r:embed="rId5"/>
                <a:stretch>
                  <a:fillRect/>
                </a:stretch>
              </p:blipFill>
              <p:spPr>
                <a:xfrm>
                  <a:off x="1602019" y="3123754"/>
                  <a:ext cx="1636230" cy="161280"/>
                </a:xfrm>
                <a:prstGeom prst="rect">
                  <a:avLst/>
                </a:prstGeom>
              </p:spPr>
            </p:pic>
          </mc:Fallback>
        </mc:AlternateContent>
      </p:grpSp>
      <p:sp>
        <p:nvSpPr>
          <p:cNvPr id="3" name="TextBox 2">
            <a:extLst>
              <a:ext uri="{FF2B5EF4-FFF2-40B4-BE49-F238E27FC236}">
                <a16:creationId xmlns:a16="http://schemas.microsoft.com/office/drawing/2014/main" id="{9F554239-B1F2-4C71-8EE4-1D1C632DDE36}"/>
              </a:ext>
            </a:extLst>
          </p:cNvPr>
          <p:cNvSpPr txBox="1"/>
          <p:nvPr/>
        </p:nvSpPr>
        <p:spPr>
          <a:xfrm>
            <a:off x="521894" y="5136892"/>
            <a:ext cx="10398881" cy="779380"/>
          </a:xfrm>
          <a:prstGeom prst="rect">
            <a:avLst/>
          </a:prstGeom>
        </p:spPr>
        <p:txBody>
          <a:bodyPr vert="horz" lIns="91440" tIns="45720" rIns="91440" bIns="45720" rtlCol="0">
            <a:noAutofit/>
          </a:bodyPr>
          <a:lstStyle/>
          <a:p>
            <a:pPr>
              <a:spcAft>
                <a:spcPts val="600"/>
              </a:spcAft>
            </a:pPr>
            <a:endParaRPr lang="en-US" sz="3000" b="1" dirty="0"/>
          </a:p>
        </p:txBody>
      </p:sp>
      <p:sp>
        <p:nvSpPr>
          <p:cNvPr id="2" name="TextBox 1">
            <a:extLst>
              <a:ext uri="{FF2B5EF4-FFF2-40B4-BE49-F238E27FC236}">
                <a16:creationId xmlns:a16="http://schemas.microsoft.com/office/drawing/2014/main" id="{6CA5484E-41EA-43ED-BBC3-6AF05C65D2C3}"/>
              </a:ext>
            </a:extLst>
          </p:cNvPr>
          <p:cNvSpPr txBox="1"/>
          <p:nvPr/>
        </p:nvSpPr>
        <p:spPr>
          <a:xfrm>
            <a:off x="297305" y="220257"/>
            <a:ext cx="6873516" cy="3792027"/>
          </a:xfrm>
          <a:prstGeom prst="rect">
            <a:avLst/>
          </a:prstGeom>
          <a:noFill/>
        </p:spPr>
        <p:txBody>
          <a:bodyPr vert="horz" lIns="91440" tIns="45720" rIns="91440" bIns="45720" rtlCol="0" anchor="ctr">
            <a:normAutofit/>
          </a:bodyPr>
          <a:lstStyle/>
          <a:p>
            <a:pPr>
              <a:lnSpc>
                <a:spcPct val="90000"/>
              </a:lnSpc>
              <a:spcBef>
                <a:spcPct val="0"/>
              </a:spcBef>
              <a:spcAft>
                <a:spcPts val="600"/>
              </a:spcAft>
            </a:pPr>
            <a:r>
              <a:rPr lang="en-US" sz="4400" b="1" dirty="0" err="1">
                <a:latin typeface="Segoe UI Black"/>
                <a:ea typeface="Segoe UI Black"/>
                <a:cs typeface="+mj-cs"/>
              </a:rPr>
              <a:t>Observa</a:t>
            </a:r>
            <a:r>
              <a:rPr lang="en-US" sz="4400" b="1" dirty="0">
                <a:latin typeface="Segoe UI Black"/>
                <a:ea typeface="Segoe UI Black"/>
                <a:cs typeface="+mj-cs"/>
              </a:rPr>
              <a:t> con </a:t>
            </a:r>
            <a:r>
              <a:rPr lang="en-US" sz="4400" b="1" dirty="0" err="1">
                <a:latin typeface="Segoe UI Black"/>
                <a:ea typeface="Segoe UI Black"/>
                <a:cs typeface="+mj-cs"/>
              </a:rPr>
              <a:t>curiosidad</a:t>
            </a:r>
            <a:endParaRPr lang="en-US" sz="1400" dirty="0">
              <a:ea typeface="Segoe UI Black" panose="020B0A02040204020203" pitchFamily="34" charset="0"/>
              <a:cs typeface="+mj-cs"/>
            </a:endParaRPr>
          </a:p>
          <a:p>
            <a:pPr>
              <a:spcBef>
                <a:spcPct val="0"/>
              </a:spcBef>
              <a:spcAft>
                <a:spcPts val="600"/>
              </a:spcAft>
            </a:pPr>
            <a:r>
              <a:rPr lang="es-ES" sz="4000" dirty="0">
                <a:ea typeface="Segoe UI Black" panose="020B0A02040204020203" pitchFamily="34" charset="0"/>
                <a:cs typeface="+mj-cs"/>
              </a:rPr>
              <a:t>Utilice cada uno de tus sentidos para experimentar conscientemente el mundo que te rodea.</a:t>
            </a:r>
            <a:endParaRPr lang="en-US" sz="3600" dirty="0">
              <a:latin typeface="Segoe UI Black" panose="020B0A02040204020203" pitchFamily="34" charset="0"/>
              <a:ea typeface="Segoe UI Black" panose="020B0A02040204020203" pitchFamily="34" charset="0"/>
              <a:cs typeface="+mj-cs"/>
            </a:endParaRPr>
          </a:p>
        </p:txBody>
      </p:sp>
    </p:spTree>
    <p:extLst>
      <p:ext uri="{BB962C8B-B14F-4D97-AF65-F5344CB8AC3E}">
        <p14:creationId xmlns:p14="http://schemas.microsoft.com/office/powerpoint/2010/main" val="2048957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abric&#10;&#10;Description automatically generated">
            <a:extLst>
              <a:ext uri="{FF2B5EF4-FFF2-40B4-BE49-F238E27FC236}">
                <a16:creationId xmlns:a16="http://schemas.microsoft.com/office/drawing/2014/main" id="{5F2F57C6-C10B-F6ED-52DB-7840FF5BF4A2}"/>
              </a:ext>
            </a:extLst>
          </p:cNvPr>
          <p:cNvPicPr>
            <a:picLocks noChangeAspect="1"/>
          </p:cNvPicPr>
          <p:nvPr/>
        </p:nvPicPr>
        <p:blipFill rotWithShape="1">
          <a:blip r:embed="rId3">
            <a:extLst>
              <a:ext uri="{28A0092B-C50C-407E-A947-70E740481C1C}">
                <a14:useLocalDpi xmlns:a14="http://schemas.microsoft.com/office/drawing/2010/main" val="0"/>
              </a:ext>
            </a:extLst>
          </a:blip>
          <a:srcRect l="239" t="9616" r="67506" b="48736"/>
          <a:stretch/>
        </p:blipFill>
        <p:spPr>
          <a:xfrm>
            <a:off x="4297529" y="9838"/>
            <a:ext cx="8520112" cy="6848162"/>
          </a:xfrm>
          <a:prstGeom prst="rect">
            <a:avLst/>
          </a:prstGeom>
        </p:spPr>
      </p:pic>
      <p:sp>
        <p:nvSpPr>
          <p:cNvPr id="3" name="TextBox 2">
            <a:extLst>
              <a:ext uri="{FF2B5EF4-FFF2-40B4-BE49-F238E27FC236}">
                <a16:creationId xmlns:a16="http://schemas.microsoft.com/office/drawing/2014/main" id="{93233039-9526-C34B-4154-E3BE0369486D}"/>
              </a:ext>
            </a:extLst>
          </p:cNvPr>
          <p:cNvSpPr txBox="1"/>
          <p:nvPr/>
        </p:nvSpPr>
        <p:spPr>
          <a:xfrm>
            <a:off x="314326" y="252256"/>
            <a:ext cx="5059780" cy="6448582"/>
          </a:xfrm>
          <a:prstGeom prst="rect">
            <a:avLst/>
          </a:prstGeom>
          <a:noFill/>
        </p:spPr>
        <p:txBody>
          <a:bodyPr vert="horz" lIns="91440" tIns="45720" rIns="91440" bIns="45720" rtlCol="0" anchor="ctr">
            <a:normAutofit/>
          </a:bodyPr>
          <a:lstStyle/>
          <a:p>
            <a:pPr>
              <a:lnSpc>
                <a:spcPct val="90000"/>
              </a:lnSpc>
              <a:spcBef>
                <a:spcPct val="0"/>
              </a:spcBef>
              <a:spcAft>
                <a:spcPts val="600"/>
              </a:spcAft>
            </a:pPr>
            <a:r>
              <a:rPr lang="en-US" sz="3800" b="1" dirty="0">
                <a:latin typeface="Segoe UI Black"/>
                <a:ea typeface="Segoe UI Black"/>
                <a:cs typeface="+mj-cs"/>
              </a:rPr>
              <a:t>¿</a:t>
            </a:r>
            <a:r>
              <a:rPr lang="en-US" sz="3800" b="1" dirty="0" err="1">
                <a:latin typeface="Segoe UI Black"/>
                <a:ea typeface="Segoe UI Black"/>
                <a:cs typeface="+mj-cs"/>
              </a:rPr>
              <a:t>Qué</a:t>
            </a:r>
            <a:r>
              <a:rPr lang="en-US" sz="3800" b="1" dirty="0">
                <a:latin typeface="Segoe UI Black"/>
                <a:ea typeface="Segoe UI Black"/>
                <a:cs typeface="+mj-cs"/>
              </a:rPr>
              <a:t> </a:t>
            </a:r>
            <a:r>
              <a:rPr lang="en-US" sz="3800" b="1" dirty="0" err="1">
                <a:latin typeface="Segoe UI Black"/>
                <a:ea typeface="Segoe UI Black"/>
                <a:cs typeface="+mj-cs"/>
              </a:rPr>
              <a:t>ves</a:t>
            </a:r>
            <a:r>
              <a:rPr lang="en-US" sz="3800" b="1" dirty="0">
                <a:latin typeface="Segoe UI Black"/>
                <a:ea typeface="Segoe UI Black"/>
                <a:cs typeface="+mj-cs"/>
              </a:rPr>
              <a:t>?</a:t>
            </a:r>
            <a:endParaRPr lang="en-US" sz="3600" b="1" dirty="0">
              <a:ea typeface="Segoe UI Black" panose="020B0A02040204020203" pitchFamily="34" charset="0"/>
              <a:cs typeface="+mj-cs"/>
            </a:endParaRPr>
          </a:p>
          <a:p>
            <a:pPr>
              <a:spcBef>
                <a:spcPct val="0"/>
              </a:spcBef>
              <a:spcAft>
                <a:spcPts val="600"/>
              </a:spcAft>
            </a:pPr>
            <a:r>
              <a:rPr lang="en-US" sz="3600" dirty="0" err="1">
                <a:ea typeface="Segoe UI Black" panose="020B0A02040204020203" pitchFamily="34" charset="0"/>
                <a:cs typeface="+mj-cs"/>
              </a:rPr>
              <a:t>Busca</a:t>
            </a:r>
            <a:r>
              <a:rPr lang="en-US" sz="3600" dirty="0">
                <a:ea typeface="Segoe UI Black" panose="020B0A02040204020203" pitchFamily="34" charset="0"/>
                <a:cs typeface="+mj-cs"/>
              </a:rPr>
              <a:t>…. </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err="1">
                <a:ea typeface="Segoe UI Black" panose="020B0A02040204020203" pitchFamily="34" charset="0"/>
                <a:cs typeface="+mj-cs"/>
              </a:rPr>
              <a:t>Pequeños</a:t>
            </a:r>
            <a:r>
              <a:rPr lang="en-US" sz="3600" dirty="0">
                <a:ea typeface="Segoe UI Black" panose="020B0A02040204020203" pitchFamily="34" charset="0"/>
                <a:cs typeface="+mj-cs"/>
              </a:rPr>
              <a:t> </a:t>
            </a:r>
            <a:r>
              <a:rPr lang="en-US" sz="3600" dirty="0" err="1">
                <a:ea typeface="Segoe UI Black" panose="020B0A02040204020203" pitchFamily="34" charset="0"/>
                <a:cs typeface="+mj-cs"/>
              </a:rPr>
              <a:t>detalles</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s-ES" sz="3600" dirty="0">
                <a:ea typeface="Segoe UI Black" panose="020B0A02040204020203" pitchFamily="34" charset="0"/>
                <a:cs typeface="+mj-cs"/>
              </a:rPr>
              <a:t>Animales escondidos en el follaje</a:t>
            </a:r>
          </a:p>
          <a:p>
            <a:pPr marL="571500" indent="-571500">
              <a:spcBef>
                <a:spcPct val="0"/>
              </a:spcBef>
              <a:spcAft>
                <a:spcPts val="600"/>
              </a:spcAft>
              <a:buFont typeface="Arial" panose="020B0604020202020204" pitchFamily="34" charset="0"/>
              <a:buChar char="•"/>
            </a:pPr>
            <a:r>
              <a:rPr lang="en-US" sz="3600" dirty="0" err="1">
                <a:ea typeface="Segoe UI Black" panose="020B0A02040204020203" pitchFamily="34" charset="0"/>
                <a:cs typeface="+mj-cs"/>
              </a:rPr>
              <a:t>Formas</a:t>
            </a:r>
            <a:r>
              <a:rPr lang="en-US" sz="3600" dirty="0">
                <a:ea typeface="Segoe UI Black" panose="020B0A02040204020203" pitchFamily="34" charset="0"/>
                <a:cs typeface="+mj-cs"/>
              </a:rPr>
              <a:t> </a:t>
            </a:r>
            <a:r>
              <a:rPr lang="en-US" sz="3600" dirty="0" err="1">
                <a:ea typeface="Segoe UI Black" panose="020B0A02040204020203" pitchFamily="34" charset="0"/>
                <a:cs typeface="+mj-cs"/>
              </a:rPr>
              <a:t>interesantes</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err="1">
                <a:ea typeface="Segoe UI Black" panose="020B0A02040204020203" pitchFamily="34" charset="0"/>
                <a:cs typeface="+mj-cs"/>
              </a:rPr>
              <a:t>Texturas</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err="1">
                <a:ea typeface="Segoe UI Black" panose="020B0A02040204020203" pitchFamily="34" charset="0"/>
                <a:cs typeface="+mj-cs"/>
              </a:rPr>
              <a:t>Colores</a:t>
            </a:r>
            <a:r>
              <a:rPr lang="en-US" sz="3600" dirty="0">
                <a:ea typeface="Segoe UI Black" panose="020B0A02040204020203" pitchFamily="34" charset="0"/>
                <a:cs typeface="+mj-cs"/>
              </a:rPr>
              <a:t> </a:t>
            </a:r>
            <a:r>
              <a:rPr lang="en-US" sz="3600" dirty="0" err="1">
                <a:ea typeface="Segoe UI Black" panose="020B0A02040204020203" pitchFamily="34" charset="0"/>
                <a:cs typeface="+mj-cs"/>
              </a:rPr>
              <a:t>brillantes</a:t>
            </a:r>
            <a:endParaRPr lang="en-US" sz="3600" dirty="0">
              <a:ea typeface="Segoe UI Black" panose="020B0A02040204020203" pitchFamily="34" charset="0"/>
              <a:cs typeface="Calibri" panose="020F0502020204030204"/>
            </a:endParaRPr>
          </a:p>
          <a:p>
            <a:pPr>
              <a:lnSpc>
                <a:spcPct val="90000"/>
              </a:lnSpc>
              <a:spcBef>
                <a:spcPct val="0"/>
              </a:spcBef>
              <a:spcAft>
                <a:spcPts val="600"/>
              </a:spcAft>
            </a:pPr>
            <a:endParaRPr lang="en-US" sz="3600" dirty="0">
              <a:latin typeface="Segoe UI Black" panose="020B0A02040204020203" pitchFamily="34" charset="0"/>
              <a:ea typeface="Segoe UI Black" panose="020B0A02040204020203" pitchFamily="34" charset="0"/>
              <a:cs typeface="+mj-cs"/>
            </a:endParaRPr>
          </a:p>
        </p:txBody>
      </p:sp>
    </p:spTree>
    <p:extLst>
      <p:ext uri="{BB962C8B-B14F-4D97-AF65-F5344CB8AC3E}">
        <p14:creationId xmlns:p14="http://schemas.microsoft.com/office/powerpoint/2010/main" val="877465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FC2AEEC-7B23-76FE-1B97-DCE985145B4C}"/>
              </a:ext>
            </a:extLst>
          </p:cNvPr>
          <p:cNvGrpSpPr/>
          <p:nvPr/>
        </p:nvGrpSpPr>
        <p:grpSpPr>
          <a:xfrm>
            <a:off x="3642360" y="-28755"/>
            <a:ext cx="8549640" cy="6865669"/>
            <a:chOff x="3642360" y="-1"/>
            <a:chExt cx="8549640" cy="6865669"/>
          </a:xfrm>
        </p:grpSpPr>
        <p:pic>
          <p:nvPicPr>
            <p:cNvPr id="4" name="Picture 3" descr="A picture containing fabric&#10;&#10;Description automatically generated">
              <a:extLst>
                <a:ext uri="{FF2B5EF4-FFF2-40B4-BE49-F238E27FC236}">
                  <a16:creationId xmlns:a16="http://schemas.microsoft.com/office/drawing/2014/main" id="{5A65723F-2F92-C1F7-E756-DA50B761C0D6}"/>
                </a:ext>
              </a:extLst>
            </p:cNvPr>
            <p:cNvPicPr>
              <a:picLocks noChangeAspect="1"/>
            </p:cNvPicPr>
            <p:nvPr/>
          </p:nvPicPr>
          <p:blipFill rotWithShape="1">
            <a:blip r:embed="rId3">
              <a:extLst>
                <a:ext uri="{28A0092B-C50C-407E-A947-70E740481C1C}">
                  <a14:useLocalDpi xmlns:a14="http://schemas.microsoft.com/office/drawing/2010/main" val="0"/>
                </a:ext>
              </a:extLst>
            </a:blip>
            <a:srcRect l="702" t="42063" r="56438"/>
            <a:stretch/>
          </p:blipFill>
          <p:spPr>
            <a:xfrm>
              <a:off x="3995057" y="-1"/>
              <a:ext cx="8196943" cy="6865669"/>
            </a:xfrm>
            <a:prstGeom prst="rect">
              <a:avLst/>
            </a:prstGeom>
          </p:spPr>
        </p:pic>
        <p:sp>
          <p:nvSpPr>
            <p:cNvPr id="5" name="Rectangle 4">
              <a:extLst>
                <a:ext uri="{FF2B5EF4-FFF2-40B4-BE49-F238E27FC236}">
                  <a16:creationId xmlns:a16="http://schemas.microsoft.com/office/drawing/2014/main" id="{A3FF94B4-B3E6-EEB3-F372-A48FBB517C39}"/>
                </a:ext>
              </a:extLst>
            </p:cNvPr>
            <p:cNvSpPr/>
            <p:nvPr/>
          </p:nvSpPr>
          <p:spPr>
            <a:xfrm>
              <a:off x="10781865" y="0"/>
              <a:ext cx="1410135" cy="7264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0ACB2C5-A907-ED1F-898E-5365E18EE96E}"/>
                </a:ext>
              </a:extLst>
            </p:cNvPr>
            <p:cNvSpPr/>
            <p:nvPr/>
          </p:nvSpPr>
          <p:spPr>
            <a:xfrm>
              <a:off x="3642360" y="4536321"/>
              <a:ext cx="1607429" cy="19818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2E751C3-F5B2-41C6-97F0-BAFD40AB03DB}"/>
                </a:ext>
              </a:extLst>
            </p:cNvPr>
            <p:cNvSpPr/>
            <p:nvPr/>
          </p:nvSpPr>
          <p:spPr>
            <a:xfrm>
              <a:off x="3775409" y="3676495"/>
              <a:ext cx="1474379" cy="97842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20C1977C-FE3A-953E-B95E-6E79AC998384}"/>
              </a:ext>
            </a:extLst>
          </p:cNvPr>
          <p:cNvSpPr txBox="1"/>
          <p:nvPr/>
        </p:nvSpPr>
        <p:spPr>
          <a:xfrm>
            <a:off x="314325" y="186940"/>
            <a:ext cx="5499847" cy="6448582"/>
          </a:xfrm>
          <a:prstGeom prst="rect">
            <a:avLst/>
          </a:prstGeom>
          <a:noFill/>
        </p:spPr>
        <p:txBody>
          <a:bodyPr vert="horz" lIns="91440" tIns="45720" rIns="91440" bIns="45720" rtlCol="0" anchor="ctr">
            <a:normAutofit/>
          </a:bodyPr>
          <a:lstStyle/>
          <a:p>
            <a:pPr>
              <a:lnSpc>
                <a:spcPct val="90000"/>
              </a:lnSpc>
              <a:spcBef>
                <a:spcPct val="0"/>
              </a:spcBef>
              <a:spcAft>
                <a:spcPts val="600"/>
              </a:spcAft>
            </a:pPr>
            <a:r>
              <a:rPr lang="en-US" sz="3800" b="1" dirty="0">
                <a:latin typeface="Segoe UI Black"/>
                <a:ea typeface="Segoe UI Black"/>
                <a:cs typeface="+mj-cs"/>
              </a:rPr>
              <a:t>¿</a:t>
            </a:r>
            <a:r>
              <a:rPr lang="en-US" sz="3800" b="1" dirty="0" err="1">
                <a:latin typeface="Segoe UI Black"/>
                <a:ea typeface="Segoe UI Black"/>
                <a:cs typeface="+mj-cs"/>
              </a:rPr>
              <a:t>Qué</a:t>
            </a:r>
            <a:r>
              <a:rPr lang="en-US" sz="3800" b="1" dirty="0">
                <a:latin typeface="Segoe UI Black"/>
                <a:ea typeface="Segoe UI Black"/>
                <a:cs typeface="+mj-cs"/>
              </a:rPr>
              <a:t> </a:t>
            </a:r>
            <a:r>
              <a:rPr lang="en-US" sz="3800" b="1" dirty="0" err="1">
                <a:latin typeface="Segoe UI Black"/>
                <a:ea typeface="Segoe UI Black"/>
                <a:cs typeface="+mj-cs"/>
              </a:rPr>
              <a:t>escuchas</a:t>
            </a:r>
            <a:r>
              <a:rPr lang="en-US" sz="3800" b="1" dirty="0">
                <a:latin typeface="Segoe UI Black"/>
                <a:ea typeface="Segoe UI Black"/>
                <a:cs typeface="+mj-cs"/>
              </a:rPr>
              <a:t>?</a:t>
            </a:r>
          </a:p>
          <a:p>
            <a:pPr>
              <a:lnSpc>
                <a:spcPct val="90000"/>
              </a:lnSpc>
              <a:spcBef>
                <a:spcPct val="0"/>
              </a:spcBef>
              <a:spcAft>
                <a:spcPts val="600"/>
              </a:spcAft>
            </a:pPr>
            <a:endParaRPr lang="en-US" sz="3600" b="1" dirty="0">
              <a:ea typeface="Segoe UI Black" panose="020B0A02040204020203" pitchFamily="34" charset="0"/>
              <a:cs typeface="+mj-cs"/>
            </a:endParaRPr>
          </a:p>
          <a:p>
            <a:pPr>
              <a:spcBef>
                <a:spcPct val="0"/>
              </a:spcBef>
              <a:spcAft>
                <a:spcPts val="600"/>
              </a:spcAft>
            </a:pPr>
            <a:r>
              <a:rPr lang="en-US" sz="3200" dirty="0" err="1">
                <a:ea typeface="Segoe UI Black" panose="020B0A02040204020203" pitchFamily="34" charset="0"/>
                <a:cs typeface="+mj-cs"/>
              </a:rPr>
              <a:t>Escuche</a:t>
            </a:r>
            <a:r>
              <a:rPr lang="en-US" sz="3200" dirty="0">
                <a:ea typeface="Segoe UI Black" panose="020B0A02040204020203" pitchFamily="34" charset="0"/>
                <a:cs typeface="+mj-cs"/>
              </a:rPr>
              <a:t>…</a:t>
            </a:r>
            <a:endParaRPr lang="en-US" sz="32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200" dirty="0" err="1">
                <a:ea typeface="Segoe UI Black" panose="020B0A02040204020203" pitchFamily="34" charset="0"/>
                <a:cs typeface="+mj-cs"/>
              </a:rPr>
              <a:t>Pajaros</a:t>
            </a:r>
            <a:r>
              <a:rPr lang="en-US" sz="3200" dirty="0">
                <a:ea typeface="Segoe UI Black" panose="020B0A02040204020203" pitchFamily="34" charset="0"/>
                <a:cs typeface="+mj-cs"/>
              </a:rPr>
              <a:t> cantando</a:t>
            </a:r>
            <a:endParaRPr lang="en-US" sz="32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200" dirty="0">
                <a:ea typeface="Segoe UI Black" panose="020B0A02040204020203" pitchFamily="34" charset="0"/>
                <a:cs typeface="+mj-cs"/>
              </a:rPr>
              <a:t>Agua </a:t>
            </a:r>
            <a:r>
              <a:rPr lang="en-US" sz="3200" dirty="0" err="1">
                <a:ea typeface="Segoe UI Black" panose="020B0A02040204020203" pitchFamily="34" charset="0"/>
                <a:cs typeface="+mj-cs"/>
              </a:rPr>
              <a:t>en</a:t>
            </a:r>
            <a:r>
              <a:rPr lang="en-US" sz="3200" dirty="0">
                <a:ea typeface="Segoe UI Black" panose="020B0A02040204020203" pitchFamily="34" charset="0"/>
                <a:cs typeface="+mj-cs"/>
              </a:rPr>
              <a:t> </a:t>
            </a:r>
            <a:r>
              <a:rPr lang="en-US" sz="3200" dirty="0" err="1">
                <a:ea typeface="Segoe UI Black" panose="020B0A02040204020203" pitchFamily="34" charset="0"/>
                <a:cs typeface="+mj-cs"/>
              </a:rPr>
              <a:t>movimiento</a:t>
            </a:r>
            <a:endParaRPr lang="en-US" sz="32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200" dirty="0" err="1">
                <a:ea typeface="Segoe UI Black" panose="020B0A02040204020203" pitchFamily="34" charset="0"/>
                <a:cs typeface="+mj-cs"/>
              </a:rPr>
              <a:t>Insectos</a:t>
            </a:r>
            <a:r>
              <a:rPr lang="en-US" sz="3200" dirty="0">
                <a:ea typeface="Segoe UI Black" panose="020B0A02040204020203" pitchFamily="34" charset="0"/>
                <a:cs typeface="+mj-cs"/>
              </a:rPr>
              <a:t> </a:t>
            </a:r>
            <a:r>
              <a:rPr lang="en-US" sz="3200" dirty="0" err="1">
                <a:ea typeface="Segoe UI Black" panose="020B0A02040204020203" pitchFamily="34" charset="0"/>
                <a:cs typeface="+mj-cs"/>
              </a:rPr>
              <a:t>chirriando</a:t>
            </a:r>
            <a:endParaRPr lang="en-US" sz="32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200" dirty="0">
                <a:ea typeface="Segoe UI Black" panose="020B0A02040204020203" pitchFamily="34" charset="0"/>
                <a:cs typeface="+mj-cs"/>
              </a:rPr>
              <a:t>El </a:t>
            </a:r>
            <a:r>
              <a:rPr lang="en-US" sz="3200" dirty="0" err="1">
                <a:ea typeface="Segoe UI Black" panose="020B0A02040204020203" pitchFamily="34" charset="0"/>
                <a:cs typeface="+mj-cs"/>
              </a:rPr>
              <a:t>viento</a:t>
            </a:r>
            <a:r>
              <a:rPr lang="en-US" sz="3200" dirty="0">
                <a:ea typeface="Segoe UI Black" panose="020B0A02040204020203" pitchFamily="34" charset="0"/>
                <a:cs typeface="+mj-cs"/>
              </a:rPr>
              <a:t> o la </a:t>
            </a:r>
            <a:r>
              <a:rPr lang="en-US" sz="3200" dirty="0" err="1">
                <a:ea typeface="Segoe UI Black" panose="020B0A02040204020203" pitchFamily="34" charset="0"/>
                <a:cs typeface="+mj-cs"/>
              </a:rPr>
              <a:t>lluvia</a:t>
            </a:r>
            <a:endParaRPr lang="en-US" sz="32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200" dirty="0">
                <a:ea typeface="Segoe UI Black" panose="020B0A02040204020203" pitchFamily="34" charset="0"/>
                <a:cs typeface="+mj-cs"/>
              </a:rPr>
              <a:t>Silencio</a:t>
            </a:r>
            <a:endParaRPr lang="en-US" sz="3200" dirty="0">
              <a:ea typeface="Segoe UI Black" panose="020B0A02040204020203" pitchFamily="34" charset="0"/>
              <a:cs typeface="Calibri" panose="020F0502020204030204"/>
            </a:endParaRPr>
          </a:p>
          <a:p>
            <a:pPr>
              <a:lnSpc>
                <a:spcPct val="90000"/>
              </a:lnSpc>
              <a:spcBef>
                <a:spcPct val="0"/>
              </a:spcBef>
              <a:spcAft>
                <a:spcPts val="600"/>
              </a:spcAft>
            </a:pPr>
            <a:endParaRPr lang="en-US" sz="3600" dirty="0">
              <a:latin typeface="Segoe UI Black" panose="020B0A02040204020203" pitchFamily="34" charset="0"/>
              <a:ea typeface="Segoe UI Black" panose="020B0A02040204020203" pitchFamily="34" charset="0"/>
              <a:cs typeface="+mj-cs"/>
            </a:endParaRPr>
          </a:p>
        </p:txBody>
      </p:sp>
    </p:spTree>
    <p:extLst>
      <p:ext uri="{BB962C8B-B14F-4D97-AF65-F5344CB8AC3E}">
        <p14:creationId xmlns:p14="http://schemas.microsoft.com/office/powerpoint/2010/main" val="1526951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drawing, sketch, illustration, flower&#10;&#10;Description automatically generated">
            <a:extLst>
              <a:ext uri="{FF2B5EF4-FFF2-40B4-BE49-F238E27FC236}">
                <a16:creationId xmlns:a16="http://schemas.microsoft.com/office/drawing/2014/main" id="{A40268A4-0D71-EC52-FE7A-2976AC790558}"/>
              </a:ext>
            </a:extLst>
          </p:cNvPr>
          <p:cNvPicPr>
            <a:picLocks noChangeAspect="1"/>
          </p:cNvPicPr>
          <p:nvPr/>
        </p:nvPicPr>
        <p:blipFill rotWithShape="1">
          <a:blip r:embed="rId3">
            <a:extLst>
              <a:ext uri="{28A0092B-C50C-407E-A947-70E740481C1C}">
                <a14:useLocalDpi xmlns:a14="http://schemas.microsoft.com/office/drawing/2010/main" val="0"/>
              </a:ext>
            </a:extLst>
          </a:blip>
          <a:srcRect l="48960" t="31482" r="4437"/>
          <a:stretch/>
        </p:blipFill>
        <p:spPr>
          <a:xfrm>
            <a:off x="5028797" y="0"/>
            <a:ext cx="7480703" cy="6858000"/>
          </a:xfrm>
          <a:prstGeom prst="rect">
            <a:avLst/>
          </a:prstGeom>
        </p:spPr>
      </p:pic>
      <p:sp>
        <p:nvSpPr>
          <p:cNvPr id="9" name="TextBox 8">
            <a:extLst>
              <a:ext uri="{FF2B5EF4-FFF2-40B4-BE49-F238E27FC236}">
                <a16:creationId xmlns:a16="http://schemas.microsoft.com/office/drawing/2014/main" id="{7F7B8335-FB23-D214-151E-0F8F36F63D56}"/>
              </a:ext>
            </a:extLst>
          </p:cNvPr>
          <p:cNvSpPr txBox="1"/>
          <p:nvPr/>
        </p:nvSpPr>
        <p:spPr>
          <a:xfrm>
            <a:off x="314325" y="428718"/>
            <a:ext cx="5499847" cy="6429282"/>
          </a:xfrm>
          <a:prstGeom prst="rect">
            <a:avLst/>
          </a:prstGeom>
          <a:noFill/>
        </p:spPr>
        <p:txBody>
          <a:bodyPr vert="horz" lIns="91440" tIns="45720" rIns="91440" bIns="45720" rtlCol="0" anchor="ctr">
            <a:normAutofit lnSpcReduction="10000"/>
          </a:bodyPr>
          <a:lstStyle/>
          <a:p>
            <a:pPr>
              <a:lnSpc>
                <a:spcPct val="90000"/>
              </a:lnSpc>
              <a:spcBef>
                <a:spcPct val="0"/>
              </a:spcBef>
              <a:spcAft>
                <a:spcPts val="600"/>
              </a:spcAft>
            </a:pPr>
            <a:r>
              <a:rPr lang="en-US" sz="3800" b="1" dirty="0">
                <a:latin typeface="Segoe UI Black"/>
                <a:ea typeface="Segoe UI Black"/>
                <a:cs typeface="+mj-cs"/>
              </a:rPr>
              <a:t>¿</a:t>
            </a:r>
            <a:r>
              <a:rPr lang="en-US" sz="3800" b="1" dirty="0" err="1">
                <a:latin typeface="Segoe UI Black"/>
                <a:ea typeface="Segoe UI Black"/>
                <a:cs typeface="+mj-cs"/>
              </a:rPr>
              <a:t>Cómo</a:t>
            </a:r>
            <a:r>
              <a:rPr lang="en-US" sz="3800" b="1" dirty="0">
                <a:latin typeface="Segoe UI Black"/>
                <a:ea typeface="Segoe UI Black"/>
                <a:cs typeface="+mj-cs"/>
              </a:rPr>
              <a:t> </a:t>
            </a:r>
            <a:r>
              <a:rPr lang="en-US" sz="3800" b="1" dirty="0" err="1">
                <a:latin typeface="Segoe UI Black"/>
                <a:ea typeface="Segoe UI Black"/>
                <a:cs typeface="+mj-cs"/>
              </a:rPr>
              <a:t>te</a:t>
            </a:r>
            <a:r>
              <a:rPr lang="en-US" sz="3800" b="1" dirty="0">
                <a:latin typeface="Segoe UI Black"/>
                <a:ea typeface="Segoe UI Black"/>
                <a:cs typeface="+mj-cs"/>
              </a:rPr>
              <a:t> </a:t>
            </a:r>
            <a:r>
              <a:rPr lang="en-US" sz="3800" b="1" dirty="0" err="1">
                <a:latin typeface="Segoe UI Black"/>
                <a:ea typeface="Segoe UI Black"/>
                <a:cs typeface="+mj-cs"/>
              </a:rPr>
              <a:t>sientes</a:t>
            </a:r>
            <a:r>
              <a:rPr lang="en-US" sz="3800" b="1" dirty="0">
                <a:latin typeface="Segoe UI Black"/>
                <a:ea typeface="Segoe UI Black"/>
                <a:cs typeface="+mj-cs"/>
              </a:rPr>
              <a:t>?</a:t>
            </a:r>
          </a:p>
          <a:p>
            <a:pPr>
              <a:lnSpc>
                <a:spcPct val="90000"/>
              </a:lnSpc>
              <a:spcBef>
                <a:spcPct val="0"/>
              </a:spcBef>
              <a:spcAft>
                <a:spcPts val="600"/>
              </a:spcAft>
            </a:pPr>
            <a:endParaRPr lang="en-US" sz="3600" b="1" dirty="0">
              <a:ea typeface="Segoe UI Black" panose="020B0A02040204020203" pitchFamily="34" charset="0"/>
              <a:cs typeface="+mj-cs"/>
            </a:endParaRPr>
          </a:p>
          <a:p>
            <a:pPr>
              <a:spcBef>
                <a:spcPct val="0"/>
              </a:spcBef>
              <a:spcAft>
                <a:spcPts val="600"/>
              </a:spcAft>
            </a:pPr>
            <a:r>
              <a:rPr lang="en-US" sz="3600" dirty="0" err="1">
                <a:ea typeface="Segoe UI Black" panose="020B0A02040204020203" pitchFamily="34" charset="0"/>
                <a:cs typeface="+mj-cs"/>
              </a:rPr>
              <a:t>Piensa</a:t>
            </a:r>
            <a:r>
              <a:rPr lang="en-US" sz="3600" dirty="0">
                <a:ea typeface="Segoe UI Black" panose="020B0A02040204020203" pitchFamily="34" charset="0"/>
                <a:cs typeface="+mj-cs"/>
              </a:rPr>
              <a:t> </a:t>
            </a:r>
            <a:r>
              <a:rPr lang="en-US" sz="3600" dirty="0" err="1">
                <a:ea typeface="Segoe UI Black" panose="020B0A02040204020203" pitchFamily="34" charset="0"/>
                <a:cs typeface="+mj-cs"/>
              </a:rPr>
              <a:t>en</a:t>
            </a:r>
            <a:r>
              <a:rPr lang="en-US" sz="3600" dirty="0">
                <a:ea typeface="Segoe UI Black" panose="020B0A02040204020203" pitchFamily="34" charset="0"/>
                <a:cs typeface="+mj-cs"/>
              </a:rPr>
              <a:t>…</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a:ea typeface="Segoe UI Black" panose="020B0A02040204020203" pitchFamily="34" charset="0"/>
                <a:cs typeface="+mj-cs"/>
              </a:rPr>
              <a:t>Tus </a:t>
            </a:r>
            <a:r>
              <a:rPr lang="en-US" sz="3600" dirty="0" err="1">
                <a:ea typeface="Segoe UI Black" panose="020B0A02040204020203" pitchFamily="34" charset="0"/>
                <a:cs typeface="+mj-cs"/>
              </a:rPr>
              <a:t>emociones</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err="1">
                <a:ea typeface="Segoe UI Black" panose="020B0A02040204020203" pitchFamily="34" charset="0"/>
                <a:cs typeface="+mj-cs"/>
              </a:rPr>
              <a:t>Recuerdos</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err="1">
                <a:ea typeface="Segoe UI Black" panose="020B0A02040204020203" pitchFamily="34" charset="0"/>
                <a:cs typeface="+mj-cs"/>
              </a:rPr>
              <a:t>Cómo</a:t>
            </a:r>
            <a:r>
              <a:rPr lang="en-US" sz="3600" dirty="0">
                <a:ea typeface="Segoe UI Black" panose="020B0A02040204020203" pitchFamily="34" charset="0"/>
                <a:cs typeface="+mj-cs"/>
              </a:rPr>
              <a:t> es </a:t>
            </a:r>
            <a:r>
              <a:rPr lang="en-US" sz="3600" dirty="0" err="1">
                <a:ea typeface="Segoe UI Black" panose="020B0A02040204020203" pitchFamily="34" charset="0"/>
                <a:cs typeface="+mj-cs"/>
              </a:rPr>
              <a:t>el</a:t>
            </a:r>
            <a:r>
              <a:rPr lang="en-US" sz="3600" dirty="0">
                <a:ea typeface="Segoe UI Black" panose="020B0A02040204020203" pitchFamily="34" charset="0"/>
                <a:cs typeface="+mj-cs"/>
              </a:rPr>
              <a:t> </a:t>
            </a:r>
            <a:r>
              <a:rPr lang="en-US" sz="3600" dirty="0" err="1">
                <a:ea typeface="Segoe UI Black" panose="020B0A02040204020203" pitchFamily="34" charset="0"/>
                <a:cs typeface="+mj-cs"/>
              </a:rPr>
              <a:t>clima</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a:ea typeface="Segoe UI Black" panose="020B0A02040204020203" pitchFamily="34" charset="0"/>
                <a:cs typeface="+mj-cs"/>
              </a:rPr>
              <a:t>Las </a:t>
            </a:r>
            <a:r>
              <a:rPr lang="en-US" sz="3600" dirty="0" err="1">
                <a:ea typeface="Segoe UI Black" panose="020B0A02040204020203" pitchFamily="34" charset="0"/>
                <a:cs typeface="+mj-cs"/>
              </a:rPr>
              <a:t>texturas</a:t>
            </a:r>
            <a:r>
              <a:rPr lang="en-US" sz="3600" dirty="0">
                <a:ea typeface="Segoe UI Black" panose="020B0A02040204020203" pitchFamily="34" charset="0"/>
                <a:cs typeface="+mj-cs"/>
              </a:rPr>
              <a:t> de las </a:t>
            </a:r>
            <a:r>
              <a:rPr lang="en-US" sz="3600" dirty="0" err="1">
                <a:ea typeface="Segoe UI Black" panose="020B0A02040204020203" pitchFamily="34" charset="0"/>
                <a:cs typeface="+mj-cs"/>
              </a:rPr>
              <a:t>plantas</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a:ea typeface="Segoe UI Black" panose="020B0A02040204020203" pitchFamily="34" charset="0"/>
                <a:cs typeface="+mj-cs"/>
              </a:rPr>
              <a:t>C</a:t>
            </a:r>
            <a:r>
              <a:rPr lang="es-ES" sz="3600" dirty="0" err="1">
                <a:ea typeface="Segoe UI Black" panose="020B0A02040204020203" pitchFamily="34" charset="0"/>
                <a:cs typeface="+mj-cs"/>
              </a:rPr>
              <a:t>ómo</a:t>
            </a:r>
            <a:r>
              <a:rPr lang="es-ES" sz="3600" dirty="0">
                <a:ea typeface="Segoe UI Black" panose="020B0A02040204020203" pitchFamily="34" charset="0"/>
                <a:cs typeface="+mj-cs"/>
              </a:rPr>
              <a:t> la naturaleza puede afectar tu estado de ánimo</a:t>
            </a:r>
            <a:endParaRPr lang="en-US" sz="3600" dirty="0">
              <a:ea typeface="Segoe UI Black" panose="020B0A02040204020203" pitchFamily="34" charset="0"/>
              <a:cs typeface="Calibri" panose="020F0502020204030204"/>
            </a:endParaRPr>
          </a:p>
        </p:txBody>
      </p:sp>
    </p:spTree>
    <p:extLst>
      <p:ext uri="{BB962C8B-B14F-4D97-AF65-F5344CB8AC3E}">
        <p14:creationId xmlns:p14="http://schemas.microsoft.com/office/powerpoint/2010/main" val="3115849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B8E6E97-68DE-EC4D-1DCF-D8E89EC61F0E}"/>
              </a:ext>
            </a:extLst>
          </p:cNvPr>
          <p:cNvGrpSpPr/>
          <p:nvPr/>
        </p:nvGrpSpPr>
        <p:grpSpPr>
          <a:xfrm>
            <a:off x="2778664" y="0"/>
            <a:ext cx="9499599" cy="6858000"/>
            <a:chOff x="2692400" y="0"/>
            <a:chExt cx="9499599" cy="6858000"/>
          </a:xfrm>
        </p:grpSpPr>
        <p:pic>
          <p:nvPicPr>
            <p:cNvPr id="9" name="Picture 8" descr="A close-up of a hand holding a raspberry&#10;&#10;Description automatically generated">
              <a:extLst>
                <a:ext uri="{FF2B5EF4-FFF2-40B4-BE49-F238E27FC236}">
                  <a16:creationId xmlns:a16="http://schemas.microsoft.com/office/drawing/2014/main" id="{3E1C6D6F-398A-1B38-8212-F7D6BCB1B340}"/>
                </a:ext>
              </a:extLst>
            </p:cNvPr>
            <p:cNvPicPr>
              <a:picLocks noChangeAspect="1"/>
            </p:cNvPicPr>
            <p:nvPr/>
          </p:nvPicPr>
          <p:blipFill rotWithShape="1">
            <a:blip r:embed="rId3">
              <a:extLst>
                <a:ext uri="{28A0092B-C50C-407E-A947-70E740481C1C}">
                  <a14:useLocalDpi xmlns:a14="http://schemas.microsoft.com/office/drawing/2010/main" val="0"/>
                </a:ext>
              </a:extLst>
            </a:blip>
            <a:srcRect l="6281" r="9228"/>
            <a:stretch/>
          </p:blipFill>
          <p:spPr>
            <a:xfrm flipH="1">
              <a:off x="2980666" y="0"/>
              <a:ext cx="9211333" cy="6858000"/>
            </a:xfrm>
            <a:prstGeom prst="rect">
              <a:avLst/>
            </a:prstGeom>
          </p:spPr>
        </p:pic>
        <p:sp>
          <p:nvSpPr>
            <p:cNvPr id="10" name="Rectangle 9">
              <a:extLst>
                <a:ext uri="{FF2B5EF4-FFF2-40B4-BE49-F238E27FC236}">
                  <a16:creationId xmlns:a16="http://schemas.microsoft.com/office/drawing/2014/main" id="{F2790E38-A0D4-79B8-6EF9-0DA545FA4C8B}"/>
                </a:ext>
              </a:extLst>
            </p:cNvPr>
            <p:cNvSpPr/>
            <p:nvPr/>
          </p:nvSpPr>
          <p:spPr>
            <a:xfrm>
              <a:off x="2692400" y="252256"/>
              <a:ext cx="1739900" cy="20718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CDB8ECD2-5C3B-2BCF-6BB0-FC614C9A23A9}"/>
              </a:ext>
            </a:extLst>
          </p:cNvPr>
          <p:cNvSpPr txBox="1"/>
          <p:nvPr/>
        </p:nvSpPr>
        <p:spPr>
          <a:xfrm>
            <a:off x="314325" y="252256"/>
            <a:ext cx="5499847" cy="6448582"/>
          </a:xfrm>
          <a:prstGeom prst="rect">
            <a:avLst/>
          </a:prstGeom>
          <a:noFill/>
        </p:spPr>
        <p:txBody>
          <a:bodyPr vert="horz" lIns="91440" tIns="45720" rIns="91440" bIns="45720" rtlCol="0" anchor="ctr">
            <a:normAutofit/>
          </a:bodyPr>
          <a:lstStyle/>
          <a:p>
            <a:pPr>
              <a:lnSpc>
                <a:spcPct val="90000"/>
              </a:lnSpc>
              <a:spcBef>
                <a:spcPct val="0"/>
              </a:spcBef>
              <a:spcAft>
                <a:spcPts val="600"/>
              </a:spcAft>
            </a:pPr>
            <a:r>
              <a:rPr lang="en-US" sz="3800" b="1" dirty="0">
                <a:latin typeface="Segoe UI Black"/>
                <a:ea typeface="Segoe UI Black"/>
                <a:cs typeface="+mj-cs"/>
              </a:rPr>
              <a:t>¿</a:t>
            </a:r>
            <a:r>
              <a:rPr lang="en-US" sz="3800" b="1" dirty="0" err="1">
                <a:latin typeface="Segoe UI Black"/>
                <a:ea typeface="Segoe UI Black"/>
                <a:cs typeface="+mj-cs"/>
              </a:rPr>
              <a:t>Qué</a:t>
            </a:r>
            <a:r>
              <a:rPr lang="en-US" sz="3800" b="1" dirty="0">
                <a:latin typeface="Segoe UI Black"/>
                <a:ea typeface="Segoe UI Black"/>
                <a:cs typeface="+mj-cs"/>
              </a:rPr>
              <a:t> </a:t>
            </a:r>
            <a:r>
              <a:rPr lang="en-US" sz="3800" b="1" dirty="0" err="1">
                <a:latin typeface="Segoe UI Black"/>
                <a:ea typeface="Segoe UI Black"/>
                <a:cs typeface="+mj-cs"/>
              </a:rPr>
              <a:t>hueles</a:t>
            </a:r>
            <a:r>
              <a:rPr lang="en-US" sz="3800" b="1" dirty="0">
                <a:latin typeface="Segoe UI Black"/>
                <a:ea typeface="Segoe UI Black"/>
                <a:cs typeface="+mj-cs"/>
              </a:rPr>
              <a:t> o </a:t>
            </a:r>
            <a:r>
              <a:rPr lang="en-US" sz="3800" b="1" dirty="0" err="1">
                <a:latin typeface="Segoe UI Black"/>
                <a:ea typeface="Segoe UI Black"/>
                <a:cs typeface="+mj-cs"/>
              </a:rPr>
              <a:t>saboreas</a:t>
            </a:r>
            <a:r>
              <a:rPr lang="en-US" sz="3800" b="1" dirty="0">
                <a:latin typeface="Segoe UI Black"/>
                <a:ea typeface="Segoe UI Black"/>
                <a:cs typeface="+mj-cs"/>
              </a:rPr>
              <a:t>?</a:t>
            </a:r>
            <a:endParaRPr lang="en-US" sz="3600" b="1" dirty="0">
              <a:ea typeface="Segoe UI Black" panose="020B0A02040204020203" pitchFamily="34" charset="0"/>
              <a:cs typeface="+mj-cs"/>
            </a:endParaRPr>
          </a:p>
          <a:p>
            <a:pPr>
              <a:spcBef>
                <a:spcPct val="0"/>
              </a:spcBef>
              <a:spcAft>
                <a:spcPts val="600"/>
              </a:spcAft>
            </a:pPr>
            <a:r>
              <a:rPr lang="en-US" sz="3600" dirty="0" err="1">
                <a:ea typeface="Segoe UI Black" panose="020B0A02040204020203" pitchFamily="34" charset="0"/>
                <a:cs typeface="+mj-cs"/>
              </a:rPr>
              <a:t>Presta</a:t>
            </a:r>
            <a:r>
              <a:rPr lang="en-US" sz="3600" dirty="0">
                <a:ea typeface="Segoe UI Black" panose="020B0A02040204020203" pitchFamily="34" charset="0"/>
                <a:cs typeface="+mj-cs"/>
              </a:rPr>
              <a:t> </a:t>
            </a:r>
            <a:r>
              <a:rPr lang="en-US" sz="3600" dirty="0" err="1">
                <a:ea typeface="Segoe UI Black" panose="020B0A02040204020203" pitchFamily="34" charset="0"/>
                <a:cs typeface="+mj-cs"/>
              </a:rPr>
              <a:t>atención</a:t>
            </a:r>
            <a:r>
              <a:rPr lang="en-US" sz="3600" dirty="0">
                <a:ea typeface="Segoe UI Black" panose="020B0A02040204020203" pitchFamily="34" charset="0"/>
                <a:cs typeface="+mj-cs"/>
              </a:rPr>
              <a:t> a… </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err="1">
                <a:ea typeface="Segoe UI Black" panose="020B0A02040204020203" pitchFamily="34" charset="0"/>
                <a:cs typeface="+mj-cs"/>
              </a:rPr>
              <a:t>Plantas</a:t>
            </a:r>
            <a:r>
              <a:rPr lang="en-US" sz="3600" dirty="0">
                <a:ea typeface="Segoe UI Black" panose="020B0A02040204020203" pitchFamily="34" charset="0"/>
                <a:cs typeface="+mj-cs"/>
              </a:rPr>
              <a:t> que </a:t>
            </a:r>
            <a:r>
              <a:rPr lang="en-US" sz="3600" dirty="0" err="1">
                <a:ea typeface="Segoe UI Black" panose="020B0A02040204020203" pitchFamily="34" charset="0"/>
                <a:cs typeface="+mj-cs"/>
              </a:rPr>
              <a:t>están</a:t>
            </a:r>
            <a:r>
              <a:rPr lang="en-US" sz="3600" dirty="0">
                <a:ea typeface="Segoe UI Black" panose="020B0A02040204020203" pitchFamily="34" charset="0"/>
                <a:cs typeface="+mj-cs"/>
              </a:rPr>
              <a:t> </a:t>
            </a:r>
            <a:r>
              <a:rPr lang="en-US" sz="3600" dirty="0" err="1">
                <a:ea typeface="Segoe UI Black" panose="020B0A02040204020203" pitchFamily="34" charset="0"/>
                <a:cs typeface="+mj-cs"/>
              </a:rPr>
              <a:t>floreciendo</a:t>
            </a:r>
            <a:r>
              <a:rPr lang="en-US" sz="3600" dirty="0">
                <a:ea typeface="Segoe UI Black" panose="020B0A02040204020203" pitchFamily="34" charset="0"/>
                <a:cs typeface="+mj-cs"/>
              </a:rPr>
              <a:t> </a:t>
            </a:r>
          </a:p>
          <a:p>
            <a:pPr marL="571500" indent="-571500">
              <a:spcBef>
                <a:spcPct val="0"/>
              </a:spcBef>
              <a:spcAft>
                <a:spcPts val="600"/>
              </a:spcAft>
              <a:buFont typeface="Arial" panose="020B0604020202020204" pitchFamily="34" charset="0"/>
              <a:buChar char="•"/>
            </a:pPr>
            <a:r>
              <a:rPr lang="en-US" sz="3600" dirty="0" err="1">
                <a:ea typeface="Segoe UI Black" panose="020B0A02040204020203" pitchFamily="34" charset="0"/>
                <a:cs typeface="+mj-cs"/>
              </a:rPr>
              <a:t>Cómo</a:t>
            </a:r>
            <a:r>
              <a:rPr lang="en-US" sz="3600" dirty="0">
                <a:ea typeface="Segoe UI Black" panose="020B0A02040204020203" pitchFamily="34" charset="0"/>
                <a:cs typeface="+mj-cs"/>
              </a:rPr>
              <a:t> </a:t>
            </a:r>
            <a:r>
              <a:rPr lang="en-US" sz="3600" dirty="0" err="1">
                <a:ea typeface="Segoe UI Black" panose="020B0A02040204020203" pitchFamily="34" charset="0"/>
                <a:cs typeface="+mj-cs"/>
              </a:rPr>
              <a:t>huele</a:t>
            </a:r>
            <a:r>
              <a:rPr lang="en-US" sz="3600" dirty="0">
                <a:ea typeface="Segoe UI Black" panose="020B0A02040204020203" pitchFamily="34" charset="0"/>
                <a:cs typeface="+mj-cs"/>
              </a:rPr>
              <a:t> </a:t>
            </a:r>
            <a:r>
              <a:rPr lang="en-US" sz="3600" dirty="0" err="1">
                <a:ea typeface="Segoe UI Black" panose="020B0A02040204020203" pitchFamily="34" charset="0"/>
                <a:cs typeface="+mj-cs"/>
              </a:rPr>
              <a:t>el</a:t>
            </a:r>
            <a:r>
              <a:rPr lang="en-US" sz="3600" dirty="0">
                <a:ea typeface="Segoe UI Black" panose="020B0A02040204020203" pitchFamily="34" charset="0"/>
                <a:cs typeface="+mj-cs"/>
              </a:rPr>
              <a:t> </a:t>
            </a:r>
            <a:r>
              <a:rPr lang="en-US" sz="3600" dirty="0" err="1">
                <a:ea typeface="Segoe UI Black" panose="020B0A02040204020203" pitchFamily="34" charset="0"/>
                <a:cs typeface="+mj-cs"/>
              </a:rPr>
              <a:t>aire</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dirty="0" err="1">
                <a:ea typeface="Segoe UI Black" panose="020B0A02040204020203" pitchFamily="34" charset="0"/>
                <a:cs typeface="+mj-cs"/>
              </a:rPr>
              <a:t>Plantas</a:t>
            </a:r>
            <a:r>
              <a:rPr lang="en-US" sz="3600" dirty="0">
                <a:ea typeface="Segoe UI Black" panose="020B0A02040204020203" pitchFamily="34" charset="0"/>
                <a:cs typeface="+mj-cs"/>
              </a:rPr>
              <a:t> que </a:t>
            </a:r>
            <a:r>
              <a:rPr lang="en-US" sz="3600" dirty="0" err="1">
                <a:ea typeface="Segoe UI Black" panose="020B0A02040204020203" pitchFamily="34" charset="0"/>
                <a:cs typeface="+mj-cs"/>
              </a:rPr>
              <a:t>están</a:t>
            </a:r>
            <a:r>
              <a:rPr lang="en-US" sz="3600" dirty="0">
                <a:ea typeface="Segoe UI Black" panose="020B0A02040204020203" pitchFamily="34" charset="0"/>
                <a:cs typeface="+mj-cs"/>
              </a:rPr>
              <a:t> </a:t>
            </a:r>
            <a:r>
              <a:rPr lang="en-US" sz="3600" dirty="0" err="1">
                <a:ea typeface="Segoe UI Black" panose="020B0A02040204020203" pitchFamily="34" charset="0"/>
                <a:cs typeface="+mj-cs"/>
              </a:rPr>
              <a:t>frutificando</a:t>
            </a:r>
            <a:endParaRPr lang="en-US" sz="3600" dirty="0">
              <a:ea typeface="Segoe UI Black" panose="020B0A02040204020203" pitchFamily="34" charset="0"/>
              <a:cs typeface="Calibri" panose="020F0502020204030204"/>
            </a:endParaRPr>
          </a:p>
          <a:p>
            <a:pPr marL="571500" indent="-571500">
              <a:spcBef>
                <a:spcPct val="0"/>
              </a:spcBef>
              <a:spcAft>
                <a:spcPts val="600"/>
              </a:spcAft>
              <a:buFont typeface="Arial" panose="020B0604020202020204" pitchFamily="34" charset="0"/>
              <a:buChar char="•"/>
            </a:pPr>
            <a:r>
              <a:rPr lang="en-US" sz="3600">
                <a:ea typeface="Segoe UI Black" panose="020B0A02040204020203" pitchFamily="34" charset="0"/>
                <a:cs typeface="+mj-cs"/>
              </a:rPr>
              <a:t>C</a:t>
            </a:r>
            <a:r>
              <a:rPr lang="es-ES" sz="3600">
                <a:ea typeface="Segoe UI Black" panose="020B0A02040204020203" pitchFamily="34" charset="0"/>
                <a:cs typeface="+mj-cs"/>
              </a:rPr>
              <a:t>olores que te recuerden a los sabores</a:t>
            </a:r>
            <a:endParaRPr lang="en-US" sz="3600" dirty="0">
              <a:latin typeface="Segoe UI Black" panose="020B0A02040204020203" pitchFamily="34" charset="0"/>
              <a:ea typeface="Segoe UI Black" panose="020B0A02040204020203" pitchFamily="34" charset="0"/>
              <a:cs typeface="+mj-cs"/>
            </a:endParaRPr>
          </a:p>
        </p:txBody>
      </p:sp>
    </p:spTree>
    <p:extLst>
      <p:ext uri="{BB962C8B-B14F-4D97-AF65-F5344CB8AC3E}">
        <p14:creationId xmlns:p14="http://schemas.microsoft.com/office/powerpoint/2010/main" val="2524924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EF1DA2-FCDB-4FAD-A9B4-C11ECD2CA3EE}"/>
              </a:ext>
            </a:extLst>
          </p:cNvPr>
          <p:cNvSpPr txBox="1"/>
          <p:nvPr/>
        </p:nvSpPr>
        <p:spPr>
          <a:xfrm>
            <a:off x="579621" y="648222"/>
            <a:ext cx="6310859" cy="1200329"/>
          </a:xfrm>
          <a:prstGeom prst="rect">
            <a:avLst/>
          </a:prstGeom>
          <a:noFill/>
        </p:spPr>
        <p:txBody>
          <a:bodyPr wrap="square" rtlCol="0">
            <a:spAutoFit/>
          </a:bodyPr>
          <a:lstStyle/>
          <a:p>
            <a:r>
              <a:rPr lang="es-CO" sz="3600" dirty="0">
                <a:latin typeface="Segoe UI Black" panose="020B0A02040204020203" pitchFamily="34" charset="0"/>
                <a:ea typeface="Segoe UI Black" panose="020B0A02040204020203" pitchFamily="34" charset="0"/>
              </a:rPr>
              <a:t>Uso de líneas y </a:t>
            </a:r>
          </a:p>
          <a:p>
            <a:r>
              <a:rPr lang="es-CO" sz="3600" dirty="0">
                <a:latin typeface="Segoe UI Black" panose="020B0A02040204020203" pitchFamily="34" charset="0"/>
                <a:ea typeface="Segoe UI Black" panose="020B0A02040204020203" pitchFamily="34" charset="0"/>
              </a:rPr>
              <a:t>formas</a:t>
            </a:r>
            <a:endParaRPr lang="en-US" sz="3600" dirty="0">
              <a:latin typeface="Segoe UI Black" panose="020B0A02040204020203" pitchFamily="34" charset="0"/>
              <a:ea typeface="Segoe UI Black" panose="020B0A02040204020203" pitchFamily="34" charset="0"/>
            </a:endParaRPr>
          </a:p>
        </p:txBody>
      </p:sp>
      <p:sp>
        <p:nvSpPr>
          <p:cNvPr id="3" name="TextBox 2">
            <a:extLst>
              <a:ext uri="{FF2B5EF4-FFF2-40B4-BE49-F238E27FC236}">
                <a16:creationId xmlns:a16="http://schemas.microsoft.com/office/drawing/2014/main" id="{7FF06034-6FF7-46D2-AFD6-4AAF73EF5502}"/>
              </a:ext>
            </a:extLst>
          </p:cNvPr>
          <p:cNvSpPr txBox="1"/>
          <p:nvPr/>
        </p:nvSpPr>
        <p:spPr>
          <a:xfrm>
            <a:off x="274821" y="2080889"/>
            <a:ext cx="4157271" cy="3816429"/>
          </a:xfrm>
          <a:prstGeom prst="rect">
            <a:avLst/>
          </a:prstGeom>
          <a:noFill/>
        </p:spPr>
        <p:txBody>
          <a:bodyPr wrap="square" rtlCol="0">
            <a:spAutoFit/>
          </a:bodyPr>
          <a:lstStyle/>
          <a:p>
            <a:pPr marL="342900" indent="-342900">
              <a:buFont typeface="Arial" panose="020B0604020202020204" pitchFamily="34" charset="0"/>
              <a:buChar char="•"/>
            </a:pPr>
            <a:r>
              <a:rPr lang="es-CO" sz="2800" dirty="0"/>
              <a:t>Las líneas se convierten en formas y las formas en cosas.</a:t>
            </a:r>
          </a:p>
          <a:p>
            <a:endParaRPr lang="en-US" sz="2800" dirty="0"/>
          </a:p>
          <a:p>
            <a:pPr marL="342900" indent="-342900">
              <a:buFont typeface="Arial" panose="020B0604020202020204" pitchFamily="34" charset="0"/>
              <a:buChar char="•"/>
            </a:pPr>
            <a:r>
              <a:rPr lang="es-CO" sz="2800" dirty="0"/>
              <a:t>Simplifica lo que ves: intenta descomponerlo en formas que reconozcas.</a:t>
            </a:r>
            <a:endParaRPr lang="en-US" dirty="0"/>
          </a:p>
          <a:p>
            <a:pPr marL="342900" indent="-342900">
              <a:buFont typeface="Arial" panose="020B0604020202020204" pitchFamily="34" charset="0"/>
              <a:buChar char="•"/>
            </a:pPr>
            <a:endParaRPr lang="en-US" dirty="0"/>
          </a:p>
        </p:txBody>
      </p:sp>
      <p:grpSp>
        <p:nvGrpSpPr>
          <p:cNvPr id="15" name="Group 14">
            <a:extLst>
              <a:ext uri="{FF2B5EF4-FFF2-40B4-BE49-F238E27FC236}">
                <a16:creationId xmlns:a16="http://schemas.microsoft.com/office/drawing/2014/main" id="{F280B472-A959-4FE0-8BBC-63B8DFD8638F}"/>
              </a:ext>
            </a:extLst>
          </p:cNvPr>
          <p:cNvGrpSpPr/>
          <p:nvPr/>
        </p:nvGrpSpPr>
        <p:grpSpPr>
          <a:xfrm>
            <a:off x="4811844" y="234505"/>
            <a:ext cx="7105335" cy="6388990"/>
            <a:chOff x="4811844" y="234505"/>
            <a:chExt cx="7105335" cy="6388990"/>
          </a:xfrm>
        </p:grpSpPr>
        <p:pic>
          <p:nvPicPr>
            <p:cNvPr id="6" name="Picture 5" descr="A picture containing text&#10;&#10;Description automatically generated">
              <a:extLst>
                <a:ext uri="{FF2B5EF4-FFF2-40B4-BE49-F238E27FC236}">
                  <a16:creationId xmlns:a16="http://schemas.microsoft.com/office/drawing/2014/main" id="{A2B8EE1D-41AC-4616-A1AD-8713C4B574FF}"/>
                </a:ext>
              </a:extLst>
            </p:cNvPr>
            <p:cNvPicPr>
              <a:picLocks noChangeAspect="1"/>
            </p:cNvPicPr>
            <p:nvPr/>
          </p:nvPicPr>
          <p:blipFill rotWithShape="1">
            <a:blip r:embed="rId3">
              <a:extLst>
                <a:ext uri="{28A0092B-C50C-407E-A947-70E740481C1C}">
                  <a14:useLocalDpi xmlns:a14="http://schemas.microsoft.com/office/drawing/2010/main" val="0"/>
                </a:ext>
              </a:extLst>
            </a:blip>
            <a:srcRect r="3878"/>
            <a:stretch/>
          </p:blipFill>
          <p:spPr>
            <a:xfrm>
              <a:off x="4811844" y="234505"/>
              <a:ext cx="4157271" cy="313302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D3E7A3E-E253-4940-91F0-355AD0231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341" y="3809029"/>
              <a:ext cx="3550393" cy="2814466"/>
            </a:xfrm>
            <a:prstGeom prst="rect">
              <a:avLst/>
            </a:prstGeom>
          </p:spPr>
        </p:pic>
        <p:pic>
          <p:nvPicPr>
            <p:cNvPr id="10" name="Picture 9">
              <a:extLst>
                <a:ext uri="{FF2B5EF4-FFF2-40B4-BE49-F238E27FC236}">
                  <a16:creationId xmlns:a16="http://schemas.microsoft.com/office/drawing/2014/main" id="{D0D20099-E50D-46C3-A136-3294F9220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2368" y="2665028"/>
              <a:ext cx="4004811" cy="2288002"/>
            </a:xfrm>
            <a:prstGeom prst="rect">
              <a:avLst/>
            </a:prstGeom>
          </p:spPr>
        </p:pic>
      </p:grpSp>
      <p:grpSp>
        <p:nvGrpSpPr>
          <p:cNvPr id="4" name="Group 3">
            <a:extLst>
              <a:ext uri="{FF2B5EF4-FFF2-40B4-BE49-F238E27FC236}">
                <a16:creationId xmlns:a16="http://schemas.microsoft.com/office/drawing/2014/main" id="{49113B75-4C47-A1C3-D942-FC888F55175B}"/>
              </a:ext>
            </a:extLst>
          </p:cNvPr>
          <p:cNvGrpSpPr/>
          <p:nvPr/>
        </p:nvGrpSpPr>
        <p:grpSpPr>
          <a:xfrm>
            <a:off x="4550463" y="362450"/>
            <a:ext cx="7485087" cy="6261045"/>
            <a:chOff x="4550463" y="362450"/>
            <a:chExt cx="7485087" cy="6261045"/>
          </a:xfrm>
        </p:grpSpPr>
        <p:pic>
          <p:nvPicPr>
            <p:cNvPr id="12" name="Picture 11" descr="Diagram&#10;&#10;Description automatically generated">
              <a:extLst>
                <a:ext uri="{FF2B5EF4-FFF2-40B4-BE49-F238E27FC236}">
                  <a16:creationId xmlns:a16="http://schemas.microsoft.com/office/drawing/2014/main" id="{F5FD771A-82F4-4ABE-BEB5-3BED4DB8C9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8836" y="362450"/>
              <a:ext cx="7248343" cy="3133024"/>
            </a:xfrm>
            <a:prstGeom prst="rect">
              <a:avLst/>
            </a:prstGeom>
          </p:spPr>
        </p:pic>
        <p:pic>
          <p:nvPicPr>
            <p:cNvPr id="18" name="Picture 17" descr="Diagram&#10;&#10;Description automatically generated">
              <a:extLst>
                <a:ext uri="{FF2B5EF4-FFF2-40B4-BE49-F238E27FC236}">
                  <a16:creationId xmlns:a16="http://schemas.microsoft.com/office/drawing/2014/main" id="{3D97BFF7-D6E9-4782-A73C-AE868392C2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0463" y="3457793"/>
              <a:ext cx="7485087" cy="3165702"/>
            </a:xfrm>
            <a:prstGeom prst="rect">
              <a:avLst/>
            </a:prstGeom>
          </p:spPr>
        </p:pic>
      </p:grpSp>
    </p:spTree>
    <p:extLst>
      <p:ext uri="{BB962C8B-B14F-4D97-AF65-F5344CB8AC3E}">
        <p14:creationId xmlns:p14="http://schemas.microsoft.com/office/powerpoint/2010/main" val="91353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eview xmlns="d473919b-ebf4-4f0d-8e45-3095723b31a9">
      <Url xsi:nil="true"/>
      <Description xsi:nil="true"/>
    </Preview>
    <TaxCatchAll xmlns="24965e87-5ece-45cc-a601-74006cb3a4e0" xsi:nil="true"/>
    <lcf76f155ced4ddcb4097134ff3c332f xmlns="d473919b-ebf4-4f0d-8e45-3095723b31a9">
      <Terms xmlns="http://schemas.microsoft.com/office/infopath/2007/PartnerControls"/>
    </lcf76f155ced4ddcb4097134ff3c332f>
    <_Flow_SignoffStatus xmlns="d473919b-ebf4-4f0d-8e45-3095723b31a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FB8E4E7B8EE964CA6E3F892321D241C" ma:contentTypeVersion="19" ma:contentTypeDescription="Create a new document." ma:contentTypeScope="" ma:versionID="9e865649f59f2894899a8a9f51b0c3ba">
  <xsd:schema xmlns:xsd="http://www.w3.org/2001/XMLSchema" xmlns:xs="http://www.w3.org/2001/XMLSchema" xmlns:p="http://schemas.microsoft.com/office/2006/metadata/properties" xmlns:ns2="d473919b-ebf4-4f0d-8e45-3095723b31a9" xmlns:ns3="24965e87-5ece-45cc-a601-74006cb3a4e0" targetNamespace="http://schemas.microsoft.com/office/2006/metadata/properties" ma:root="true" ma:fieldsID="0a2fcedfec1a195c3ed402f5a146cbb7" ns2:_="" ns3:_="">
    <xsd:import namespace="d473919b-ebf4-4f0d-8e45-3095723b31a9"/>
    <xsd:import namespace="24965e87-5ece-45cc-a601-74006cb3a4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Preview" minOccurs="0"/>
                <xsd:element ref="ns2:MediaLengthInSeconds" minOccurs="0"/>
                <xsd:element ref="ns2:lcf76f155ced4ddcb4097134ff3c332f" minOccurs="0"/>
                <xsd:element ref="ns3:TaxCatchAll" minOccurs="0"/>
                <xsd:element ref="ns2:_Flow_SignoffStatu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3919b-ebf4-4f0d-8e45-3095723b3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Preview" ma:index="20" nillable="true" ma:displayName="Preview" ma:format="Image" ma:internalName="Preview">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8e0792f-8874-427e-8bda-00e745355f9b" ma:termSetId="09814cd3-568e-fe90-9814-8d621ff8fb84" ma:anchorId="fba54fb3-c3e1-fe81-a776-ca4b69148c4d" ma:open="true" ma:isKeyword="false">
      <xsd:complexType>
        <xsd:sequence>
          <xsd:element ref="pc:Terms" minOccurs="0" maxOccurs="1"/>
        </xsd:sequence>
      </xsd:complexType>
    </xsd:element>
    <xsd:element name="_Flow_SignoffStatus" ma:index="25" nillable="true" ma:displayName="Sign-off status" ma:internalName="Sign_x002d_off_x0020_status">
      <xsd:simpleType>
        <xsd:restriction base="dms:Text"/>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965e87-5ece-45cc-a601-74006cb3a4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9ca6772-b6e1-4431-9f9b-210e1e372f22}" ma:internalName="TaxCatchAll" ma:showField="CatchAllData" ma:web="24965e87-5ece-45cc-a601-74006cb3a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CE7F1A-C694-49AF-B800-AFE640167728}">
  <ds:schemaRefs>
    <ds:schemaRef ds:uri="http://www.w3.org/XML/1998/namespace"/>
    <ds:schemaRef ds:uri="http://purl.org/dc/elements/1.1/"/>
    <ds:schemaRef ds:uri="http://purl.org/dc/dcmitype/"/>
    <ds:schemaRef ds:uri="http://schemas.microsoft.com/office/infopath/2007/PartnerControls"/>
    <ds:schemaRef ds:uri="24965e87-5ece-45cc-a601-74006cb3a4e0"/>
    <ds:schemaRef ds:uri="http://schemas.microsoft.com/office/2006/documentManagement/types"/>
    <ds:schemaRef ds:uri="http://schemas.openxmlformats.org/package/2006/metadata/core-properties"/>
    <ds:schemaRef ds:uri="d473919b-ebf4-4f0d-8e45-3095723b31a9"/>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3B256A14-AA42-43AD-80D9-9A5A92CCEF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73919b-ebf4-4f0d-8e45-3095723b31a9"/>
    <ds:schemaRef ds:uri="24965e87-5ece-45cc-a601-74006cb3a4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868B04-A460-475E-BB62-FA9C38B213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2154</TotalTime>
  <Words>3046</Words>
  <Application>Microsoft Office PowerPoint</Application>
  <PresentationFormat>Widescreen</PresentationFormat>
  <Paragraphs>180</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Introducción a ​ DIBUJANDO LA​ NATURALEZA​ ​ Conectar con la naturaleza a través del arte y la observación.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NATURE JOURNALING  Connecting to nature through art and observation</dc:title>
  <dc:creator>Donnamarie Richmond</dc:creator>
  <cp:lastModifiedBy>Donnamarie Richmond</cp:lastModifiedBy>
  <cp:revision>61</cp:revision>
  <dcterms:created xsi:type="dcterms:W3CDTF">2021-08-05T18:01:16Z</dcterms:created>
  <dcterms:modified xsi:type="dcterms:W3CDTF">2023-09-19T19:57:24Z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0x010100CFB8E4E7B8EE964CA6E3F892321D241C</vt:lpwstr>
  </property>
  <property fmtid="{D5CDD505-2E9C-101B-9397-08002B2CF9AE}" pid="3" name="MediaServiceImageTags">
    <vt:lpwstr/>
  </property>
</Properties>
</file>