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8" r:id="rId5"/>
    <p:sldId id="278" r:id="rId6"/>
    <p:sldId id="280" r:id="rId7"/>
    <p:sldId id="279" r:id="rId8"/>
    <p:sldId id="282" r:id="rId9"/>
    <p:sldId id="290" r:id="rId10"/>
    <p:sldId id="291" r:id="rId11"/>
    <p:sldId id="281" r:id="rId12"/>
    <p:sldId id="283" r:id="rId13"/>
    <p:sldId id="294" r:id="rId14"/>
    <p:sldId id="293" r:id="rId15"/>
    <p:sldId id="292" r:id="rId16"/>
    <p:sldId id="287" r:id="rId17"/>
    <p:sldId id="275" r:id="rId18"/>
    <p:sldId id="2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D10377-39D3-49FD-929A-93D1A1AE2787}" v="99" dt="2022-10-25T21:35:35.416"/>
    <p1510:client id="{376B0B7F-F617-491A-893C-AD3303802835}" v="4" dt="2022-10-26T14:40:08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3" autoAdjust="0"/>
    <p:restoredTop sz="67380" autoAdjust="0"/>
  </p:normalViewPr>
  <p:slideViewPr>
    <p:cSldViewPr snapToGrid="0">
      <p:cViewPr varScale="1">
        <p:scale>
          <a:sx n="42" d="100"/>
          <a:sy n="42" d="100"/>
        </p:scale>
        <p:origin x="53" y="6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namarie Richmond" userId="ddb30843-d6ff-4536-8714-330f167a1996" providerId="ADAL" clId="{07B02813-97F8-46FE-946B-6868CDD1A45E}"/>
    <pc:docChg chg="undo redo custSel addSld modSld">
      <pc:chgData name="Donnamarie Richmond" userId="ddb30843-d6ff-4536-8714-330f167a1996" providerId="ADAL" clId="{07B02813-97F8-46FE-946B-6868CDD1A45E}" dt="2021-09-02T07:14:32.550" v="3854" actId="20577"/>
      <pc:docMkLst>
        <pc:docMk/>
      </pc:docMkLst>
      <pc:sldChg chg="modSp mod modNotesTx">
        <pc:chgData name="Donnamarie Richmond" userId="ddb30843-d6ff-4536-8714-330f167a1996" providerId="ADAL" clId="{07B02813-97F8-46FE-946B-6868CDD1A45E}" dt="2021-09-02T07:10:51.840" v="3838" actId="20577"/>
        <pc:sldMkLst>
          <pc:docMk/>
          <pc:sldMk cId="854968596" sldId="280"/>
        </pc:sldMkLst>
        <pc:spChg chg="mod">
          <ac:chgData name="Donnamarie Richmond" userId="ddb30843-d6ff-4536-8714-330f167a1996" providerId="ADAL" clId="{07B02813-97F8-46FE-946B-6868CDD1A45E}" dt="2021-09-02T07:10:35.442" v="3834" actId="20577"/>
          <ac:spMkLst>
            <pc:docMk/>
            <pc:sldMk cId="854968596" sldId="280"/>
            <ac:spMk id="6" creationId="{B8B2FCC1-CB8E-41C5-925E-A4FDEC329081}"/>
          </ac:spMkLst>
        </pc:spChg>
      </pc:sldChg>
      <pc:sldChg chg="addSp delSp modSp mod modNotesTx">
        <pc:chgData name="Donnamarie Richmond" userId="ddb30843-d6ff-4536-8714-330f167a1996" providerId="ADAL" clId="{07B02813-97F8-46FE-946B-6868CDD1A45E}" dt="2021-09-02T07:14:32.550" v="3854" actId="20577"/>
        <pc:sldMkLst>
          <pc:docMk/>
          <pc:sldMk cId="481016192" sldId="281"/>
        </pc:sldMkLst>
        <pc:spChg chg="mod">
          <ac:chgData name="Donnamarie Richmond" userId="ddb30843-d6ff-4536-8714-330f167a1996" providerId="ADAL" clId="{07B02813-97F8-46FE-946B-6868CDD1A45E}" dt="2021-09-02T06:35:03.442" v="814" actId="1076"/>
          <ac:spMkLst>
            <pc:docMk/>
            <pc:sldMk cId="481016192" sldId="281"/>
            <ac:spMk id="2" creationId="{C82C4E40-21EB-4041-8520-03AE24CF05B2}"/>
          </ac:spMkLst>
        </pc:spChg>
        <pc:spChg chg="del">
          <ac:chgData name="Donnamarie Richmond" userId="ddb30843-d6ff-4536-8714-330f167a1996" providerId="ADAL" clId="{07B02813-97F8-46FE-946B-6868CDD1A45E}" dt="2021-09-02T06:32:47.582" v="809" actId="478"/>
          <ac:spMkLst>
            <pc:docMk/>
            <pc:sldMk cId="481016192" sldId="281"/>
            <ac:spMk id="3" creationId="{DBEBC319-BC09-4F8D-B1BE-06C223EA4B42}"/>
          </ac:spMkLst>
        </pc:spChg>
        <pc:picChg chg="add mod">
          <ac:chgData name="Donnamarie Richmond" userId="ddb30843-d6ff-4536-8714-330f167a1996" providerId="ADAL" clId="{07B02813-97F8-46FE-946B-6868CDD1A45E}" dt="2021-09-02T06:34:55.960" v="813" actId="1076"/>
          <ac:picMkLst>
            <pc:docMk/>
            <pc:sldMk cId="481016192" sldId="281"/>
            <ac:picMk id="5" creationId="{66214889-9945-4C33-B7E9-4242C5093090}"/>
          </ac:picMkLst>
        </pc:picChg>
      </pc:sldChg>
      <pc:sldChg chg="addSp delSp modSp mod modTransition setBg delAnim modAnim modNotesTx">
        <pc:chgData name="Donnamarie Richmond" userId="ddb30843-d6ff-4536-8714-330f167a1996" providerId="ADAL" clId="{07B02813-97F8-46FE-946B-6868CDD1A45E}" dt="2021-09-02T07:07:49.780" v="3730" actId="20577"/>
        <pc:sldMkLst>
          <pc:docMk/>
          <pc:sldMk cId="1800554828" sldId="283"/>
        </pc:sldMkLst>
        <pc:spChg chg="mod">
          <ac:chgData name="Donnamarie Richmond" userId="ddb30843-d6ff-4536-8714-330f167a1996" providerId="ADAL" clId="{07B02813-97F8-46FE-946B-6868CDD1A45E}" dt="2021-08-27T13:50:48.147" v="46" actId="1035"/>
          <ac:spMkLst>
            <pc:docMk/>
            <pc:sldMk cId="1800554828" sldId="283"/>
            <ac:spMk id="3" creationId="{D7BCF2B0-62EA-45E1-BEE0-511359BB034B}"/>
          </ac:spMkLst>
        </pc:spChg>
        <pc:spChg chg="add del">
          <ac:chgData name="Donnamarie Richmond" userId="ddb30843-d6ff-4536-8714-330f167a1996" providerId="ADAL" clId="{07B02813-97F8-46FE-946B-6868CDD1A45E}" dt="2021-08-27T13:47:38.768" v="17" actId="26606"/>
          <ac:spMkLst>
            <pc:docMk/>
            <pc:sldMk cId="1800554828" sldId="283"/>
            <ac:spMk id="15" creationId="{247AB924-1B87-43FC-B7C7-B112D5C51A0E}"/>
          </ac:spMkLst>
        </pc:spChg>
        <pc:spChg chg="add mod">
          <ac:chgData name="Donnamarie Richmond" userId="ddb30843-d6ff-4536-8714-330f167a1996" providerId="ADAL" clId="{07B02813-97F8-46FE-946B-6868CDD1A45E}" dt="2021-08-27T13:55:18.512" v="87" actId="1076"/>
          <ac:spMkLst>
            <pc:docMk/>
            <pc:sldMk cId="1800554828" sldId="283"/>
            <ac:spMk id="22" creationId="{9C418935-9653-4EE9-B2C5-6C17B8C87491}"/>
          </ac:spMkLst>
        </pc:spChg>
        <pc:spChg chg="add del mod">
          <ac:chgData name="Donnamarie Richmond" userId="ddb30843-d6ff-4536-8714-330f167a1996" providerId="ADAL" clId="{07B02813-97F8-46FE-946B-6868CDD1A45E}" dt="2021-08-27T14:00:17.363" v="132" actId="478"/>
          <ac:spMkLst>
            <pc:docMk/>
            <pc:sldMk cId="1800554828" sldId="283"/>
            <ac:spMk id="29" creationId="{D11887EE-2CC6-47DE-94C1-FB6D8E4B67CA}"/>
          </ac:spMkLst>
        </pc:spChg>
        <pc:spChg chg="add mod">
          <ac:chgData name="Donnamarie Richmond" userId="ddb30843-d6ff-4536-8714-330f167a1996" providerId="ADAL" clId="{07B02813-97F8-46FE-946B-6868CDD1A45E}" dt="2021-08-27T14:03:25.574" v="184" actId="1076"/>
          <ac:spMkLst>
            <pc:docMk/>
            <pc:sldMk cId="1800554828" sldId="283"/>
            <ac:spMk id="36" creationId="{4717A8CD-F077-4B4B-8833-C3BC741A1A65}"/>
          </ac:spMkLst>
        </pc:spChg>
        <pc:spChg chg="add mod">
          <ac:chgData name="Donnamarie Richmond" userId="ddb30843-d6ff-4536-8714-330f167a1996" providerId="ADAL" clId="{07B02813-97F8-46FE-946B-6868CDD1A45E}" dt="2021-08-27T14:05:47.192" v="217" actId="1076"/>
          <ac:spMkLst>
            <pc:docMk/>
            <pc:sldMk cId="1800554828" sldId="283"/>
            <ac:spMk id="41" creationId="{CB62210F-A758-437B-A642-B2193F932961}"/>
          </ac:spMkLst>
        </pc:spChg>
        <pc:picChg chg="add del mod">
          <ac:chgData name="Donnamarie Richmond" userId="ddb30843-d6ff-4536-8714-330f167a1996" providerId="ADAL" clId="{07B02813-97F8-46FE-946B-6868CDD1A45E}" dt="2021-08-27T13:48:27.972" v="29" actId="478"/>
          <ac:picMkLst>
            <pc:docMk/>
            <pc:sldMk cId="1800554828" sldId="283"/>
            <ac:picMk id="4" creationId="{2107384E-0F49-4C5C-90EE-65B8E5E51B6F}"/>
          </ac:picMkLst>
        </pc:picChg>
        <pc:picChg chg="add del mod">
          <ac:chgData name="Donnamarie Richmond" userId="ddb30843-d6ff-4536-8714-330f167a1996" providerId="ADAL" clId="{07B02813-97F8-46FE-946B-6868CDD1A45E}" dt="2021-08-27T13:48:27.972" v="29" actId="478"/>
          <ac:picMkLst>
            <pc:docMk/>
            <pc:sldMk cId="1800554828" sldId="283"/>
            <ac:picMk id="6" creationId="{9FB20041-9E78-4398-ADC4-74804BCBD506}"/>
          </ac:picMkLst>
        </pc:picChg>
        <pc:picChg chg="add del mod ord">
          <ac:chgData name="Donnamarie Richmond" userId="ddb30843-d6ff-4536-8714-330f167a1996" providerId="ADAL" clId="{07B02813-97F8-46FE-946B-6868CDD1A45E}" dt="2021-08-27T13:48:27.972" v="29" actId="478"/>
          <ac:picMkLst>
            <pc:docMk/>
            <pc:sldMk cId="1800554828" sldId="283"/>
            <ac:picMk id="8" creationId="{BCF42D9A-ACD2-48BE-9D6B-1828930FFBF6}"/>
          </ac:picMkLst>
        </pc:picChg>
        <pc:picChg chg="add mod ord modCrop">
          <ac:chgData name="Donnamarie Richmond" userId="ddb30843-d6ff-4536-8714-330f167a1996" providerId="ADAL" clId="{07B02813-97F8-46FE-946B-6868CDD1A45E}" dt="2021-08-27T13:50:35.544" v="43" actId="14861"/>
          <ac:picMkLst>
            <pc:docMk/>
            <pc:sldMk cId="1800554828" sldId="283"/>
            <ac:picMk id="10" creationId="{8806210D-E61B-4E6C-8BED-8C248FD995F5}"/>
          </ac:picMkLst>
        </pc:picChg>
        <pc:picChg chg="add mod">
          <ac:chgData name="Donnamarie Richmond" userId="ddb30843-d6ff-4536-8714-330f167a1996" providerId="ADAL" clId="{07B02813-97F8-46FE-946B-6868CDD1A45E}" dt="2021-08-27T13:54:37.412" v="70" actId="1076"/>
          <ac:picMkLst>
            <pc:docMk/>
            <pc:sldMk cId="1800554828" sldId="283"/>
            <ac:picMk id="12" creationId="{41A49D07-7EAD-4A92-9022-E473873AF4A2}"/>
          </ac:picMkLst>
        </pc:picChg>
        <pc:picChg chg="add mod">
          <ac:chgData name="Donnamarie Richmond" userId="ddb30843-d6ff-4536-8714-330f167a1996" providerId="ADAL" clId="{07B02813-97F8-46FE-946B-6868CDD1A45E}" dt="2021-08-27T13:54:21.920" v="64" actId="1076"/>
          <ac:picMkLst>
            <pc:docMk/>
            <pc:sldMk cId="1800554828" sldId="283"/>
            <ac:picMk id="16" creationId="{F4676010-79B4-4CE9-8FA7-F74B63637DB8}"/>
          </ac:picMkLst>
        </pc:picChg>
        <pc:picChg chg="add mod">
          <ac:chgData name="Donnamarie Richmond" userId="ddb30843-d6ff-4536-8714-330f167a1996" providerId="ADAL" clId="{07B02813-97F8-46FE-946B-6868CDD1A45E}" dt="2021-08-27T13:54:41.311" v="71" actId="1076"/>
          <ac:picMkLst>
            <pc:docMk/>
            <pc:sldMk cId="1800554828" sldId="283"/>
            <ac:picMk id="20" creationId="{5AEA3F23-14C0-4D96-9718-36ACFB15EFC1}"/>
          </ac:picMkLst>
        </pc:picChg>
        <pc:picChg chg="add del mod">
          <ac:chgData name="Donnamarie Richmond" userId="ddb30843-d6ff-4536-8714-330f167a1996" providerId="ADAL" clId="{07B02813-97F8-46FE-946B-6868CDD1A45E}" dt="2021-08-27T14:00:10.764" v="131" actId="478"/>
          <ac:picMkLst>
            <pc:docMk/>
            <pc:sldMk cId="1800554828" sldId="283"/>
            <ac:picMk id="24" creationId="{B381681A-A7F1-46BD-8F79-A2F0FDEA77DB}"/>
          </ac:picMkLst>
        </pc:picChg>
        <pc:picChg chg="add del mod modCrop">
          <ac:chgData name="Donnamarie Richmond" userId="ddb30843-d6ff-4536-8714-330f167a1996" providerId="ADAL" clId="{07B02813-97F8-46FE-946B-6868CDD1A45E}" dt="2021-08-27T14:00:10.764" v="131" actId="478"/>
          <ac:picMkLst>
            <pc:docMk/>
            <pc:sldMk cId="1800554828" sldId="283"/>
            <ac:picMk id="26" creationId="{7FD94F08-519F-4422-9993-9194A20B0A44}"/>
          </ac:picMkLst>
        </pc:picChg>
        <pc:picChg chg="add del mod">
          <ac:chgData name="Donnamarie Richmond" userId="ddb30843-d6ff-4536-8714-330f167a1996" providerId="ADAL" clId="{07B02813-97F8-46FE-946B-6868CDD1A45E}" dt="2021-08-27T14:00:10.764" v="131" actId="478"/>
          <ac:picMkLst>
            <pc:docMk/>
            <pc:sldMk cId="1800554828" sldId="283"/>
            <ac:picMk id="28" creationId="{9ABF4C18-AD14-4D20-ABED-3E96F68D33F7}"/>
          </ac:picMkLst>
        </pc:picChg>
        <pc:picChg chg="add mod">
          <ac:chgData name="Donnamarie Richmond" userId="ddb30843-d6ff-4536-8714-330f167a1996" providerId="ADAL" clId="{07B02813-97F8-46FE-946B-6868CDD1A45E}" dt="2021-08-27T14:02:03.820" v="150" actId="1076"/>
          <ac:picMkLst>
            <pc:docMk/>
            <pc:sldMk cId="1800554828" sldId="283"/>
            <ac:picMk id="31" creationId="{A6CC2BFB-1EC8-41A7-804A-7897E7761223}"/>
          </ac:picMkLst>
        </pc:picChg>
        <pc:picChg chg="add mod modCrop">
          <ac:chgData name="Donnamarie Richmond" userId="ddb30843-d6ff-4536-8714-330f167a1996" providerId="ADAL" clId="{07B02813-97F8-46FE-946B-6868CDD1A45E}" dt="2021-08-27T14:02:51.368" v="156" actId="1076"/>
          <ac:picMkLst>
            <pc:docMk/>
            <pc:sldMk cId="1800554828" sldId="283"/>
            <ac:picMk id="33" creationId="{3BAAE5F5-D097-42A0-B8AA-14418A6A1DB9}"/>
          </ac:picMkLst>
        </pc:picChg>
        <pc:picChg chg="add mod modCrop">
          <ac:chgData name="Donnamarie Richmond" userId="ddb30843-d6ff-4536-8714-330f167a1996" providerId="ADAL" clId="{07B02813-97F8-46FE-946B-6868CDD1A45E}" dt="2021-08-27T14:02:55.817" v="157" actId="732"/>
          <ac:picMkLst>
            <pc:docMk/>
            <pc:sldMk cId="1800554828" sldId="283"/>
            <ac:picMk id="35" creationId="{811B5366-930B-4469-BF6A-85158639990B}"/>
          </ac:picMkLst>
        </pc:picChg>
        <pc:picChg chg="add mod">
          <ac:chgData name="Donnamarie Richmond" userId="ddb30843-d6ff-4536-8714-330f167a1996" providerId="ADAL" clId="{07B02813-97F8-46FE-946B-6868CDD1A45E}" dt="2021-08-27T14:05:13.261" v="203" actId="1076"/>
          <ac:picMkLst>
            <pc:docMk/>
            <pc:sldMk cId="1800554828" sldId="283"/>
            <ac:picMk id="38" creationId="{CEB3E0E2-38B6-4D7A-BB38-DD60ACBDD5EB}"/>
          </ac:picMkLst>
        </pc:picChg>
        <pc:picChg chg="add mod">
          <ac:chgData name="Donnamarie Richmond" userId="ddb30843-d6ff-4536-8714-330f167a1996" providerId="ADAL" clId="{07B02813-97F8-46FE-946B-6868CDD1A45E}" dt="2021-08-27T14:05:25.384" v="205" actId="1076"/>
          <ac:picMkLst>
            <pc:docMk/>
            <pc:sldMk cId="1800554828" sldId="283"/>
            <ac:picMk id="40" creationId="{F0348AA5-174D-4110-AD10-21BA5137E47F}"/>
          </ac:picMkLst>
        </pc:picChg>
        <pc:cxnChg chg="add del">
          <ac:chgData name="Donnamarie Richmond" userId="ddb30843-d6ff-4536-8714-330f167a1996" providerId="ADAL" clId="{07B02813-97F8-46FE-946B-6868CDD1A45E}" dt="2021-08-27T13:47:38.768" v="17" actId="26606"/>
          <ac:cxnSpMkLst>
            <pc:docMk/>
            <pc:sldMk cId="1800554828" sldId="283"/>
            <ac:cxnSpMk id="13" creationId="{99AE2756-0FC4-4155-83E7-58AAAB63E757}"/>
          </ac:cxnSpMkLst>
        </pc:cxnChg>
        <pc:cxnChg chg="add del">
          <ac:chgData name="Donnamarie Richmond" userId="ddb30843-d6ff-4536-8714-330f167a1996" providerId="ADAL" clId="{07B02813-97F8-46FE-946B-6868CDD1A45E}" dt="2021-08-27T13:47:38.768" v="17" actId="26606"/>
          <ac:cxnSpMkLst>
            <pc:docMk/>
            <pc:sldMk cId="1800554828" sldId="283"/>
            <ac:cxnSpMk id="17" creationId="{818DC98F-4057-4645-B948-F604F39A9CFE}"/>
          </ac:cxnSpMkLst>
        </pc:cxnChg>
        <pc:cxnChg chg="add del">
          <ac:chgData name="Donnamarie Richmond" userId="ddb30843-d6ff-4536-8714-330f167a1996" providerId="ADAL" clId="{07B02813-97F8-46FE-946B-6868CDD1A45E}" dt="2021-08-27T13:47:38.768" v="17" actId="26606"/>
          <ac:cxnSpMkLst>
            <pc:docMk/>
            <pc:sldMk cId="1800554828" sldId="283"/>
            <ac:cxnSpMk id="19" creationId="{DAD2B705-4A9B-408D-AA80-4F41045E09DE}"/>
          </ac:cxnSpMkLst>
        </pc:cxnChg>
        <pc:cxnChg chg="add">
          <ac:chgData name="Donnamarie Richmond" userId="ddb30843-d6ff-4536-8714-330f167a1996" providerId="ADAL" clId="{07B02813-97F8-46FE-946B-6868CDD1A45E}" dt="2021-08-27T13:47:38.779" v="18" actId="26606"/>
          <ac:cxnSpMkLst>
            <pc:docMk/>
            <pc:sldMk cId="1800554828" sldId="283"/>
            <ac:cxnSpMk id="21" creationId="{60188E89-AF78-40F6-B787-E9BD9C625686}"/>
          </ac:cxnSpMkLst>
        </pc:cxnChg>
      </pc:sldChg>
      <pc:sldChg chg="addSp modSp new mod modTransition modAnim modNotesTx">
        <pc:chgData name="Donnamarie Richmond" userId="ddb30843-d6ff-4536-8714-330f167a1996" providerId="ADAL" clId="{07B02813-97F8-46FE-946B-6868CDD1A45E}" dt="2021-09-02T06:37:23.047" v="1044" actId="20577"/>
        <pc:sldMkLst>
          <pc:docMk/>
          <pc:sldMk cId="4000387202" sldId="287"/>
        </pc:sldMkLst>
        <pc:picChg chg="add mod">
          <ac:chgData name="Donnamarie Richmond" userId="ddb30843-d6ff-4536-8714-330f167a1996" providerId="ADAL" clId="{07B02813-97F8-46FE-946B-6868CDD1A45E}" dt="2021-08-27T14:09:19.100" v="226" actId="1076"/>
          <ac:picMkLst>
            <pc:docMk/>
            <pc:sldMk cId="4000387202" sldId="287"/>
            <ac:picMk id="3" creationId="{7B84F565-B6AB-4853-BF58-6A0A8F8C9CD3}"/>
          </ac:picMkLst>
        </pc:picChg>
        <pc:picChg chg="add mod">
          <ac:chgData name="Donnamarie Richmond" userId="ddb30843-d6ff-4536-8714-330f167a1996" providerId="ADAL" clId="{07B02813-97F8-46FE-946B-6868CDD1A45E}" dt="2021-08-27T14:09:47.887" v="231" actId="14100"/>
          <ac:picMkLst>
            <pc:docMk/>
            <pc:sldMk cId="4000387202" sldId="287"/>
            <ac:picMk id="5" creationId="{143E1B9A-B5CF-46E0-9B53-47E45C487C57}"/>
          </ac:picMkLst>
        </pc:picChg>
      </pc:sldChg>
    </pc:docChg>
  </pc:docChgLst>
  <pc:docChgLst>
    <pc:chgData name="Donnamarie Richmond" userId="ddb30843-d6ff-4536-8714-330f167a1996" providerId="ADAL" clId="{2CD10377-39D3-49FD-929A-93D1A1AE2787}"/>
    <pc:docChg chg="undo redo custSel addSld delSld modSld sldOrd">
      <pc:chgData name="Donnamarie Richmond" userId="ddb30843-d6ff-4536-8714-330f167a1996" providerId="ADAL" clId="{2CD10377-39D3-49FD-929A-93D1A1AE2787}" dt="2022-10-25T21:36:04.471" v="1882" actId="14100"/>
      <pc:docMkLst>
        <pc:docMk/>
      </pc:docMkLst>
      <pc:sldChg chg="modSp mod">
        <pc:chgData name="Donnamarie Richmond" userId="ddb30843-d6ff-4536-8714-330f167a1996" providerId="ADAL" clId="{2CD10377-39D3-49FD-929A-93D1A1AE2787}" dt="2022-10-20T20:16:34.672" v="9" actId="20577"/>
        <pc:sldMkLst>
          <pc:docMk/>
          <pc:sldMk cId="1957296350" sldId="258"/>
        </pc:sldMkLst>
        <pc:spChg chg="mod">
          <ac:chgData name="Donnamarie Richmond" userId="ddb30843-d6ff-4536-8714-330f167a1996" providerId="ADAL" clId="{2CD10377-39D3-49FD-929A-93D1A1AE2787}" dt="2022-10-20T20:16:29.275" v="7" actId="255"/>
          <ac:spMkLst>
            <pc:docMk/>
            <pc:sldMk cId="1957296350" sldId="258"/>
            <ac:spMk id="2" creationId="{1DFCFB58-C18F-43A6-8966-731A170353F7}"/>
          </ac:spMkLst>
        </pc:spChg>
        <pc:spChg chg="mod">
          <ac:chgData name="Donnamarie Richmond" userId="ddb30843-d6ff-4536-8714-330f167a1996" providerId="ADAL" clId="{2CD10377-39D3-49FD-929A-93D1A1AE2787}" dt="2022-10-20T20:16:34.672" v="9" actId="20577"/>
          <ac:spMkLst>
            <pc:docMk/>
            <pc:sldMk cId="1957296350" sldId="258"/>
            <ac:spMk id="3" creationId="{512EE483-8B98-44C7-AEAE-EDC33E42F8F1}"/>
          </ac:spMkLst>
        </pc:spChg>
      </pc:sldChg>
      <pc:sldChg chg="modSp mod modNotesTx">
        <pc:chgData name="Donnamarie Richmond" userId="ddb30843-d6ff-4536-8714-330f167a1996" providerId="ADAL" clId="{2CD10377-39D3-49FD-929A-93D1A1AE2787}" dt="2022-10-25T21:35:22.264" v="1868" actId="2711"/>
        <pc:sldMkLst>
          <pc:docMk/>
          <pc:sldMk cId="2847192047" sldId="275"/>
        </pc:sldMkLst>
        <pc:spChg chg="mod">
          <ac:chgData name="Donnamarie Richmond" userId="ddb30843-d6ff-4536-8714-330f167a1996" providerId="ADAL" clId="{2CD10377-39D3-49FD-929A-93D1A1AE2787}" dt="2022-10-25T21:31:53.161" v="1833" actId="20577"/>
          <ac:spMkLst>
            <pc:docMk/>
            <pc:sldMk cId="2847192047" sldId="275"/>
            <ac:spMk id="2" creationId="{1583C03A-2BAB-40DC-A9C1-785593F37E94}"/>
          </ac:spMkLst>
        </pc:spChg>
        <pc:spChg chg="mod">
          <ac:chgData name="Donnamarie Richmond" userId="ddb30843-d6ff-4536-8714-330f167a1996" providerId="ADAL" clId="{2CD10377-39D3-49FD-929A-93D1A1AE2787}" dt="2022-10-25T21:33:27.604" v="1856"/>
          <ac:spMkLst>
            <pc:docMk/>
            <pc:sldMk cId="2847192047" sldId="275"/>
            <ac:spMk id="7" creationId="{33A91D73-1F87-4506-B257-8CA02FA4C478}"/>
          </ac:spMkLst>
        </pc:spChg>
        <pc:picChg chg="mod">
          <ac:chgData name="Donnamarie Richmond" userId="ddb30843-d6ff-4536-8714-330f167a1996" providerId="ADAL" clId="{2CD10377-39D3-49FD-929A-93D1A1AE2787}" dt="2022-10-25T21:33:05.677" v="1853" actId="1076"/>
          <ac:picMkLst>
            <pc:docMk/>
            <pc:sldMk cId="2847192047" sldId="275"/>
            <ac:picMk id="4" creationId="{8F6BD693-EA33-4768-9E05-B56F31D34F2D}"/>
          </ac:picMkLst>
        </pc:picChg>
        <pc:picChg chg="mod">
          <ac:chgData name="Donnamarie Richmond" userId="ddb30843-d6ff-4536-8714-330f167a1996" providerId="ADAL" clId="{2CD10377-39D3-49FD-929A-93D1A1AE2787}" dt="2022-10-25T21:33:01.230" v="1852" actId="1076"/>
          <ac:picMkLst>
            <pc:docMk/>
            <pc:sldMk cId="2847192047" sldId="275"/>
            <ac:picMk id="8" creationId="{A08671F3-A721-4685-B5A9-BFFA5F4D6933}"/>
          </ac:picMkLst>
        </pc:picChg>
      </pc:sldChg>
      <pc:sldChg chg="modSp mod">
        <pc:chgData name="Donnamarie Richmond" userId="ddb30843-d6ff-4536-8714-330f167a1996" providerId="ADAL" clId="{2CD10377-39D3-49FD-929A-93D1A1AE2787}" dt="2022-10-20T20:18:07.844" v="55"/>
        <pc:sldMkLst>
          <pc:docMk/>
          <pc:sldMk cId="703644762" sldId="278"/>
        </pc:sldMkLst>
        <pc:spChg chg="mod">
          <ac:chgData name="Donnamarie Richmond" userId="ddb30843-d6ff-4536-8714-330f167a1996" providerId="ADAL" clId="{2CD10377-39D3-49FD-929A-93D1A1AE2787}" dt="2022-10-20T20:16:45.718" v="21" actId="20577"/>
          <ac:spMkLst>
            <pc:docMk/>
            <pc:sldMk cId="703644762" sldId="278"/>
            <ac:spMk id="2" creationId="{081BE841-01DD-4B43-AD8B-054C4A14D79A}"/>
          </ac:spMkLst>
        </pc:spChg>
        <pc:spChg chg="mod">
          <ac:chgData name="Donnamarie Richmond" userId="ddb30843-d6ff-4536-8714-330f167a1996" providerId="ADAL" clId="{2CD10377-39D3-49FD-929A-93D1A1AE2787}" dt="2022-10-20T20:18:07.844" v="55"/>
          <ac:spMkLst>
            <pc:docMk/>
            <pc:sldMk cId="703644762" sldId="278"/>
            <ac:spMk id="5" creationId="{CD97F7A3-75AD-4C6B-AE0C-909CF789A553}"/>
          </ac:spMkLst>
        </pc:spChg>
      </pc:sldChg>
      <pc:sldChg chg="modSp mod modNotesTx">
        <pc:chgData name="Donnamarie Richmond" userId="ddb30843-d6ff-4536-8714-330f167a1996" providerId="ADAL" clId="{2CD10377-39D3-49FD-929A-93D1A1AE2787}" dt="2022-10-25T20:37:41.244" v="1327" actId="20577"/>
        <pc:sldMkLst>
          <pc:docMk/>
          <pc:sldMk cId="1663860703" sldId="279"/>
        </pc:sldMkLst>
        <pc:spChg chg="mod">
          <ac:chgData name="Donnamarie Richmond" userId="ddb30843-d6ff-4536-8714-330f167a1996" providerId="ADAL" clId="{2CD10377-39D3-49FD-929A-93D1A1AE2787}" dt="2022-10-24T13:57:12.765" v="134"/>
          <ac:spMkLst>
            <pc:docMk/>
            <pc:sldMk cId="1663860703" sldId="279"/>
            <ac:spMk id="5" creationId="{30296B06-2A91-40DE-85A0-C99509B180B0}"/>
          </ac:spMkLst>
        </pc:spChg>
        <pc:spChg chg="mod">
          <ac:chgData name="Donnamarie Richmond" userId="ddb30843-d6ff-4536-8714-330f167a1996" providerId="ADAL" clId="{2CD10377-39D3-49FD-929A-93D1A1AE2787}" dt="2022-10-24T13:57:57.563" v="150"/>
          <ac:spMkLst>
            <pc:docMk/>
            <pc:sldMk cId="1663860703" sldId="279"/>
            <ac:spMk id="6" creationId="{B991F11B-8CF2-4ACC-9A74-AC822449DD63}"/>
          </ac:spMkLst>
        </pc:spChg>
        <pc:picChg chg="mod">
          <ac:chgData name="Donnamarie Richmond" userId="ddb30843-d6ff-4536-8714-330f167a1996" providerId="ADAL" clId="{2CD10377-39D3-49FD-929A-93D1A1AE2787}" dt="2022-10-24T14:13:26.385" v="154" actId="1076"/>
          <ac:picMkLst>
            <pc:docMk/>
            <pc:sldMk cId="1663860703" sldId="279"/>
            <ac:picMk id="3" creationId="{4BD49521-A7AA-424E-BEB7-2EF2415357AA}"/>
          </ac:picMkLst>
        </pc:picChg>
      </pc:sldChg>
      <pc:sldChg chg="modSp mod modNotesTx">
        <pc:chgData name="Donnamarie Richmond" userId="ddb30843-d6ff-4536-8714-330f167a1996" providerId="ADAL" clId="{2CD10377-39D3-49FD-929A-93D1A1AE2787}" dt="2022-10-24T13:56:56.994" v="131" actId="2711"/>
        <pc:sldMkLst>
          <pc:docMk/>
          <pc:sldMk cId="854968596" sldId="280"/>
        </pc:sldMkLst>
        <pc:spChg chg="mod">
          <ac:chgData name="Donnamarie Richmond" userId="ddb30843-d6ff-4536-8714-330f167a1996" providerId="ADAL" clId="{2CD10377-39D3-49FD-929A-93D1A1AE2787}" dt="2022-10-20T20:19:18.870" v="75" actId="14100"/>
          <ac:spMkLst>
            <pc:docMk/>
            <pc:sldMk cId="854968596" sldId="280"/>
            <ac:spMk id="2" creationId="{ADCB552C-D5DE-4A86-917C-65F27F640EFC}"/>
          </ac:spMkLst>
        </pc:spChg>
        <pc:spChg chg="mod">
          <ac:chgData name="Donnamarie Richmond" userId="ddb30843-d6ff-4536-8714-330f167a1996" providerId="ADAL" clId="{2CD10377-39D3-49FD-929A-93D1A1AE2787}" dt="2022-10-20T20:20:31.701" v="93"/>
          <ac:spMkLst>
            <pc:docMk/>
            <pc:sldMk cId="854968596" sldId="280"/>
            <ac:spMk id="6" creationId="{B8B2FCC1-CB8E-41C5-925E-A4FDEC329081}"/>
          </ac:spMkLst>
        </pc:spChg>
      </pc:sldChg>
      <pc:sldChg chg="modSp mod modNotesTx">
        <pc:chgData name="Donnamarie Richmond" userId="ddb30843-d6ff-4536-8714-330f167a1996" providerId="ADAL" clId="{2CD10377-39D3-49FD-929A-93D1A1AE2787}" dt="2022-10-25T21:16:07.512" v="1611" actId="2711"/>
        <pc:sldMkLst>
          <pc:docMk/>
          <pc:sldMk cId="481016192" sldId="281"/>
        </pc:sldMkLst>
        <pc:spChg chg="mod">
          <ac:chgData name="Donnamarie Richmond" userId="ddb30843-d6ff-4536-8714-330f167a1996" providerId="ADAL" clId="{2CD10377-39D3-49FD-929A-93D1A1AE2787}" dt="2022-10-25T21:10:06.192" v="1570" actId="1076"/>
          <ac:spMkLst>
            <pc:docMk/>
            <pc:sldMk cId="481016192" sldId="281"/>
            <ac:spMk id="2" creationId="{C82C4E40-21EB-4041-8520-03AE24CF05B2}"/>
          </ac:spMkLst>
        </pc:spChg>
      </pc:sldChg>
      <pc:sldChg chg="modSp mod modNotesTx">
        <pc:chgData name="Donnamarie Richmond" userId="ddb30843-d6ff-4536-8714-330f167a1996" providerId="ADAL" clId="{2CD10377-39D3-49FD-929A-93D1A1AE2787}" dt="2022-10-25T20:52:49.290" v="1493" actId="313"/>
        <pc:sldMkLst>
          <pc:docMk/>
          <pc:sldMk cId="1078406503" sldId="282"/>
        </pc:sldMkLst>
        <pc:spChg chg="mod">
          <ac:chgData name="Donnamarie Richmond" userId="ddb30843-d6ff-4536-8714-330f167a1996" providerId="ADAL" clId="{2CD10377-39D3-49FD-929A-93D1A1AE2787}" dt="2022-10-25T20:45:54.167" v="1337" actId="1076"/>
          <ac:spMkLst>
            <pc:docMk/>
            <pc:sldMk cId="1078406503" sldId="282"/>
            <ac:spMk id="3" creationId="{106224C9-D912-4201-A924-A809C5F010FE}"/>
          </ac:spMkLst>
        </pc:spChg>
        <pc:spChg chg="mod">
          <ac:chgData name="Donnamarie Richmond" userId="ddb30843-d6ff-4536-8714-330f167a1996" providerId="ADAL" clId="{2CD10377-39D3-49FD-929A-93D1A1AE2787}" dt="2022-10-25T20:46:15.002" v="1344" actId="1076"/>
          <ac:spMkLst>
            <pc:docMk/>
            <pc:sldMk cId="1078406503" sldId="282"/>
            <ac:spMk id="4" creationId="{72B7CBDF-35C6-484F-9EEE-072146622816}"/>
          </ac:spMkLst>
        </pc:spChg>
        <pc:picChg chg="mod">
          <ac:chgData name="Donnamarie Richmond" userId="ddb30843-d6ff-4536-8714-330f167a1996" providerId="ADAL" clId="{2CD10377-39D3-49FD-929A-93D1A1AE2787}" dt="2022-10-25T20:46:19.891" v="1345" actId="1076"/>
          <ac:picMkLst>
            <pc:docMk/>
            <pc:sldMk cId="1078406503" sldId="282"/>
            <ac:picMk id="8" creationId="{FBF2327B-5BF9-459B-A6C4-ED8999ABE1F2}"/>
          </ac:picMkLst>
        </pc:picChg>
      </pc:sldChg>
      <pc:sldChg chg="addSp delSp modSp mod delAnim modNotesTx">
        <pc:chgData name="Donnamarie Richmond" userId="ddb30843-d6ff-4536-8714-330f167a1996" providerId="ADAL" clId="{2CD10377-39D3-49FD-929A-93D1A1AE2787}" dt="2022-10-25T21:22:18.256" v="1673" actId="21"/>
        <pc:sldMkLst>
          <pc:docMk/>
          <pc:sldMk cId="1800554828" sldId="283"/>
        </pc:sldMkLst>
        <pc:spChg chg="mod">
          <ac:chgData name="Donnamarie Richmond" userId="ddb30843-d6ff-4536-8714-330f167a1996" providerId="ADAL" clId="{2CD10377-39D3-49FD-929A-93D1A1AE2787}" dt="2022-10-25T21:19:41.492" v="1658" actId="20577"/>
          <ac:spMkLst>
            <pc:docMk/>
            <pc:sldMk cId="1800554828" sldId="283"/>
            <ac:spMk id="3" creationId="{D7BCF2B0-62EA-45E1-BEE0-511359BB034B}"/>
          </ac:spMkLst>
        </pc:spChg>
        <pc:spChg chg="del">
          <ac:chgData name="Donnamarie Richmond" userId="ddb30843-d6ff-4536-8714-330f167a1996" providerId="ADAL" clId="{2CD10377-39D3-49FD-929A-93D1A1AE2787}" dt="2022-10-25T21:17:24.200" v="1620" actId="21"/>
          <ac:spMkLst>
            <pc:docMk/>
            <pc:sldMk cId="1800554828" sldId="283"/>
            <ac:spMk id="22" creationId="{9C418935-9653-4EE9-B2C5-6C17B8C87491}"/>
          </ac:spMkLst>
        </pc:spChg>
        <pc:spChg chg="del">
          <ac:chgData name="Donnamarie Richmond" userId="ddb30843-d6ff-4536-8714-330f167a1996" providerId="ADAL" clId="{2CD10377-39D3-49FD-929A-93D1A1AE2787}" dt="2022-10-25T21:17:13.132" v="1616" actId="21"/>
          <ac:spMkLst>
            <pc:docMk/>
            <pc:sldMk cId="1800554828" sldId="283"/>
            <ac:spMk id="36" creationId="{4717A8CD-F077-4B4B-8833-C3BC741A1A65}"/>
          </ac:spMkLst>
        </pc:spChg>
        <pc:spChg chg="del">
          <ac:chgData name="Donnamarie Richmond" userId="ddb30843-d6ff-4536-8714-330f167a1996" providerId="ADAL" clId="{2CD10377-39D3-49FD-929A-93D1A1AE2787}" dt="2022-10-25T21:17:00.364" v="1614" actId="21"/>
          <ac:spMkLst>
            <pc:docMk/>
            <pc:sldMk cId="1800554828" sldId="283"/>
            <ac:spMk id="41" creationId="{CB62210F-A758-437B-A642-B2193F932961}"/>
          </ac:spMkLst>
        </pc:spChg>
        <pc:picChg chg="mod">
          <ac:chgData name="Donnamarie Richmond" userId="ddb30843-d6ff-4536-8714-330f167a1996" providerId="ADAL" clId="{2CD10377-39D3-49FD-929A-93D1A1AE2787}" dt="2022-10-25T21:20:06.803" v="1660" actId="1076"/>
          <ac:picMkLst>
            <pc:docMk/>
            <pc:sldMk cId="1800554828" sldId="283"/>
            <ac:picMk id="10" creationId="{8806210D-E61B-4E6C-8BED-8C248FD995F5}"/>
          </ac:picMkLst>
        </pc:picChg>
        <pc:picChg chg="del">
          <ac:chgData name="Donnamarie Richmond" userId="ddb30843-d6ff-4536-8714-330f167a1996" providerId="ADAL" clId="{2CD10377-39D3-49FD-929A-93D1A1AE2787}" dt="2022-10-25T21:18:00.817" v="1627" actId="21"/>
          <ac:picMkLst>
            <pc:docMk/>
            <pc:sldMk cId="1800554828" sldId="283"/>
            <ac:picMk id="12" creationId="{41A49D07-7EAD-4A92-9022-E473873AF4A2}"/>
          </ac:picMkLst>
        </pc:picChg>
        <pc:picChg chg="del">
          <ac:chgData name="Donnamarie Richmond" userId="ddb30843-d6ff-4536-8714-330f167a1996" providerId="ADAL" clId="{2CD10377-39D3-49FD-929A-93D1A1AE2787}" dt="2022-10-25T21:18:00.817" v="1627" actId="21"/>
          <ac:picMkLst>
            <pc:docMk/>
            <pc:sldMk cId="1800554828" sldId="283"/>
            <ac:picMk id="16" creationId="{F4676010-79B4-4CE9-8FA7-F74B63637DB8}"/>
          </ac:picMkLst>
        </pc:picChg>
        <pc:picChg chg="del">
          <ac:chgData name="Donnamarie Richmond" userId="ddb30843-d6ff-4536-8714-330f167a1996" providerId="ADAL" clId="{2CD10377-39D3-49FD-929A-93D1A1AE2787}" dt="2022-10-25T21:18:00.817" v="1627" actId="21"/>
          <ac:picMkLst>
            <pc:docMk/>
            <pc:sldMk cId="1800554828" sldId="283"/>
            <ac:picMk id="20" creationId="{5AEA3F23-14C0-4D96-9718-36ACFB15EFC1}"/>
          </ac:picMkLst>
        </pc:picChg>
        <pc:picChg chg="del">
          <ac:chgData name="Donnamarie Richmond" userId="ddb30843-d6ff-4536-8714-330f167a1996" providerId="ADAL" clId="{2CD10377-39D3-49FD-929A-93D1A1AE2787}" dt="2022-10-25T21:17:49.055" v="1625" actId="21"/>
          <ac:picMkLst>
            <pc:docMk/>
            <pc:sldMk cId="1800554828" sldId="283"/>
            <ac:picMk id="31" creationId="{A6CC2BFB-1EC8-41A7-804A-7897E7761223}"/>
          </ac:picMkLst>
        </pc:picChg>
        <pc:picChg chg="del">
          <ac:chgData name="Donnamarie Richmond" userId="ddb30843-d6ff-4536-8714-330f167a1996" providerId="ADAL" clId="{2CD10377-39D3-49FD-929A-93D1A1AE2787}" dt="2022-10-25T21:17:49.055" v="1625" actId="21"/>
          <ac:picMkLst>
            <pc:docMk/>
            <pc:sldMk cId="1800554828" sldId="283"/>
            <ac:picMk id="33" creationId="{3BAAE5F5-D097-42A0-B8AA-14418A6A1DB9}"/>
          </ac:picMkLst>
        </pc:picChg>
        <pc:picChg chg="del">
          <ac:chgData name="Donnamarie Richmond" userId="ddb30843-d6ff-4536-8714-330f167a1996" providerId="ADAL" clId="{2CD10377-39D3-49FD-929A-93D1A1AE2787}" dt="2022-10-25T21:17:49.055" v="1625" actId="21"/>
          <ac:picMkLst>
            <pc:docMk/>
            <pc:sldMk cId="1800554828" sldId="283"/>
            <ac:picMk id="35" creationId="{811B5366-930B-4469-BF6A-85158639990B}"/>
          </ac:picMkLst>
        </pc:picChg>
        <pc:picChg chg="del">
          <ac:chgData name="Donnamarie Richmond" userId="ddb30843-d6ff-4536-8714-330f167a1996" providerId="ADAL" clId="{2CD10377-39D3-49FD-929A-93D1A1AE2787}" dt="2022-10-25T21:17:40.432" v="1623" actId="21"/>
          <ac:picMkLst>
            <pc:docMk/>
            <pc:sldMk cId="1800554828" sldId="283"/>
            <ac:picMk id="38" creationId="{CEB3E0E2-38B6-4D7A-BB38-DD60ACBDD5EB}"/>
          </ac:picMkLst>
        </pc:picChg>
        <pc:picChg chg="del">
          <ac:chgData name="Donnamarie Richmond" userId="ddb30843-d6ff-4536-8714-330f167a1996" providerId="ADAL" clId="{2CD10377-39D3-49FD-929A-93D1A1AE2787}" dt="2022-10-25T21:17:40.432" v="1623" actId="21"/>
          <ac:picMkLst>
            <pc:docMk/>
            <pc:sldMk cId="1800554828" sldId="283"/>
            <ac:picMk id="40" creationId="{F0348AA5-174D-4110-AD10-21BA5137E47F}"/>
          </ac:picMkLst>
        </pc:picChg>
        <pc:cxnChg chg="add del mod">
          <ac:chgData name="Donnamarie Richmond" userId="ddb30843-d6ff-4536-8714-330f167a1996" providerId="ADAL" clId="{2CD10377-39D3-49FD-929A-93D1A1AE2787}" dt="2022-10-25T21:22:18.256" v="1673" actId="21"/>
          <ac:cxnSpMkLst>
            <pc:docMk/>
            <pc:sldMk cId="1800554828" sldId="283"/>
            <ac:cxnSpMk id="4" creationId="{C4C86A12-3723-D57A-AC42-A5368126DBF5}"/>
          </ac:cxnSpMkLst>
        </pc:cxnChg>
      </pc:sldChg>
      <pc:sldChg chg="del">
        <pc:chgData name="Donnamarie Richmond" userId="ddb30843-d6ff-4536-8714-330f167a1996" providerId="ADAL" clId="{2CD10377-39D3-49FD-929A-93D1A1AE2787}" dt="2022-10-25T21:35:38.654" v="1870" actId="2696"/>
        <pc:sldMkLst>
          <pc:docMk/>
          <pc:sldMk cId="1861364489" sldId="285"/>
        </pc:sldMkLst>
      </pc:sldChg>
      <pc:sldChg chg="modNotesTx">
        <pc:chgData name="Donnamarie Richmond" userId="ddb30843-d6ff-4536-8714-330f167a1996" providerId="ADAL" clId="{2CD10377-39D3-49FD-929A-93D1A1AE2787}" dt="2022-10-25T21:31:45.802" v="1828"/>
        <pc:sldMkLst>
          <pc:docMk/>
          <pc:sldMk cId="4000387202" sldId="287"/>
        </pc:sldMkLst>
      </pc:sldChg>
      <pc:sldChg chg="addSp modSp new del mod modAnim modNotesTx">
        <pc:chgData name="Donnamarie Richmond" userId="ddb30843-d6ff-4536-8714-330f167a1996" providerId="ADAL" clId="{2CD10377-39D3-49FD-929A-93D1A1AE2787}" dt="2022-10-25T20:40:31.162" v="1329" actId="2696"/>
        <pc:sldMkLst>
          <pc:docMk/>
          <pc:sldMk cId="494388005" sldId="288"/>
        </pc:sldMkLst>
        <pc:spChg chg="add mod">
          <ac:chgData name="Donnamarie Richmond" userId="ddb30843-d6ff-4536-8714-330f167a1996" providerId="ADAL" clId="{2CD10377-39D3-49FD-929A-93D1A1AE2787}" dt="2022-10-24T14:48:33.217" v="612" actId="1076"/>
          <ac:spMkLst>
            <pc:docMk/>
            <pc:sldMk cId="494388005" sldId="288"/>
            <ac:spMk id="2" creationId="{1301D70A-A0E8-C5B5-4AEC-67600A6E0D68}"/>
          </ac:spMkLst>
        </pc:spChg>
        <pc:spChg chg="add mod">
          <ac:chgData name="Donnamarie Richmond" userId="ddb30843-d6ff-4536-8714-330f167a1996" providerId="ADAL" clId="{2CD10377-39D3-49FD-929A-93D1A1AE2787}" dt="2022-10-24T14:48:37.135" v="613" actId="14100"/>
          <ac:spMkLst>
            <pc:docMk/>
            <pc:sldMk cId="494388005" sldId="288"/>
            <ac:spMk id="3" creationId="{D111C74B-7EBD-AE1D-87E6-AE8C9683852D}"/>
          </ac:spMkLst>
        </pc:spChg>
        <pc:spChg chg="add mod">
          <ac:chgData name="Donnamarie Richmond" userId="ddb30843-d6ff-4536-8714-330f167a1996" providerId="ADAL" clId="{2CD10377-39D3-49FD-929A-93D1A1AE2787}" dt="2022-10-24T14:48:33.217" v="612" actId="1076"/>
          <ac:spMkLst>
            <pc:docMk/>
            <pc:sldMk cId="494388005" sldId="288"/>
            <ac:spMk id="4" creationId="{AB08E845-1DE5-AEB5-8D8D-C36316B1D814}"/>
          </ac:spMkLst>
        </pc:spChg>
        <pc:spChg chg="add mod">
          <ac:chgData name="Donnamarie Richmond" userId="ddb30843-d6ff-4536-8714-330f167a1996" providerId="ADAL" clId="{2CD10377-39D3-49FD-929A-93D1A1AE2787}" dt="2022-10-24T14:48:33.217" v="612" actId="1076"/>
          <ac:spMkLst>
            <pc:docMk/>
            <pc:sldMk cId="494388005" sldId="288"/>
            <ac:spMk id="5" creationId="{D79F59A6-A6F5-8418-E9AC-8A41331B96F8}"/>
          </ac:spMkLst>
        </pc:spChg>
        <pc:spChg chg="add mod">
          <ac:chgData name="Donnamarie Richmond" userId="ddb30843-d6ff-4536-8714-330f167a1996" providerId="ADAL" clId="{2CD10377-39D3-49FD-929A-93D1A1AE2787}" dt="2022-10-24T14:48:33.217" v="612" actId="1076"/>
          <ac:spMkLst>
            <pc:docMk/>
            <pc:sldMk cId="494388005" sldId="288"/>
            <ac:spMk id="6" creationId="{67BBB661-58A0-4DED-C032-82B710C3D325}"/>
          </ac:spMkLst>
        </pc:spChg>
        <pc:spChg chg="add mod">
          <ac:chgData name="Donnamarie Richmond" userId="ddb30843-d6ff-4536-8714-330f167a1996" providerId="ADAL" clId="{2CD10377-39D3-49FD-929A-93D1A1AE2787}" dt="2022-10-24T14:49:05.460" v="616" actId="207"/>
          <ac:spMkLst>
            <pc:docMk/>
            <pc:sldMk cId="494388005" sldId="288"/>
            <ac:spMk id="7" creationId="{094B708F-2E97-1E7D-09C3-317E06D96636}"/>
          </ac:spMkLst>
        </pc:spChg>
        <pc:spChg chg="add mod">
          <ac:chgData name="Donnamarie Richmond" userId="ddb30843-d6ff-4536-8714-330f167a1996" providerId="ADAL" clId="{2CD10377-39D3-49FD-929A-93D1A1AE2787}" dt="2022-10-24T14:49:08.911" v="617" actId="207"/>
          <ac:spMkLst>
            <pc:docMk/>
            <pc:sldMk cId="494388005" sldId="288"/>
            <ac:spMk id="8" creationId="{848F083E-E7C8-149A-4C4B-206CDD09E444}"/>
          </ac:spMkLst>
        </pc:spChg>
        <pc:spChg chg="add mod">
          <ac:chgData name="Donnamarie Richmond" userId="ddb30843-d6ff-4536-8714-330f167a1996" providerId="ADAL" clId="{2CD10377-39D3-49FD-929A-93D1A1AE2787}" dt="2022-10-24T14:49:13.157" v="618" actId="207"/>
          <ac:spMkLst>
            <pc:docMk/>
            <pc:sldMk cId="494388005" sldId="288"/>
            <ac:spMk id="9" creationId="{98C8D388-A693-701F-58C7-A3137D14CE88}"/>
          </ac:spMkLst>
        </pc:spChg>
        <pc:picChg chg="add mod modCrop">
          <ac:chgData name="Donnamarie Richmond" userId="ddb30843-d6ff-4536-8714-330f167a1996" providerId="ADAL" clId="{2CD10377-39D3-49FD-929A-93D1A1AE2787}" dt="2022-10-24T19:42:55.165" v="1312"/>
          <ac:picMkLst>
            <pc:docMk/>
            <pc:sldMk cId="494388005" sldId="288"/>
            <ac:picMk id="11" creationId="{00F54136-C189-BDA6-C98E-D04C4284AFCB}"/>
          </ac:picMkLst>
        </pc:picChg>
        <pc:picChg chg="add mod modCrop">
          <ac:chgData name="Donnamarie Richmond" userId="ddb30843-d6ff-4536-8714-330f167a1996" providerId="ADAL" clId="{2CD10377-39D3-49FD-929A-93D1A1AE2787}" dt="2022-10-24T19:43:46.514" v="1322" actId="1076"/>
          <ac:picMkLst>
            <pc:docMk/>
            <pc:sldMk cId="494388005" sldId="288"/>
            <ac:picMk id="13" creationId="{4ECB6450-6997-2C53-8D0B-4F3012DA8277}"/>
          </ac:picMkLst>
        </pc:picChg>
      </pc:sldChg>
      <pc:sldChg chg="addSp delSp modSp new del mod modNotesTx">
        <pc:chgData name="Donnamarie Richmond" userId="ddb30843-d6ff-4536-8714-330f167a1996" providerId="ADAL" clId="{2CD10377-39D3-49FD-929A-93D1A1AE2787}" dt="2022-10-25T20:40:31.162" v="1329" actId="2696"/>
        <pc:sldMkLst>
          <pc:docMk/>
          <pc:sldMk cId="1824302117" sldId="289"/>
        </pc:sldMkLst>
        <pc:spChg chg="add mod">
          <ac:chgData name="Donnamarie Richmond" userId="ddb30843-d6ff-4536-8714-330f167a1996" providerId="ADAL" clId="{2CD10377-39D3-49FD-929A-93D1A1AE2787}" dt="2022-10-24T14:42:09.873" v="582" actId="1076"/>
          <ac:spMkLst>
            <pc:docMk/>
            <pc:sldMk cId="1824302117" sldId="289"/>
            <ac:spMk id="2" creationId="{B87C5F0E-C3F2-4E95-8DA3-8053276B9301}"/>
          </ac:spMkLst>
        </pc:spChg>
        <pc:picChg chg="add del mod modCrop">
          <ac:chgData name="Donnamarie Richmond" userId="ddb30843-d6ff-4536-8714-330f167a1996" providerId="ADAL" clId="{2CD10377-39D3-49FD-929A-93D1A1AE2787}" dt="2022-10-24T19:44:20.607" v="1324" actId="478"/>
          <ac:picMkLst>
            <pc:docMk/>
            <pc:sldMk cId="1824302117" sldId="289"/>
            <ac:picMk id="4" creationId="{EFCA7818-BE29-5267-BEBA-369594A7331B}"/>
          </ac:picMkLst>
        </pc:picChg>
      </pc:sldChg>
      <pc:sldChg chg="modSp add mod modNotesTx">
        <pc:chgData name="Donnamarie Richmond" userId="ddb30843-d6ff-4536-8714-330f167a1996" providerId="ADAL" clId="{2CD10377-39D3-49FD-929A-93D1A1AE2787}" dt="2022-10-25T21:03:43.286" v="1517" actId="20577"/>
        <pc:sldMkLst>
          <pc:docMk/>
          <pc:sldMk cId="270384052" sldId="290"/>
        </pc:sldMkLst>
        <pc:spChg chg="mod">
          <ac:chgData name="Donnamarie Richmond" userId="ddb30843-d6ff-4536-8714-330f167a1996" providerId="ADAL" clId="{2CD10377-39D3-49FD-929A-93D1A1AE2787}" dt="2022-10-25T20:55:04.246" v="1499"/>
          <ac:spMkLst>
            <pc:docMk/>
            <pc:sldMk cId="270384052" sldId="290"/>
            <ac:spMk id="2" creationId="{B87C5F0E-C3F2-4E95-8DA3-8053276B9301}"/>
          </ac:spMkLst>
        </pc:spChg>
      </pc:sldChg>
      <pc:sldChg chg="modSp add mod modNotesTx">
        <pc:chgData name="Donnamarie Richmond" userId="ddb30843-d6ff-4536-8714-330f167a1996" providerId="ADAL" clId="{2CD10377-39D3-49FD-929A-93D1A1AE2787}" dt="2022-10-25T21:09:27.618" v="1564" actId="20577"/>
        <pc:sldMkLst>
          <pc:docMk/>
          <pc:sldMk cId="1408804216" sldId="291"/>
        </pc:sldMkLst>
        <pc:spChg chg="mod">
          <ac:chgData name="Donnamarie Richmond" userId="ddb30843-d6ff-4536-8714-330f167a1996" providerId="ADAL" clId="{2CD10377-39D3-49FD-929A-93D1A1AE2787}" dt="2022-10-25T21:04:17.160" v="1546" actId="1076"/>
          <ac:spMkLst>
            <pc:docMk/>
            <pc:sldMk cId="1408804216" sldId="291"/>
            <ac:spMk id="2" creationId="{1301D70A-A0E8-C5B5-4AEC-67600A6E0D68}"/>
          </ac:spMkLst>
        </pc:spChg>
        <pc:spChg chg="mod">
          <ac:chgData name="Donnamarie Richmond" userId="ddb30843-d6ff-4536-8714-330f167a1996" providerId="ADAL" clId="{2CD10377-39D3-49FD-929A-93D1A1AE2787}" dt="2022-10-25T21:06:17.941" v="1557" actId="20577"/>
          <ac:spMkLst>
            <pc:docMk/>
            <pc:sldMk cId="1408804216" sldId="291"/>
            <ac:spMk id="3" creationId="{D111C74B-7EBD-AE1D-87E6-AE8C9683852D}"/>
          </ac:spMkLst>
        </pc:spChg>
      </pc:sldChg>
      <pc:sldChg chg="addSp modSp new modAnim modNotesTx">
        <pc:chgData name="Donnamarie Richmond" userId="ddb30843-d6ff-4536-8714-330f167a1996" providerId="ADAL" clId="{2CD10377-39D3-49FD-929A-93D1A1AE2787}" dt="2022-10-25T21:31:14.810" v="1824" actId="2711"/>
        <pc:sldMkLst>
          <pc:docMk/>
          <pc:sldMk cId="2083560000" sldId="292"/>
        </pc:sldMkLst>
        <pc:spChg chg="add mod">
          <ac:chgData name="Donnamarie Richmond" userId="ddb30843-d6ff-4536-8714-330f167a1996" providerId="ADAL" clId="{2CD10377-39D3-49FD-929A-93D1A1AE2787}" dt="2022-10-25T21:28:15.293" v="1806"/>
          <ac:spMkLst>
            <pc:docMk/>
            <pc:sldMk cId="2083560000" sldId="292"/>
            <ac:spMk id="2" creationId="{EDB1348C-2D1B-1515-6AE7-F65A56134303}"/>
          </ac:spMkLst>
        </pc:spChg>
        <pc:picChg chg="add mod">
          <ac:chgData name="Donnamarie Richmond" userId="ddb30843-d6ff-4536-8714-330f167a1996" providerId="ADAL" clId="{2CD10377-39D3-49FD-929A-93D1A1AE2787}" dt="2022-10-25T21:17:42.774" v="1624"/>
          <ac:picMkLst>
            <pc:docMk/>
            <pc:sldMk cId="2083560000" sldId="292"/>
            <ac:picMk id="3" creationId="{ADDCEDA7-0F01-5848-FF56-DA7D1D9AC770}"/>
          </ac:picMkLst>
        </pc:picChg>
        <pc:picChg chg="add mod">
          <ac:chgData name="Donnamarie Richmond" userId="ddb30843-d6ff-4536-8714-330f167a1996" providerId="ADAL" clId="{2CD10377-39D3-49FD-929A-93D1A1AE2787}" dt="2022-10-25T21:17:42.774" v="1624"/>
          <ac:picMkLst>
            <pc:docMk/>
            <pc:sldMk cId="2083560000" sldId="292"/>
            <ac:picMk id="4" creationId="{25C945C4-3629-C5B3-EC33-DC50E6729335}"/>
          </ac:picMkLst>
        </pc:picChg>
        <pc:cxnChg chg="add mod">
          <ac:chgData name="Donnamarie Richmond" userId="ddb30843-d6ff-4536-8714-330f167a1996" providerId="ADAL" clId="{2CD10377-39D3-49FD-929A-93D1A1AE2787}" dt="2022-10-25T21:22:32.655" v="1676"/>
          <ac:cxnSpMkLst>
            <pc:docMk/>
            <pc:sldMk cId="2083560000" sldId="292"/>
            <ac:cxnSpMk id="5" creationId="{B4DE4948-08D6-E796-EBAB-47BE910B8B7D}"/>
          </ac:cxnSpMkLst>
        </pc:cxnChg>
      </pc:sldChg>
      <pc:sldChg chg="addSp modSp new mod ord modAnim modNotesTx">
        <pc:chgData name="Donnamarie Richmond" userId="ddb30843-d6ff-4536-8714-330f167a1996" providerId="ADAL" clId="{2CD10377-39D3-49FD-929A-93D1A1AE2787}" dt="2022-10-25T21:27:59.682" v="1803"/>
        <pc:sldMkLst>
          <pc:docMk/>
          <pc:sldMk cId="4274002119" sldId="293"/>
        </pc:sldMkLst>
        <pc:spChg chg="add mod">
          <ac:chgData name="Donnamarie Richmond" userId="ddb30843-d6ff-4536-8714-330f167a1996" providerId="ADAL" clId="{2CD10377-39D3-49FD-929A-93D1A1AE2787}" dt="2022-10-25T21:24:20.710" v="1691"/>
          <ac:spMkLst>
            <pc:docMk/>
            <pc:sldMk cId="4274002119" sldId="293"/>
            <ac:spMk id="2" creationId="{93D566B9-291A-BBDB-CF63-591EB40E7394}"/>
          </ac:spMkLst>
        </pc:spChg>
        <pc:picChg chg="add mod ord">
          <ac:chgData name="Donnamarie Richmond" userId="ddb30843-d6ff-4536-8714-330f167a1996" providerId="ADAL" clId="{2CD10377-39D3-49FD-929A-93D1A1AE2787}" dt="2022-10-25T21:22:43.903" v="1677" actId="166"/>
          <ac:picMkLst>
            <pc:docMk/>
            <pc:sldMk cId="4274002119" sldId="293"/>
            <ac:picMk id="3" creationId="{B618885F-8177-9950-329D-2C9B16741026}"/>
          </ac:picMkLst>
        </pc:picChg>
        <pc:picChg chg="add mod ord">
          <ac:chgData name="Donnamarie Richmond" userId="ddb30843-d6ff-4536-8714-330f167a1996" providerId="ADAL" clId="{2CD10377-39D3-49FD-929A-93D1A1AE2787}" dt="2022-10-25T21:22:43.903" v="1677" actId="166"/>
          <ac:picMkLst>
            <pc:docMk/>
            <pc:sldMk cId="4274002119" sldId="293"/>
            <ac:picMk id="4" creationId="{C08B88DD-CC13-395C-D5A2-E5632B893427}"/>
          </ac:picMkLst>
        </pc:picChg>
        <pc:picChg chg="add mod ord">
          <ac:chgData name="Donnamarie Richmond" userId="ddb30843-d6ff-4536-8714-330f167a1996" providerId="ADAL" clId="{2CD10377-39D3-49FD-929A-93D1A1AE2787}" dt="2022-10-25T21:22:43.903" v="1677" actId="166"/>
          <ac:picMkLst>
            <pc:docMk/>
            <pc:sldMk cId="4274002119" sldId="293"/>
            <ac:picMk id="5" creationId="{CA9909A4-8ED7-A53E-E351-F87D6715CF50}"/>
          </ac:picMkLst>
        </pc:picChg>
        <pc:cxnChg chg="add mod">
          <ac:chgData name="Donnamarie Richmond" userId="ddb30843-d6ff-4536-8714-330f167a1996" providerId="ADAL" clId="{2CD10377-39D3-49FD-929A-93D1A1AE2787}" dt="2022-10-25T21:22:27.257" v="1675"/>
          <ac:cxnSpMkLst>
            <pc:docMk/>
            <pc:sldMk cId="4274002119" sldId="293"/>
            <ac:cxnSpMk id="6" creationId="{2447C9A2-1462-7B6A-6BFE-C66B78388791}"/>
          </ac:cxnSpMkLst>
        </pc:cxnChg>
      </pc:sldChg>
      <pc:sldChg chg="addSp modSp new modAnim modNotesTx">
        <pc:chgData name="Donnamarie Richmond" userId="ddb30843-d6ff-4536-8714-330f167a1996" providerId="ADAL" clId="{2CD10377-39D3-49FD-929A-93D1A1AE2787}" dt="2022-10-25T21:24:11.482" v="1688" actId="2711"/>
        <pc:sldMkLst>
          <pc:docMk/>
          <pc:sldMk cId="267374282" sldId="294"/>
        </pc:sldMkLst>
        <pc:spChg chg="add mod">
          <ac:chgData name="Donnamarie Richmond" userId="ddb30843-d6ff-4536-8714-330f167a1996" providerId="ADAL" clId="{2CD10377-39D3-49FD-929A-93D1A1AE2787}" dt="2022-10-25T21:23:05.934" v="1680"/>
          <ac:spMkLst>
            <pc:docMk/>
            <pc:sldMk cId="267374282" sldId="294"/>
            <ac:spMk id="2" creationId="{12C1B53C-285C-2A20-7871-2C730FCB4251}"/>
          </ac:spMkLst>
        </pc:spChg>
        <pc:picChg chg="add mod">
          <ac:chgData name="Donnamarie Richmond" userId="ddb30843-d6ff-4536-8714-330f167a1996" providerId="ADAL" clId="{2CD10377-39D3-49FD-929A-93D1A1AE2787}" dt="2022-10-25T21:18:03.480" v="1628"/>
          <ac:picMkLst>
            <pc:docMk/>
            <pc:sldMk cId="267374282" sldId="294"/>
            <ac:picMk id="3" creationId="{81AC09C8-2954-5F5A-CC06-C6E1DC36E891}"/>
          </ac:picMkLst>
        </pc:picChg>
        <pc:picChg chg="add mod">
          <ac:chgData name="Donnamarie Richmond" userId="ddb30843-d6ff-4536-8714-330f167a1996" providerId="ADAL" clId="{2CD10377-39D3-49FD-929A-93D1A1AE2787}" dt="2022-10-25T21:18:03.480" v="1628"/>
          <ac:picMkLst>
            <pc:docMk/>
            <pc:sldMk cId="267374282" sldId="294"/>
            <ac:picMk id="4" creationId="{054FAA8C-6137-4D3C-1020-BE16072E49EA}"/>
          </ac:picMkLst>
        </pc:picChg>
        <pc:picChg chg="add mod">
          <ac:chgData name="Donnamarie Richmond" userId="ddb30843-d6ff-4536-8714-330f167a1996" providerId="ADAL" clId="{2CD10377-39D3-49FD-929A-93D1A1AE2787}" dt="2022-10-25T21:18:03.480" v="1628"/>
          <ac:picMkLst>
            <pc:docMk/>
            <pc:sldMk cId="267374282" sldId="294"/>
            <ac:picMk id="5" creationId="{6B19897D-A70E-46D1-8F12-242B4E77CFD4}"/>
          </ac:picMkLst>
        </pc:picChg>
        <pc:cxnChg chg="add mod">
          <ac:chgData name="Donnamarie Richmond" userId="ddb30843-d6ff-4536-8714-330f167a1996" providerId="ADAL" clId="{2CD10377-39D3-49FD-929A-93D1A1AE2787}" dt="2022-10-25T21:22:24.531" v="1674"/>
          <ac:cxnSpMkLst>
            <pc:docMk/>
            <pc:sldMk cId="267374282" sldId="294"/>
            <ac:cxnSpMk id="6" creationId="{72583044-16E1-BFB0-B7E2-C20AAB3E38EA}"/>
          </ac:cxnSpMkLst>
        </pc:cxnChg>
      </pc:sldChg>
      <pc:sldChg chg="add del">
        <pc:chgData name="Donnamarie Richmond" userId="ddb30843-d6ff-4536-8714-330f167a1996" providerId="ADAL" clId="{2CD10377-39D3-49FD-929A-93D1A1AE2787}" dt="2022-10-25T21:21:58.268" v="1669"/>
        <pc:sldMkLst>
          <pc:docMk/>
          <pc:sldMk cId="188079063" sldId="295"/>
        </pc:sldMkLst>
      </pc:sldChg>
      <pc:sldChg chg="modSp add mod">
        <pc:chgData name="Donnamarie Richmond" userId="ddb30843-d6ff-4536-8714-330f167a1996" providerId="ADAL" clId="{2CD10377-39D3-49FD-929A-93D1A1AE2787}" dt="2022-10-25T21:36:04.471" v="1882" actId="14100"/>
        <pc:sldMkLst>
          <pc:docMk/>
          <pc:sldMk cId="2191277901" sldId="295"/>
        </pc:sldMkLst>
        <pc:spChg chg="mod">
          <ac:chgData name="Donnamarie Richmond" userId="ddb30843-d6ff-4536-8714-330f167a1996" providerId="ADAL" clId="{2CD10377-39D3-49FD-929A-93D1A1AE2787}" dt="2022-10-25T21:35:43.159" v="1877" actId="20577"/>
          <ac:spMkLst>
            <pc:docMk/>
            <pc:sldMk cId="2191277901" sldId="295"/>
            <ac:spMk id="2" creationId="{081BE841-01DD-4B43-AD8B-054C4A14D79A}"/>
          </ac:spMkLst>
        </pc:spChg>
        <pc:spChg chg="mod">
          <ac:chgData name="Donnamarie Richmond" userId="ddb30843-d6ff-4536-8714-330f167a1996" providerId="ADAL" clId="{2CD10377-39D3-49FD-929A-93D1A1AE2787}" dt="2022-10-25T21:36:04.471" v="1882" actId="14100"/>
          <ac:spMkLst>
            <pc:docMk/>
            <pc:sldMk cId="2191277901" sldId="295"/>
            <ac:spMk id="5" creationId="{CD97F7A3-75AD-4C6B-AE0C-909CF789A553}"/>
          </ac:spMkLst>
        </pc:spChg>
      </pc:sldChg>
    </pc:docChg>
  </pc:docChgLst>
  <pc:docChgLst>
    <pc:chgData name="Donnamarie Richmond" userId="S::drichmond@naplesgarden.org::ddb30843-d6ff-4536-8714-330f167a1996" providerId="AD" clId="Web-{51864D70-366C-8067-7591-D6877ED33146}"/>
    <pc:docChg chg="modSld">
      <pc:chgData name="Donnamarie Richmond" userId="S::drichmond@naplesgarden.org::ddb30843-d6ff-4536-8714-330f167a1996" providerId="AD" clId="Web-{51864D70-366C-8067-7591-D6877ED33146}" dt="2021-08-27T13:41:40.906" v="58"/>
      <pc:docMkLst>
        <pc:docMk/>
      </pc:docMkLst>
      <pc:sldChg chg="modNotes">
        <pc:chgData name="Donnamarie Richmond" userId="S::drichmond@naplesgarden.org::ddb30843-d6ff-4536-8714-330f167a1996" providerId="AD" clId="Web-{51864D70-366C-8067-7591-D6877ED33146}" dt="2021-08-27T12:28:33.139" v="1"/>
        <pc:sldMkLst>
          <pc:docMk/>
          <pc:sldMk cId="481016192" sldId="281"/>
        </pc:sldMkLst>
      </pc:sldChg>
      <pc:sldChg chg="addSp delSp modSp addAnim modAnim modNotes">
        <pc:chgData name="Donnamarie Richmond" userId="S::drichmond@naplesgarden.org::ddb30843-d6ff-4536-8714-330f167a1996" providerId="AD" clId="Web-{51864D70-366C-8067-7591-D6877ED33146}" dt="2021-08-27T13:41:40.906" v="58"/>
        <pc:sldMkLst>
          <pc:docMk/>
          <pc:sldMk cId="1800554828" sldId="283"/>
        </pc:sldMkLst>
        <pc:spChg chg="mod ord">
          <ac:chgData name="Donnamarie Richmond" userId="S::drichmond@naplesgarden.org::ddb30843-d6ff-4536-8714-330f167a1996" providerId="AD" clId="Web-{51864D70-366C-8067-7591-D6877ED33146}" dt="2021-08-27T12:38:12.301" v="51" actId="14100"/>
          <ac:spMkLst>
            <pc:docMk/>
            <pc:sldMk cId="1800554828" sldId="283"/>
            <ac:spMk id="3" creationId="{D7BCF2B0-62EA-45E1-BEE0-511359BB034B}"/>
          </ac:spMkLst>
        </pc:spChg>
        <pc:picChg chg="add del mod modCrop">
          <ac:chgData name="Donnamarie Richmond" userId="S::drichmond@naplesgarden.org::ddb30843-d6ff-4536-8714-330f167a1996" providerId="AD" clId="Web-{51864D70-366C-8067-7591-D6877ED33146}" dt="2021-08-27T13:41:40.906" v="58"/>
          <ac:picMkLst>
            <pc:docMk/>
            <pc:sldMk cId="1800554828" sldId="283"/>
            <ac:picMk id="2" creationId="{A9C29369-68AA-4D9E-A7E8-904B88BB8424}"/>
          </ac:picMkLst>
        </pc:picChg>
        <pc:picChg chg="add del mod ord modCrop">
          <ac:chgData name="Donnamarie Richmond" userId="S::drichmond@naplesgarden.org::ddb30843-d6ff-4536-8714-330f167a1996" providerId="AD" clId="Web-{51864D70-366C-8067-7591-D6877ED33146}" dt="2021-08-27T13:41:39.812" v="57"/>
          <ac:picMkLst>
            <pc:docMk/>
            <pc:sldMk cId="1800554828" sldId="283"/>
            <ac:picMk id="4" creationId="{5F611CE4-4794-4FB3-A3E0-AEA9DB008C35}"/>
          </ac:picMkLst>
        </pc:picChg>
        <pc:picChg chg="add del mod modCrop">
          <ac:chgData name="Donnamarie Richmond" userId="S::drichmond@naplesgarden.org::ddb30843-d6ff-4536-8714-330f167a1996" providerId="AD" clId="Web-{51864D70-366C-8067-7591-D6877ED33146}" dt="2021-08-27T13:11:36.122" v="56"/>
          <ac:picMkLst>
            <pc:docMk/>
            <pc:sldMk cId="1800554828" sldId="283"/>
            <ac:picMk id="5" creationId="{47C3D876-402E-4FE5-9863-A8E1A2CDD312}"/>
          </ac:picMkLst>
        </pc:picChg>
      </pc:sldChg>
    </pc:docChg>
  </pc:docChgLst>
  <pc:docChgLst>
    <pc:chgData name="Donnamarie Richmond" userId="ddb30843-d6ff-4536-8714-330f167a1996" providerId="ADAL" clId="{376B0B7F-F617-491A-893C-AD3303802835}"/>
    <pc:docChg chg="modSld">
      <pc:chgData name="Donnamarie Richmond" userId="ddb30843-d6ff-4536-8714-330f167a1996" providerId="ADAL" clId="{376B0B7F-F617-491A-893C-AD3303802835}" dt="2022-10-26T14:40:08.075" v="3"/>
      <pc:docMkLst>
        <pc:docMk/>
      </pc:docMkLst>
      <pc:sldChg chg="modAnim">
        <pc:chgData name="Donnamarie Richmond" userId="ddb30843-d6ff-4536-8714-330f167a1996" providerId="ADAL" clId="{376B0B7F-F617-491A-893C-AD3303802835}" dt="2022-10-26T14:40:08.075" v="3"/>
        <pc:sldMkLst>
          <pc:docMk/>
          <pc:sldMk cId="2083560000" sldId="292"/>
        </pc:sldMkLst>
      </pc:sldChg>
      <pc:sldChg chg="modAnim">
        <pc:chgData name="Donnamarie Richmond" userId="ddb30843-d6ff-4536-8714-330f167a1996" providerId="ADAL" clId="{376B0B7F-F617-491A-893C-AD3303802835}" dt="2022-10-26T14:40:01.528" v="2"/>
        <pc:sldMkLst>
          <pc:docMk/>
          <pc:sldMk cId="4274002119" sldId="293"/>
        </pc:sldMkLst>
      </pc:sldChg>
      <pc:sldChg chg="modAnim">
        <pc:chgData name="Donnamarie Richmond" userId="ddb30843-d6ff-4536-8714-330f167a1996" providerId="ADAL" clId="{376B0B7F-F617-491A-893C-AD3303802835}" dt="2022-10-26T14:39:55.116" v="1"/>
        <pc:sldMkLst>
          <pc:docMk/>
          <pc:sldMk cId="267374282" sldId="294"/>
        </pc:sldMkLst>
      </pc:sldChg>
    </pc:docChg>
  </pc:docChgLst>
  <pc:docChgLst>
    <pc:chgData name="Abbie Greaves" userId="S::agreaves@naplesgarden.org::0296b44a-c5e6-4b6f-a1ee-3ce201f32bd1" providerId="AD" clId="Web-{3F24BDD8-D260-9A1C-648F-64B72DF3D08A}"/>
    <pc:docChg chg="modSld">
      <pc:chgData name="Abbie Greaves" userId="S::agreaves@naplesgarden.org::0296b44a-c5e6-4b6f-a1ee-3ce201f32bd1" providerId="AD" clId="Web-{3F24BDD8-D260-9A1C-648F-64B72DF3D08A}" dt="2022-07-20T13:57:53.992" v="2" actId="1076"/>
      <pc:docMkLst>
        <pc:docMk/>
      </pc:docMkLst>
      <pc:sldChg chg="modSp">
        <pc:chgData name="Abbie Greaves" userId="S::agreaves@naplesgarden.org::0296b44a-c5e6-4b6f-a1ee-3ce201f32bd1" providerId="AD" clId="Web-{3F24BDD8-D260-9A1C-648F-64B72DF3D08A}" dt="2022-07-20T13:57:53.992" v="2" actId="1076"/>
        <pc:sldMkLst>
          <pc:docMk/>
          <pc:sldMk cId="1800554828" sldId="283"/>
        </pc:sldMkLst>
        <pc:spChg chg="mod">
          <ac:chgData name="Abbie Greaves" userId="S::agreaves@naplesgarden.org::0296b44a-c5e6-4b6f-a1ee-3ce201f32bd1" providerId="AD" clId="Web-{3F24BDD8-D260-9A1C-648F-64B72DF3D08A}" dt="2022-07-20T13:57:53.992" v="2" actId="1076"/>
          <ac:spMkLst>
            <pc:docMk/>
            <pc:sldMk cId="1800554828" sldId="283"/>
            <ac:spMk id="41" creationId="{CB62210F-A758-437B-A642-B2193F932961}"/>
          </ac:spMkLst>
        </pc:spChg>
      </pc:sldChg>
    </pc:docChg>
  </pc:docChgLst>
  <pc:docChgLst>
    <pc:chgData name="Donnamarie Richmond" userId="ddb30843-d6ff-4536-8714-330f167a1996" providerId="ADAL" clId="{840AC6F1-60D1-4E7A-8248-F5309B6FE814}"/>
    <pc:docChg chg="custSel modSld">
      <pc:chgData name="Donnamarie Richmond" userId="ddb30843-d6ff-4536-8714-330f167a1996" providerId="ADAL" clId="{840AC6F1-60D1-4E7A-8248-F5309B6FE814}" dt="2021-10-07T15:25:12.917" v="4" actId="33524"/>
      <pc:docMkLst>
        <pc:docMk/>
      </pc:docMkLst>
      <pc:sldChg chg="modSp mod modNotesTx">
        <pc:chgData name="Donnamarie Richmond" userId="ddb30843-d6ff-4536-8714-330f167a1996" providerId="ADAL" clId="{840AC6F1-60D1-4E7A-8248-F5309B6FE814}" dt="2021-10-07T15:25:12.917" v="4" actId="33524"/>
        <pc:sldMkLst>
          <pc:docMk/>
          <pc:sldMk cId="854968596" sldId="280"/>
        </pc:sldMkLst>
        <pc:spChg chg="mod">
          <ac:chgData name="Donnamarie Richmond" userId="ddb30843-d6ff-4536-8714-330f167a1996" providerId="ADAL" clId="{840AC6F1-60D1-4E7A-8248-F5309B6FE814}" dt="2021-10-07T15:25:01.132" v="3" actId="20577"/>
          <ac:spMkLst>
            <pc:docMk/>
            <pc:sldMk cId="854968596" sldId="280"/>
            <ac:spMk id="6" creationId="{B8B2FCC1-CB8E-41C5-925E-A4FDEC329081}"/>
          </ac:spMkLst>
        </pc:spChg>
      </pc:sldChg>
    </pc:docChg>
  </pc:docChgLst>
  <pc:docChgLst>
    <pc:chgData name="Donnamarie Richmond" userId="S::drichmond@naplesgarden.org::ddb30843-d6ff-4536-8714-330f167a1996" providerId="AD" clId="Web-{004ACCC5-4D40-41D0-78DF-A6150E5E9E77}"/>
    <pc:docChg chg="delSld">
      <pc:chgData name="Donnamarie Richmond" userId="S::drichmond@naplesgarden.org::ddb30843-d6ff-4536-8714-330f167a1996" providerId="AD" clId="Web-{004ACCC5-4D40-41D0-78DF-A6150E5E9E77}" dt="2021-08-27T16:24:30.113" v="0"/>
      <pc:docMkLst>
        <pc:docMk/>
      </pc:docMkLst>
      <pc:sldChg chg="del">
        <pc:chgData name="Donnamarie Richmond" userId="S::drichmond@naplesgarden.org::ddb30843-d6ff-4536-8714-330f167a1996" providerId="AD" clId="Web-{004ACCC5-4D40-41D0-78DF-A6150E5E9E77}" dt="2021-08-27T16:24:30.113" v="0"/>
        <pc:sldMkLst>
          <pc:docMk/>
          <pc:sldMk cId="3886152485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DFD81-36DD-4348-B212-B3A38829D84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E4975-86DB-4806-A499-C592D95B4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Buckle up folks we’re about to get ARTSY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A2A0B-2325-49AA-A195-1DC1BA66A5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343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Camuflaje</a:t>
            </a:r>
            <a:endParaRPr lang="en-US" sz="1200" dirty="0">
              <a:latin typeface="+mn-lt"/>
            </a:endParaRPr>
          </a:p>
          <a:p>
            <a:pPr marL="171450" indent="-171450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La mejor defensa que tiene una planta o un animal para evitar que lo coman es pasar desapercibido</a:t>
            </a:r>
            <a:r>
              <a:rPr lang="en-US" sz="1200" dirty="0">
                <a:latin typeface="+mn-lt"/>
                <a:cs typeface="Calibri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Los anolis verdes pueden cambiar la tonalidad de su piel para que coincida con la de su entorno, y así lograr mimetizarse con el paisaje</a:t>
            </a:r>
            <a:r>
              <a:rPr lang="en-US" sz="1200" dirty="0">
                <a:latin typeface="+mn-lt"/>
                <a:cs typeface="Calibri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Las orquídeas monje tienen un patrón moteado que las hace difíciles de distinguir en el lecho del bosque, e incluso evita que los insectos herbívoros se alimenten de sus hojas</a:t>
            </a:r>
            <a:r>
              <a:rPr lang="en-US" sz="1200" dirty="0">
                <a:latin typeface="+mn-lt"/>
                <a:cs typeface="Calibri"/>
              </a:rPr>
              <a:t>. </a:t>
            </a:r>
          </a:p>
          <a:p>
            <a:pPr marL="171450" indent="-171450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Al igual que los anolis, el color de las ranas de árbol varía entre el verde y el gris, según el lugar en el que vivan</a:t>
            </a:r>
            <a:r>
              <a:rPr lang="en-US" sz="1200" dirty="0">
                <a:latin typeface="+mn-lt"/>
                <a:cs typeface="Calibri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Esto las hace casi invisibles ante los hambrientos depredadores, sobre todo cuando se aplanan contra una superficie y se quedan muy quietas.</a:t>
            </a:r>
            <a:r>
              <a:rPr lang="en-US" sz="1200" dirty="0">
                <a:latin typeface="+mn-lt"/>
                <a:cs typeface="Calibri"/>
              </a:rPr>
              <a:t> </a:t>
            </a:r>
          </a:p>
          <a:p>
            <a:endParaRPr lang="es-CO" dirty="0"/>
          </a:p>
          <a:p>
            <a:r>
              <a:rPr lang="es-CO" dirty="0"/>
              <a:t>Estos animales y plantas utilizan colores análogos para esconderse en su entorno y mezclarse con el hábitat circundante.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4975-86DB-4806-A499-C592D95B4D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67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Defensa</a:t>
            </a:r>
            <a:r>
              <a:rPr lang="en-US" sz="1200" dirty="0">
                <a:latin typeface="+mn-lt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En la naturaleza, el color también puede servir como advertencia de que no hay que acercarse</a:t>
            </a:r>
            <a:r>
              <a:rPr lang="en-US" sz="1200" dirty="0">
                <a:latin typeface="+mn-lt"/>
              </a:rPr>
              <a:t>. </a:t>
            </a:r>
          </a:p>
          <a:p>
            <a:pPr marL="171450" indent="-171450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Los tonos rojos y naranjas brillantes suelen ser indicios de que algo es venenoso</a:t>
            </a:r>
            <a:r>
              <a:rPr lang="en-US" sz="1200" dirty="0">
                <a:latin typeface="+mn-lt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Las mariposas </a:t>
            </a:r>
            <a:r>
              <a:rPr lang="es-CO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Atala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se alimentan de la planta venenosa </a:t>
            </a:r>
            <a:r>
              <a:rPr lang="es-CO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zamia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s-CO" sz="12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Zamia</a:t>
            </a:r>
            <a:r>
              <a:rPr lang="es-CO" sz="12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s-CO" sz="12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integrifolia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) cuando son orugas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El veneno que ingieren permanece en sus tejidos a lo largo de la metamorfosis y hasta la etapa adulta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Su color naranja brillante advierte a los posibles depredadores que estas orugas y mariposas pueden ser una última cena letal</a:t>
            </a:r>
            <a:r>
              <a:rPr lang="en-US" sz="1200" dirty="0">
                <a:latin typeface="+mn-lt"/>
              </a:rPr>
              <a:t>. </a:t>
            </a:r>
          </a:p>
          <a:p>
            <a:pPr marL="171450" indent="-171450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Las plantas recurren a los mismos métodos coloridos para mantener alejados a los animales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Los frutos del café son de color rojo brillante para ahuyentar a los mamíferos y atraer a las aves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Aunque nosotros podamos disfrutar de una buena taza de café, la cafeína es venenosa para otros mamíferos, y el rojo brillante de sus frutos los mantiene alejados de la planta</a:t>
            </a:r>
            <a:r>
              <a:rPr lang="en-US" sz="1200" dirty="0">
                <a:latin typeface="+mn-lt"/>
              </a:rPr>
              <a:t>. </a:t>
            </a:r>
          </a:p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4975-86DB-4806-A499-C592D95B4D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04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¡</a:t>
            </a:r>
            <a:r>
              <a:rPr lang="en-US" sz="18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Visión</a:t>
            </a:r>
            <a:r>
              <a:rPr lang="en-US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abeja</a:t>
            </a:r>
            <a:r>
              <a:rPr lang="en-US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!</a:t>
            </a:r>
          </a:p>
          <a:p>
            <a:r>
              <a:rPr lang="es-CO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En muchas flores polinizadas por abejas, cerca del centro de cada pétalo hay una región que refleja la luz ultravioleta</a:t>
            </a:r>
            <a:r>
              <a:rPr lang="en-US" dirty="0"/>
              <a:t>. </a:t>
            </a:r>
            <a:r>
              <a:rPr lang="es-CO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Las abejas pueden ver este patrón ultravioleta contrastado, que las ayuda a guiarse hacia el centro de la flor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Photo credit:</a:t>
            </a:r>
          </a:p>
          <a:p>
            <a:pPr marL="228600" indent="-228600">
              <a:buAutoNum type="arabicPeriod"/>
            </a:pPr>
            <a:r>
              <a:rPr lang="en-US" dirty="0"/>
              <a:t>Bjorn </a:t>
            </a:r>
            <a:r>
              <a:rPr lang="en-US" dirty="0" err="1"/>
              <a:t>Roslett</a:t>
            </a:r>
            <a:r>
              <a:rPr lang="en-US" dirty="0"/>
              <a:t> / Science Photo Library</a:t>
            </a:r>
          </a:p>
          <a:p>
            <a:pPr marL="228600" indent="-228600">
              <a:buAutoNum type="arabicPeriod"/>
            </a:pPr>
            <a:r>
              <a:rPr lang="en-US" dirty="0"/>
              <a:t>PBS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4975-86DB-4806-A499-C592D95B4D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14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De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tarea</a:t>
            </a:r>
            <a:r>
              <a:rPr lang="en-US" sz="1200" dirty="0">
                <a:latin typeface="+mn-lt"/>
              </a:rPr>
              <a:t>: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Haz tu propio círculo cromático con tus lápices de acuarela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Elige dos colores complementarios de tu círculo cromático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Dibuja un objeto simple (como una flor, una hoja o una fruta) utilizando solo los dos colores que hayas elegido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. </a:t>
            </a:r>
          </a:p>
          <a:p>
            <a:pPr marL="285750" indent="-285750" algn="l" rtl="0" fontAlgn="base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Consigna de escritura: observa algún elemento de la naturaleza durante 5 minutos y escribe tres viñetas u oraciones breves sobre lo que has observado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. </a:t>
            </a:r>
          </a:p>
          <a:p>
            <a:pPr marL="285750" indent="-285750" algn="l" rtl="0" fontAlgn="base">
              <a:buFontTx/>
              <a:buChar char="-"/>
            </a:pP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Intenta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responder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estas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preguntas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: 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¿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Cuántos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colores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puedes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identificar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?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¿Los colores se mezclan entre sí o hay contrastes marcados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?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¿A qué te recuerdan estos colores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?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A2A0B-2325-49AA-A195-1DC1BA66A5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63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4975-86DB-4806-A499-C592D95B4D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2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 fontAlgn="base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Elige un color entre tus lápices de acuarela que refleje tu estado de ánimo de hoy.</a:t>
            </a:r>
          </a:p>
          <a:p>
            <a:pPr marL="285750" indent="-285750" algn="l" rtl="0" fontAlgn="base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Haz un pequeño dibujo o escribe unas oraciones de lo primero que te viene a la mente cuando piensas en la palabra “naturaleza”, utilizando el color que hayas elegido.</a:t>
            </a:r>
          </a:p>
          <a:p>
            <a:pPr marL="285750" indent="-285750" algn="l" rtl="0" fontAlgn="base">
              <a:buFontTx/>
              <a:buChar char="-"/>
            </a:pP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Voy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a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elegir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dos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voluntarios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: </a:t>
            </a:r>
            <a:r>
              <a:rPr lang="es-CO" sz="1200" dirty="0">
                <a:solidFill>
                  <a:srgbClr val="000000"/>
                </a:solidFill>
                <a:latin typeface="+mn-lt"/>
              </a:rPr>
              <a:t>¿Por qué elegiste este color?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¿El color que elegiste influyó en lo que dibujaste o escribiste? ¿Crees que un color diferente habría tenido un efecto distinto? Comparte tu página de precalentamiento y tus reflexiones con otros compañeros (en Google </a:t>
            </a:r>
            <a:r>
              <a:rPr lang="es-CO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Classroom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si no tenemos tiempo). Si quieres debatir más a fondo sobre este precalentamiento, ven a la reunión de mitad de semana o conéctate más temprano en la próxima clase para socializar.</a:t>
            </a:r>
            <a:endParaRPr lang="en-US" sz="1200" b="0" i="0" dirty="0">
              <a:solidFill>
                <a:srgbClr val="000000"/>
              </a:solidFill>
              <a:effectLst/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54968-2546-4ADF-A0CE-65FC55828C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48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Utilizar un círculo cromático te ayudará a entender las relaciones entre los colores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Entender las relaciones entre los colores te ayudará a elegir qué colores mezclar, cómo desaturar los colores cuando sea necesario, cómo crear armonía de color en tu obra, y cómo hacer que un sujeto se destaque en una pintura.</a:t>
            </a:r>
          </a:p>
          <a:p>
            <a:pPr algn="l" rtl="0" fontAlgn="base">
              <a:buFont typeface="Arial" panose="020B0604020202020204" pitchFamily="34" charset="0"/>
              <a:buNone/>
            </a:pPr>
            <a:endParaRPr lang="en-US" sz="1200" b="0" i="0" dirty="0">
              <a:solidFill>
                <a:srgbClr val="000000"/>
              </a:solidFill>
              <a:effectLst/>
              <a:latin typeface="+mn-lt"/>
            </a:endParaRP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El círculo cromático se divide en tres niveles principales: colores primarios, secundarios y terciarios.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 </a:t>
            </a:r>
          </a:p>
          <a:p>
            <a:pPr marL="285750" indent="-285750" algn="l" rtl="0" fontAlgn="base">
              <a:buFontTx/>
              <a:buChar char="-"/>
            </a:pP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Primarios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rojo,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amarillo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azul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</a:p>
          <a:p>
            <a:pPr marL="285750" indent="-285750" algn="l" rtl="0" fontAlgn="base">
              <a:buFontTx/>
              <a:buChar char="-"/>
            </a:pPr>
            <a:r>
              <a:rPr lang="es-CO" sz="1200" b="0" i="0" dirty="0">
                <a:solidFill>
                  <a:srgbClr val="000000"/>
                </a:solidFill>
                <a:effectLst/>
                <a:latin typeface="+mn-lt"/>
              </a:rPr>
              <a:t>Los colores secundarios se obtienen mezclando colores primaries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Secundarios: </a:t>
            </a:r>
            <a:r>
              <a:rPr lang="es-CO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rojo+amarillo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 = naranja; </a:t>
            </a:r>
            <a:r>
              <a:rPr lang="es-CO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amarillo+azul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 = verde; </a:t>
            </a:r>
            <a:r>
              <a:rPr lang="es-CO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azul+rojo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 = morado.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 </a:t>
            </a:r>
          </a:p>
          <a:p>
            <a:pPr marL="285750" indent="-285750" algn="l" rtl="0" fontAlgn="base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Terciarios: los colores intermedios como el amarillo verdoso, el rojo anaranjado o el azul morado. Los colores terciarios se obtienen mezclando colores primarios con colores secundarios.</a:t>
            </a:r>
            <a:endParaRPr lang="en-US" sz="1200" b="0" i="0" dirty="0">
              <a:solidFill>
                <a:srgbClr val="000000"/>
              </a:solidFill>
              <a:effectLst/>
              <a:latin typeface="+mn-lt"/>
            </a:endParaRPr>
          </a:p>
          <a:p>
            <a:endParaRPr lang="en-US" dirty="0"/>
          </a:p>
          <a:p>
            <a:r>
              <a:rPr lang="es-CO" dirty="0"/>
              <a:t>A continuación, veamos cuatro de las relaciones de color más frecuentes: complementarias, análogas, monocromáticas y de temperatura.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4975-86DB-4806-A499-C592D95B4D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75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Los colores complementarios son dos colores que se encuentran opuestos en el círculo cromático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Estos colores generan cierto drama visual.</a:t>
            </a:r>
            <a:endParaRPr lang="en-US" sz="12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 algn="l" rtl="0" fontAlgn="base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Amarillo y morado, azul y naranja, rojo y verde</a:t>
            </a:r>
          </a:p>
          <a:p>
            <a:pPr marL="285750" indent="-285750" algn="l" rtl="0" fontAlgn="base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Los colores complementarios aparecen mucho en los anuncios publicitarios.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Es probable que tu equipo deportivo favorito utilice colores complementarios en su gama de colores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.  </a:t>
            </a:r>
          </a:p>
          <a:p>
            <a:pPr marL="0" indent="0" algn="l" rtl="0" fontAlgn="base">
              <a:buFontTx/>
              <a:buNone/>
            </a:pPr>
            <a:endParaRPr lang="en-US" sz="1200" b="0" i="0" dirty="0">
              <a:solidFill>
                <a:srgbClr val="000000"/>
              </a:solidFill>
              <a:effectLst/>
              <a:latin typeface="+mn-lt"/>
            </a:endParaRP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Los colores análogos son tres colores que se encuentran uno al lado del otro en el círculo cromático. Generan armonía de color y suelen ser los que se ven en la naturaleza.</a:t>
            </a:r>
            <a:endParaRPr lang="en-US" sz="12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 algn="l" rtl="0" fontAlgn="base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Amarillo, verde, y azul; Verde, azul, y violeta; Violeta, rojo, y naranja; Rojo, naranja, y amarillo</a:t>
            </a:r>
          </a:p>
          <a:p>
            <a:pPr marL="285750" indent="-285750" algn="l" rtl="0" fontAlgn="base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Siempre hay que dejar que un color predomine, y utilizar sus colores análogos para crear profundidad.</a:t>
            </a:r>
          </a:p>
          <a:p>
            <a:pPr marL="285750" indent="-285750" algn="l" rtl="0" fontAlgn="base">
              <a:buFontTx/>
              <a:buChar char="-"/>
            </a:pPr>
            <a:endParaRPr lang="en-US" sz="12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0" indent="0" algn="l" rtl="0" fontAlgn="base">
              <a:buFontTx/>
              <a:buNone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¿Dónde ves el uso de colores complementarios y análogos en estas páginas del diario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?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¿Qué efecto tiene en el modo en que ves estas imágenes?</a:t>
            </a:r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4975-86DB-4806-A499-C592D95B4D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85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0" i="0" dirty="0">
                <a:solidFill>
                  <a:srgbClr val="313131"/>
                </a:solidFill>
                <a:effectLst/>
                <a:latin typeface="+mn-lt"/>
              </a:rPr>
              <a:t>Monocromo significa un color, por lo que una obra de arte monocromática es aquella que incluye un solo color.</a:t>
            </a:r>
          </a:p>
          <a:p>
            <a:r>
              <a:rPr lang="es-CO" b="0" i="0" dirty="0">
                <a:solidFill>
                  <a:srgbClr val="313131"/>
                </a:solidFill>
                <a:effectLst/>
                <a:latin typeface="+mn-lt"/>
              </a:rPr>
              <a:t>Puedes utilizar toda la gama de valores de un color para crear profundidad en una obra de arte monocromática.</a:t>
            </a:r>
          </a:p>
          <a:p>
            <a:pPr marL="171450" indent="-171450">
              <a:buFontTx/>
              <a:buChar char="-"/>
            </a:pPr>
            <a:r>
              <a:rPr lang="es-CO" b="0" i="0" dirty="0">
                <a:solidFill>
                  <a:srgbClr val="313131"/>
                </a:solidFill>
                <a:effectLst/>
                <a:latin typeface="+mn-lt"/>
              </a:rPr>
              <a:t>Agregar más pigmento le dará un tono más oscuro, mientras que agregar más agua le dará un tono más claro</a:t>
            </a:r>
            <a:r>
              <a:rPr lang="en-US" b="0" i="0" dirty="0">
                <a:solidFill>
                  <a:srgbClr val="313131"/>
                </a:solidFill>
                <a:effectLst/>
                <a:latin typeface="+mn-lt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s-CO" b="0" i="0" dirty="0">
                <a:solidFill>
                  <a:srgbClr val="313131"/>
                </a:solidFill>
                <a:effectLst/>
                <a:latin typeface="+mn-lt"/>
              </a:rPr>
              <a:t>El uso de monocromo puede reducir una pintura a su forma más simple para que el enfoque de la obra de arte esté en los elementos físicos puros de forma y textura. También es una excelente manera de practicar el uso de los diferentes valores de un color</a:t>
            </a:r>
            <a:r>
              <a:rPr lang="en-US" b="0" i="0" dirty="0">
                <a:solidFill>
                  <a:srgbClr val="313131"/>
                </a:solidFill>
                <a:effectLst/>
                <a:latin typeface="+mn-lt"/>
              </a:rPr>
              <a:t>. </a:t>
            </a:r>
            <a:endParaRPr lang="es-CO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4975-86DB-4806-A499-C592D95B4D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93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b="0" i="0" dirty="0">
                <a:solidFill>
                  <a:srgbClr val="303030"/>
                </a:solidFill>
                <a:effectLst/>
                <a:latin typeface="+mn-lt"/>
              </a:rPr>
              <a:t>La temperatura del color se refiere al nivel de calidez contenido dentro de un color. Los colores se pueden clasificar en cálidos o fríos. Los colores cálidos y fríos contrastarán bien entre sí.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CO" sz="1200" dirty="0">
                <a:latin typeface="+mn-lt"/>
              </a:rPr>
              <a:t>Colores cálidos = Puedes hacer que una pintura se sienta cálida usando rojos, amarillos y naranjas para evocar calidez. Estos colores nos recuerdan cosas como el sol, el fuego o el día.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CO" b="0" i="0" dirty="0">
                <a:solidFill>
                  <a:srgbClr val="303030"/>
                </a:solidFill>
                <a:effectLst/>
                <a:latin typeface="+mn-lt"/>
              </a:rPr>
              <a:t>Color frío = Puedes usar azul, verde y morado para evocar una sensación de frescura porque estos colores nos recuerdan cosas frías como el agua, la hierba o la noche.</a:t>
            </a: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4975-86DB-4806-A499-C592D95B4D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50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Consejos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para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mezclar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colores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Comienza con un color de base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Con los lápices de acuarela, un buen modo de mezclar es empezar en seco, acumular color y luego añadir una pequeña cantidad de agua a la vez</a:t>
            </a:r>
            <a:r>
              <a:rPr lang="en-US" sz="1200" dirty="0">
                <a:latin typeface="+mn-lt"/>
              </a:rPr>
              <a:t>.</a:t>
            </a:r>
            <a:r>
              <a:rPr lang="en-US" sz="1200" b="0" i="0" dirty="0">
                <a:effectLst/>
                <a:latin typeface="+mn-lt"/>
              </a:rPr>
              <a:t>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Recuerda que los lápices de acuarela se secan enseguida, por lo que tienes que mezclar rápido una vez que empieces a añadir agua</a:t>
            </a:r>
            <a:r>
              <a:rPr lang="en-US" sz="1200" b="0" i="0" dirty="0">
                <a:effectLst/>
                <a:latin typeface="+mn-lt"/>
              </a:rPr>
              <a:t>. </a:t>
            </a:r>
            <a:endParaRPr lang="en-US" sz="1200" b="0" i="0" dirty="0">
              <a:effectLst/>
              <a:latin typeface="+mn-lt"/>
              <a:cs typeface="Calibri"/>
            </a:endParaRPr>
          </a:p>
          <a:p>
            <a:pPr marL="285750" indent="-285750" algn="l" rtl="0" fontAlgn="base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Ten en cuenta la “temperatura” del color: usar tonos verdes, azules y morados hará que el color sea más “frío”, mientras que usar tonos rojos, amarillos y naranjas hará que el color sea más “cálido”.</a:t>
            </a:r>
          </a:p>
          <a:p>
            <a:pPr marL="285750" indent="-285750" algn="l" rtl="0" fontAlgn="base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Mezclar colores complementarios es una buena manera de crear colores desaturados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Esto resulta útil para aquellos colores que pueden parecer demasiado vibrantes al principio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. </a:t>
            </a:r>
          </a:p>
          <a:p>
            <a:pPr marL="285750" indent="-285750" algn="l" rtl="0" fontAlgn="base">
              <a:buFontTx/>
              <a:buChar char="-"/>
            </a:pP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Trata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de no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añadir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el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color negro.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Intenta oscurecer los colores añadiendo tonos marrones, azules o morados a tu base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Si quieres añadir color negro, recuerda que con solo un poco es suficiente.</a:t>
            </a:r>
            <a:endParaRPr lang="en-US" sz="12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 algn="l" rtl="0" fontAlgn="base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Si quieres colores más claros, añade más agua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pPr marL="285750" indent="-285750" algn="l" rtl="0" fontAlgn="base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Cuando se trabaja con lápices de acuarela, siempre es una buena idea empezar con tonos claros para luego pasar a los oscuros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Siempre puedes volver y añadir más capas de color, pero es más difícil quitar el color una vez que lo has aplicado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. 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4975-86DB-4806-A499-C592D95B4D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41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Los colores ayudan a las plantas y los animales a sobrevivir en la naturaleza de tres formas principales: favoreciendo su reproducción, permitiéndoles esconderse de los depredadores y actuando como advertencia al momento de defenderse.</a:t>
            </a:r>
            <a:endParaRPr lang="en-US" sz="1200" dirty="0">
              <a:latin typeface="+mn-lt"/>
            </a:endParaRPr>
          </a:p>
          <a:p>
            <a:pPr marL="0" indent="0">
              <a:buFontTx/>
              <a:buNone/>
            </a:pP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4975-86DB-4806-A499-C592D95B4D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99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Polinización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/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Reproducción</a:t>
            </a:r>
            <a:endParaRPr lang="en-US" sz="12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Los diferentes colores atraen a distintos polinizadores</a:t>
            </a:r>
            <a:r>
              <a:rPr lang="en-US" sz="1200" dirty="0">
                <a:latin typeface="+mn-lt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Murciélagos: blanco opaco, verde o morado. Abejas: blanco brillante, amarillo, azul o luz ultravioleta. Escarabajos: blanco opaco o verde. Aves: escarlata, naranja, rojo o blanco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+mn-lt"/>
              </a:rPr>
              <a:t>. </a:t>
            </a:r>
          </a:p>
          <a:p>
            <a:pPr marL="171450" indent="-171450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Además, muchas flores polinizadas por insectos tienen unas marcas en los pétalos llamadas guías de néctar, que guían al insecto directamente hacia el néctar y el polen de la flor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+mn-lt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Estas tres flores son polinizadas por abejas, pero solo en dos de ellas se pueden ver las guías de néctar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+mn-lt"/>
              </a:rPr>
              <a:t>. </a:t>
            </a:r>
          </a:p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4975-86DB-4806-A499-C592D95B4D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27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738A-4854-4BF3-A917-C9A076989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0E919-BBFE-4D28-9FDF-27B2CB1B2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B2D45-5E8E-4BA8-B3DF-5FC31122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926B3-ABEC-4539-AAD7-D95DA811D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6B8D7-F412-4F21-8039-73A2253EE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0AA77-3548-44FC-AF4D-591025EBC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97D9F3-BB5F-412D-942C-72539CE7C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A066B-C52C-428D-A1FD-2CBF1C26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7A9B1-4866-44AB-9A0B-FFB98DA3B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5D7B1-D28F-4BC0-A69C-DA8D4B21F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12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90B765-A5C9-40EC-8BDB-5FD63027B7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EF76E-A503-4792-A6FC-282DF3659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3FF9-FFAA-44E7-9AB3-2010AE010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4CCB5-ECCF-4D4D-A210-4AED12DE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A2C10-DF0D-4F08-AAA8-4C706554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77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2A11B-1F7E-4E90-8FE5-235486A3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02923-C320-4E6D-89F6-3024F2EB4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82357-7437-4501-BED8-D579CEB8A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1F2AC-BEF2-4A54-97D7-1ACAE7E31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9E371-2935-4ADC-836A-0C9494FD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1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5D0BC-0140-4229-B91D-A0CB239F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EC4CF-5BCC-41DD-8BB5-0F139213A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645B3-52E3-477C-97EA-21C14DB5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EE6F7-9E5F-4850-8271-1C1AE0D44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F7DE6-FC9C-4F2C-879E-C361A5EF1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0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1C9A8-8E92-4B55-8F1A-05C810AA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771F8-414B-4B67-932D-9BF5E2F93A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3CA0E7-03D1-488D-9F69-5BCC9077F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47D988-19F6-4011-86B3-4816918A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C8CE7-820E-4F3A-A481-8A2DEECBA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F0A5E7-DAB5-4B0C-874D-CF78233DB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92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AD23D-1C2D-4E1D-B9BF-32C9EB7B0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A8E47-1FB2-41AE-BC40-D7210E7B0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C8B35-F2A2-49D4-87AD-6F8E64621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63B044-D6E2-42FF-A3E0-E083EA622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325D1F-0DE1-49A7-A450-8E6364781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5F60EA-CDA8-4F52-BE10-3DBD4E443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B0D4E2-9B61-40FD-9333-DA1C195F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E09642-0E8D-486E-9AD9-A518564B5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66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11F2E-1E83-4FC0-A87B-A596F6A4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4D1E68-1DF8-4411-A3E7-EEEF4C246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56EFE-DB12-4F8F-A716-47CFE6EFA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F241A-1F9C-42F6-A2CF-28530F81B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3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B50A5E-B821-4498-A121-1E695986E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7A3375-728A-4A00-B673-DDDB8E973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92F36-C84F-4D25-9D6A-22CD65080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19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2EA04-9767-4566-8CAB-A46038C7F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E210-EC55-4F2D-A4E4-1C8FA686A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11F697-940E-4B22-B660-4D0437D5D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476C6-7A77-40CC-8264-3602EA8DE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138E6-2ECD-4442-9988-DD63A925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F6E07-F04C-4135-9F7D-4D57B515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22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FE813-475B-4699-9257-53A86103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A231A1-A7AB-4A12-B3DC-C63006B4D0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15754-4342-48C0-908A-96C7AF36E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534EF-CF8C-4AC8-860E-EC0BA2E41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FFF97-FB17-4ADA-AD36-994B4EC2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DDC27-5F49-416A-91FD-CF8D8818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41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D2827E-1521-4C4B-A824-322C0C169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25A5B-AC43-49CB-8E02-9EA4D8101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9A972-7585-4658-BE78-B716664BBD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EBCD7-BF6C-4732-BDDA-53C6FC462403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1B51-01BE-48A5-A277-6BCC7FC15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1E1B2-A028-433C-815B-D020144D0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5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CFB58-C18F-43A6-8966-731A17035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0748" y="223024"/>
            <a:ext cx="4225157" cy="3708895"/>
          </a:xfrm>
          <a:noFill/>
        </p:spPr>
        <p:txBody>
          <a:bodyPr>
            <a:normAutofit/>
          </a:bodyPr>
          <a:lstStyle/>
          <a:p>
            <a:pPr algn="l"/>
            <a:r>
              <a:rPr lang="es-CO" sz="2400" dirty="0">
                <a:solidFill>
                  <a:schemeClr val="bg1"/>
                </a:solidFill>
              </a:rPr>
              <a:t>Introducción a ​​</a:t>
            </a:r>
            <a:br>
              <a:rPr lang="es-CO" sz="2400" dirty="0">
                <a:solidFill>
                  <a:schemeClr val="bg1"/>
                </a:solidFill>
              </a:rPr>
            </a:br>
            <a:r>
              <a:rPr lang="es-CO" sz="4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DIBUJANDO LA​​</a:t>
            </a:r>
            <a:br>
              <a:rPr lang="es-CO" sz="4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s-CO" sz="4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NATURALEZA​​</a:t>
            </a:r>
            <a:br>
              <a:rPr lang="es-CO" sz="2400" dirty="0">
                <a:solidFill>
                  <a:schemeClr val="bg1"/>
                </a:solidFill>
              </a:rPr>
            </a:br>
            <a:r>
              <a:rPr lang="es-CO" sz="2400" dirty="0">
                <a:solidFill>
                  <a:schemeClr val="bg1"/>
                </a:solidFill>
              </a:rPr>
              <a:t>​​</a:t>
            </a:r>
            <a:br>
              <a:rPr lang="es-CO" sz="2400" dirty="0">
                <a:solidFill>
                  <a:schemeClr val="bg1"/>
                </a:solidFill>
              </a:rPr>
            </a:br>
            <a:r>
              <a:rPr lang="es-CO" sz="2400" dirty="0">
                <a:solidFill>
                  <a:schemeClr val="bg1"/>
                </a:solidFill>
              </a:rPr>
              <a:t>Conectar con la naturaleza a través del arte y la observación.​</a:t>
            </a:r>
            <a:endParaRPr lang="en-US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EE483-8B98-44C7-AEAE-EDC33E42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0748" y="4571999"/>
            <a:ext cx="4225157" cy="164592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b="1" dirty="0" err="1">
                <a:solidFill>
                  <a:schemeClr val="bg1"/>
                </a:solidFill>
              </a:rPr>
              <a:t>Clase</a:t>
            </a:r>
            <a:r>
              <a:rPr lang="en-US" sz="3200" b="1" dirty="0">
                <a:solidFill>
                  <a:schemeClr val="bg1"/>
                </a:solidFill>
              </a:rPr>
              <a:t> 3:</a:t>
            </a:r>
          </a:p>
          <a:p>
            <a:pPr algn="l"/>
            <a:r>
              <a:rPr lang="es-CO" sz="3200" dirty="0">
                <a:solidFill>
                  <a:schemeClr val="bg1"/>
                </a:solidFill>
              </a:rPr>
              <a:t>Teoría del color y mezcla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C59EB-15CF-425D-BB84-80AEAF408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5" b="17745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96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C1B53C-285C-2A20-7871-2C730FCB4251}"/>
              </a:ext>
            </a:extLst>
          </p:cNvPr>
          <p:cNvSpPr txBox="1"/>
          <p:nvPr/>
        </p:nvSpPr>
        <p:spPr>
          <a:xfrm>
            <a:off x="785521" y="5841976"/>
            <a:ext cx="10620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Polinización</a:t>
            </a:r>
            <a:endParaRPr lang="en-US" sz="4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Picture 2" descr="A picture containing plant, flower, insect&#10;&#10;Description automatically generated">
            <a:extLst>
              <a:ext uri="{FF2B5EF4-FFF2-40B4-BE49-F238E27FC236}">
                <a16:creationId xmlns:a16="http://schemas.microsoft.com/office/drawing/2014/main" id="{81AC09C8-2954-5F5A-CC06-C6E1DC36E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5" y="1253150"/>
            <a:ext cx="3897304" cy="3410141"/>
          </a:xfrm>
          <a:prstGeom prst="rect">
            <a:avLst/>
          </a:prstGeom>
        </p:spPr>
      </p:pic>
      <p:pic>
        <p:nvPicPr>
          <p:cNvPr id="4" name="Picture 3" descr="A white flower with a yellow center&#10;&#10;Description automatically generated with low confidence">
            <a:extLst>
              <a:ext uri="{FF2B5EF4-FFF2-40B4-BE49-F238E27FC236}">
                <a16:creationId xmlns:a16="http://schemas.microsoft.com/office/drawing/2014/main" id="{054FAA8C-6137-4D3C-1020-BE16072E4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438" y="470867"/>
            <a:ext cx="4977221" cy="5162060"/>
          </a:xfrm>
          <a:prstGeom prst="rect">
            <a:avLst/>
          </a:prstGeom>
        </p:spPr>
      </p:pic>
      <p:pic>
        <p:nvPicPr>
          <p:cNvPr id="5" name="Picture 4" descr="A picture containing arthropod&#10;&#10;Description automatically generated">
            <a:extLst>
              <a:ext uri="{FF2B5EF4-FFF2-40B4-BE49-F238E27FC236}">
                <a16:creationId xmlns:a16="http://schemas.microsoft.com/office/drawing/2014/main" id="{6B19897D-A70E-46D1-8F12-242B4E77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41" y="538660"/>
            <a:ext cx="3532317" cy="502647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583044-16E1-BFB0-B7E2-C20AAB3E38EA}"/>
              </a:ext>
            </a:extLst>
          </p:cNvPr>
          <p:cNvCxnSpPr/>
          <p:nvPr/>
        </p:nvCxnSpPr>
        <p:spPr>
          <a:xfrm>
            <a:off x="1524000" y="5778706"/>
            <a:ext cx="9144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74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D566B9-291A-BBDB-CF63-591EB40E7394}"/>
              </a:ext>
            </a:extLst>
          </p:cNvPr>
          <p:cNvSpPr txBox="1"/>
          <p:nvPr/>
        </p:nvSpPr>
        <p:spPr>
          <a:xfrm>
            <a:off x="1808661" y="5856692"/>
            <a:ext cx="8447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Camuflaje</a:t>
            </a:r>
            <a:endParaRPr lang="en-US" sz="4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47C9A2-1462-7B6A-6BFE-C66B78388791}"/>
              </a:ext>
            </a:extLst>
          </p:cNvPr>
          <p:cNvCxnSpPr/>
          <p:nvPr/>
        </p:nvCxnSpPr>
        <p:spPr>
          <a:xfrm>
            <a:off x="1524000" y="5778706"/>
            <a:ext cx="9144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B618885F-8177-9950-329D-2C9B16741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9" y="246583"/>
            <a:ext cx="2969687" cy="5400780"/>
          </a:xfrm>
          <a:prstGeom prst="rect">
            <a:avLst/>
          </a:prstGeom>
        </p:spPr>
      </p:pic>
      <p:pic>
        <p:nvPicPr>
          <p:cNvPr id="4" name="Picture 3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C08B88DD-CC13-395C-D5A2-E5632B8934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7"/>
          <a:stretch/>
        </p:blipFill>
        <p:spPr>
          <a:xfrm>
            <a:off x="3686587" y="-179220"/>
            <a:ext cx="4692112" cy="6155140"/>
          </a:xfrm>
          <a:prstGeom prst="rect">
            <a:avLst/>
          </a:prstGeom>
        </p:spPr>
      </p:pic>
      <p:pic>
        <p:nvPicPr>
          <p:cNvPr id="5" name="Picture 4" descr="A green caterpillar on a leaf&#10;&#10;Description automatically generated with medium confidence">
            <a:extLst>
              <a:ext uri="{FF2B5EF4-FFF2-40B4-BE49-F238E27FC236}">
                <a16:creationId xmlns:a16="http://schemas.microsoft.com/office/drawing/2014/main" id="{CA9909A4-8ED7-A53E-E351-F87D6715CF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1"/>
          <a:stretch/>
        </p:blipFill>
        <p:spPr>
          <a:xfrm>
            <a:off x="7862158" y="1826629"/>
            <a:ext cx="4129483" cy="331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0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B1348C-2D1B-1515-6AE7-F65A56134303}"/>
              </a:ext>
            </a:extLst>
          </p:cNvPr>
          <p:cNvSpPr txBox="1"/>
          <p:nvPr/>
        </p:nvSpPr>
        <p:spPr>
          <a:xfrm>
            <a:off x="937558" y="5853521"/>
            <a:ext cx="9762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Defensa</a:t>
            </a:r>
            <a:endParaRPr lang="en-US" sz="4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Picture 2" descr="A butterfly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DDCEDA7-0F01-5848-FF56-DA7D1D9AC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72" y="-200456"/>
            <a:ext cx="4689637" cy="5805306"/>
          </a:xfrm>
          <a:prstGeom prst="rect">
            <a:avLst/>
          </a:prstGeom>
        </p:spPr>
      </p:pic>
      <p:pic>
        <p:nvPicPr>
          <p:cNvPr id="4" name="Picture 3" descr="A butterfly on a leaf&#10;&#10;Description automatically generated with medium confidence">
            <a:extLst>
              <a:ext uri="{FF2B5EF4-FFF2-40B4-BE49-F238E27FC236}">
                <a16:creationId xmlns:a16="http://schemas.microsoft.com/office/drawing/2014/main" id="{25C945C4-3629-C5B3-EC33-DC50E6729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07" y="242307"/>
            <a:ext cx="5822006" cy="536435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DE4948-08D6-E796-EBAB-47BE910B8B7D}"/>
              </a:ext>
            </a:extLst>
          </p:cNvPr>
          <p:cNvCxnSpPr/>
          <p:nvPr/>
        </p:nvCxnSpPr>
        <p:spPr>
          <a:xfrm>
            <a:off x="1524000" y="5778706"/>
            <a:ext cx="9144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560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7B84F565-B6AB-4853-BF58-6A0A8F8C9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5" y="0"/>
            <a:ext cx="11941790" cy="6866530"/>
          </a:xfrm>
          <a:prstGeom prst="rect">
            <a:avLst/>
          </a:prstGeom>
        </p:spPr>
      </p:pic>
      <p:pic>
        <p:nvPicPr>
          <p:cNvPr id="5" name="Picture 4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43E1B9A-B5CF-46E0-9B53-47E45C487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08671F3-A721-4685-B5A9-BFFA5F4D6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3" t="4210" r="31631" b="35848"/>
          <a:stretch/>
        </p:blipFill>
        <p:spPr>
          <a:xfrm>
            <a:off x="-207355" y="0"/>
            <a:ext cx="3144255" cy="68580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F6BD693-EA33-4768-9E05-B56F31D34F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5" t="3397" b="36661"/>
          <a:stretch/>
        </p:blipFill>
        <p:spPr>
          <a:xfrm>
            <a:off x="9255093" y="0"/>
            <a:ext cx="314425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83C03A-2BAB-40DC-A9C1-785593F37E94}"/>
              </a:ext>
            </a:extLst>
          </p:cNvPr>
          <p:cNvSpPr txBox="1"/>
          <p:nvPr/>
        </p:nvSpPr>
        <p:spPr>
          <a:xfrm>
            <a:off x="3144250" y="290634"/>
            <a:ext cx="5903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Tarea</a:t>
            </a:r>
            <a:endParaRPr lang="en-US" sz="4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91D73-1F87-4506-B257-8CA02FA4C478}"/>
              </a:ext>
            </a:extLst>
          </p:cNvPr>
          <p:cNvSpPr txBox="1"/>
          <p:nvPr/>
        </p:nvSpPr>
        <p:spPr>
          <a:xfrm>
            <a:off x="2936900" y="1304387"/>
            <a:ext cx="63181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Pon en práctica lo que has aprendido hoy sobre la teoría del color</a:t>
            </a:r>
            <a:r>
              <a:rPr lang="en-US" sz="2800" dirty="0"/>
              <a:t>:</a:t>
            </a:r>
          </a:p>
          <a:p>
            <a:pPr marL="514350" indent="-514350" algn="ctr">
              <a:buFont typeface="+mj-lt"/>
              <a:buAutoNum type="arabicPeriod"/>
            </a:pPr>
            <a:endParaRPr lang="en-US" sz="2800" dirty="0"/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 err="1"/>
              <a:t>Crea</a:t>
            </a:r>
            <a:r>
              <a:rPr lang="en-US" sz="2800" dirty="0"/>
              <a:t> </a:t>
            </a:r>
            <a:r>
              <a:rPr lang="en-US" sz="2800" dirty="0" err="1"/>
              <a:t>tu</a:t>
            </a:r>
            <a:r>
              <a:rPr lang="en-US" sz="2800" dirty="0"/>
              <a:t> </a:t>
            </a:r>
            <a:r>
              <a:rPr lang="en-US" sz="2800" dirty="0" err="1"/>
              <a:t>propio</a:t>
            </a:r>
            <a:r>
              <a:rPr lang="en-US" sz="2800" dirty="0"/>
              <a:t> </a:t>
            </a:r>
            <a:r>
              <a:rPr lang="en-US" sz="2800" dirty="0" err="1"/>
              <a:t>círculo</a:t>
            </a:r>
            <a:r>
              <a:rPr lang="en-US" sz="2800" dirty="0"/>
              <a:t> </a:t>
            </a:r>
            <a:r>
              <a:rPr lang="en-US" sz="2800" dirty="0" err="1"/>
              <a:t>cromático</a:t>
            </a:r>
            <a:r>
              <a:rPr lang="en-US" sz="2800" dirty="0"/>
              <a:t>.</a:t>
            </a:r>
          </a:p>
          <a:p>
            <a:pPr marL="514350" indent="-514350" algn="ctr">
              <a:buFont typeface="+mj-lt"/>
              <a:buAutoNum type="arabicPeriod"/>
            </a:pPr>
            <a:endParaRPr lang="en-US" sz="2800" dirty="0"/>
          </a:p>
          <a:p>
            <a:pPr marL="514350" indent="-514350" algn="ctr">
              <a:buFont typeface="+mj-lt"/>
              <a:buAutoNum type="arabicPeriod"/>
            </a:pPr>
            <a:r>
              <a:rPr lang="pt-BR" sz="2800" dirty="0"/>
              <a:t>Elige dos colores </a:t>
            </a:r>
            <a:r>
              <a:rPr lang="pt-BR" sz="2800" dirty="0" err="1"/>
              <a:t>complementarios</a:t>
            </a:r>
            <a:r>
              <a:rPr lang="pt-BR" sz="2800" dirty="0"/>
              <a:t> de tu círculo cromático</a:t>
            </a:r>
            <a:r>
              <a:rPr lang="en-US" sz="2800" dirty="0"/>
              <a:t>.</a:t>
            </a:r>
          </a:p>
          <a:p>
            <a:pPr marL="514350" indent="-514350" algn="ctr">
              <a:buFont typeface="+mj-lt"/>
              <a:buAutoNum type="arabicPeriod"/>
            </a:pPr>
            <a:endParaRPr lang="en-US" sz="2800" dirty="0"/>
          </a:p>
          <a:p>
            <a:pPr marL="514350" indent="-514350" algn="ctr">
              <a:buFont typeface="+mj-lt"/>
              <a:buAutoNum type="arabicPeriod"/>
            </a:pPr>
            <a:r>
              <a:rPr lang="es-CO" sz="2800" dirty="0"/>
              <a:t>Dibuja un objeto simple utilizando solo los dos colores que hayas elegido</a:t>
            </a:r>
            <a:r>
              <a:rPr lang="en-US" sz="2800" dirty="0"/>
              <a:t>.</a:t>
            </a:r>
          </a:p>
          <a:p>
            <a:pPr marL="514350" indent="-514350" algn="ctr">
              <a:buFont typeface="+mj-lt"/>
              <a:buAutoNum type="arabicPeriod"/>
            </a:pPr>
            <a:endParaRPr lang="en-US" sz="2800" dirty="0"/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/>
              <a:t>Escribe </a:t>
            </a:r>
            <a:r>
              <a:rPr lang="en-US" sz="2800" dirty="0" err="1"/>
              <a:t>sobre</a:t>
            </a:r>
            <a:r>
              <a:rPr lang="en-US" sz="2800" dirty="0"/>
              <a:t> </a:t>
            </a:r>
            <a:r>
              <a:rPr lang="en-US" sz="2800" dirty="0" err="1"/>
              <a:t>tu</a:t>
            </a:r>
            <a:r>
              <a:rPr lang="en-US" sz="2800" dirty="0"/>
              <a:t> </a:t>
            </a:r>
            <a:r>
              <a:rPr lang="en-US" sz="2800" dirty="0" err="1"/>
              <a:t>experiencia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7192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1BE841-01DD-4B43-AD8B-054C4A14D79A}"/>
              </a:ext>
            </a:extLst>
          </p:cNvPr>
          <p:cNvSpPr txBox="1"/>
          <p:nvPr/>
        </p:nvSpPr>
        <p:spPr>
          <a:xfrm>
            <a:off x="617220" y="933807"/>
            <a:ext cx="5021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Resumen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7F7A3-75AD-4C6B-AE0C-909CF789A553}"/>
              </a:ext>
            </a:extLst>
          </p:cNvPr>
          <p:cNvSpPr txBox="1"/>
          <p:nvPr/>
        </p:nvSpPr>
        <p:spPr>
          <a:xfrm>
            <a:off x="617220" y="2188128"/>
            <a:ext cx="5478780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Relacionar el color con tus sentimientos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Introducción a la teoría del color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Mezclando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color en la naturaleza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Actividad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tarea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134899F-0077-430F-9F8B-F85165A86F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" b="15741"/>
          <a:stretch/>
        </p:blipFill>
        <p:spPr>
          <a:xfrm>
            <a:off x="6217682" y="0"/>
            <a:ext cx="5974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77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1BE841-01DD-4B43-AD8B-054C4A14D79A}"/>
              </a:ext>
            </a:extLst>
          </p:cNvPr>
          <p:cNvSpPr txBox="1"/>
          <p:nvPr/>
        </p:nvSpPr>
        <p:spPr>
          <a:xfrm>
            <a:off x="617220" y="933807"/>
            <a:ext cx="5021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Cronograma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7F7A3-75AD-4C6B-AE0C-909CF789A553}"/>
              </a:ext>
            </a:extLst>
          </p:cNvPr>
          <p:cNvSpPr txBox="1"/>
          <p:nvPr/>
        </p:nvSpPr>
        <p:spPr>
          <a:xfrm>
            <a:off x="617220" y="2188128"/>
            <a:ext cx="640080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Actividad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precalentamiento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Introducción a la teoría del color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Mezclando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color en la naturaleza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Actividad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tarea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134899F-0077-430F-9F8B-F85165A86F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" b="15741"/>
          <a:stretch/>
        </p:blipFill>
        <p:spPr>
          <a:xfrm>
            <a:off x="6217682" y="0"/>
            <a:ext cx="5974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44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CB552C-D5DE-4A86-917C-65F27F640EFC}"/>
              </a:ext>
            </a:extLst>
          </p:cNvPr>
          <p:cNvSpPr txBox="1"/>
          <p:nvPr/>
        </p:nvSpPr>
        <p:spPr>
          <a:xfrm>
            <a:off x="5086350" y="762453"/>
            <a:ext cx="6768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Precalentamiento</a:t>
            </a: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: </a:t>
            </a:r>
          </a:p>
          <a:p>
            <a:pPr algn="r"/>
            <a:r>
              <a:rPr lang="es-CO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El color y tu estado de ánimo</a:t>
            </a:r>
            <a:endParaRPr lang="en-US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2FCC1-CB8E-41C5-925E-A4FDEC329081}"/>
              </a:ext>
            </a:extLst>
          </p:cNvPr>
          <p:cNvSpPr txBox="1"/>
          <p:nvPr/>
        </p:nvSpPr>
        <p:spPr>
          <a:xfrm>
            <a:off x="5384800" y="2478806"/>
            <a:ext cx="64701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s-CO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Elige un color de tu juego de lápices que refleje tu estado de ánimo de hoy.</a:t>
            </a:r>
          </a:p>
          <a:p>
            <a:pPr algn="l" rtl="0" fontAlgn="base"/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s-CO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Dibuja o escribe lo primero que se te ocurre cuando piensas en la palabra </a:t>
            </a:r>
            <a:r>
              <a:rPr lang="es-CO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naturaleza</a:t>
            </a:r>
            <a:r>
              <a:rPr lang="es-CO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</a:p>
          <a:p>
            <a:pPr algn="l" rtl="0" fontAlgn="base"/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000000"/>
                </a:solidFill>
                <a:latin typeface="Calibri" panose="020F0502020204030204" pitchFamily="34" charset="0"/>
              </a:rPr>
              <a:t>¿El color que elegiste tuvo algún efecto en lo que dibujaste o escribiste?</a:t>
            </a:r>
            <a:endParaRPr lang="en-US" dirty="0"/>
          </a:p>
        </p:txBody>
      </p:sp>
      <p:pic>
        <p:nvPicPr>
          <p:cNvPr id="4" name="Picture 3" descr="A picture containing text, bird, linedrawing&#10;&#10;Description automatically generated">
            <a:extLst>
              <a:ext uri="{FF2B5EF4-FFF2-40B4-BE49-F238E27FC236}">
                <a16:creationId xmlns:a16="http://schemas.microsoft.com/office/drawing/2014/main" id="{FBF1F4AD-A486-47AE-98E7-F231984A48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"/>
          <a:stretch/>
        </p:blipFill>
        <p:spPr>
          <a:xfrm>
            <a:off x="209472" y="0"/>
            <a:ext cx="5016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68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49521-A7AA-424E-BEB7-2EF241535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4" y="-83460"/>
            <a:ext cx="6941460" cy="6941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296B06-2A91-40DE-85A0-C99509B180B0}"/>
              </a:ext>
            </a:extLst>
          </p:cNvPr>
          <p:cNvSpPr txBox="1"/>
          <p:nvPr/>
        </p:nvSpPr>
        <p:spPr>
          <a:xfrm>
            <a:off x="6906986" y="1409424"/>
            <a:ext cx="4923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Introducción a la teoría del color</a:t>
            </a:r>
            <a:endParaRPr lang="en-US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1F11B-8CF2-4ACC-9A74-AC822449DD63}"/>
              </a:ext>
            </a:extLst>
          </p:cNvPr>
          <p:cNvSpPr txBox="1"/>
          <p:nvPr/>
        </p:nvSpPr>
        <p:spPr>
          <a:xfrm>
            <a:off x="6906986" y="3140252"/>
            <a:ext cx="4791527" cy="2435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/>
              <a:t>El círculo cromático se divide en tres niveles principales</a:t>
            </a:r>
            <a:r>
              <a:rPr lang="en-US" sz="2400" dirty="0"/>
              <a:t>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/>
              <a:t>Colores</a:t>
            </a:r>
            <a:r>
              <a:rPr lang="en-US" sz="2400" dirty="0"/>
              <a:t> primaries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/>
              <a:t>Colores</a:t>
            </a:r>
            <a:r>
              <a:rPr lang="en-US" sz="2400" dirty="0"/>
              <a:t> </a:t>
            </a:r>
            <a:r>
              <a:rPr lang="en-US" sz="2400" dirty="0" err="1"/>
              <a:t>secundarios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/>
              <a:t>Colores</a:t>
            </a:r>
            <a:r>
              <a:rPr lang="en-US" sz="2400" dirty="0"/>
              <a:t> </a:t>
            </a:r>
            <a:r>
              <a:rPr lang="en-US" sz="2400" dirty="0" err="1"/>
              <a:t>terciarios</a:t>
            </a:r>
            <a:endParaRPr lang="en-US" sz="2400" dirty="0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8DD9B099-673B-4ABF-904E-1FDDFE777BE2}"/>
              </a:ext>
            </a:extLst>
          </p:cNvPr>
          <p:cNvSpPr/>
          <p:nvPr/>
        </p:nvSpPr>
        <p:spPr>
          <a:xfrm>
            <a:off x="3125267" y="1136931"/>
            <a:ext cx="541570" cy="54498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AC7CE1AA-418C-431D-A22A-4570692262B3}"/>
              </a:ext>
            </a:extLst>
          </p:cNvPr>
          <p:cNvSpPr/>
          <p:nvPr/>
        </p:nvSpPr>
        <p:spPr>
          <a:xfrm>
            <a:off x="1374976" y="4189549"/>
            <a:ext cx="541570" cy="54498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14A17774-4248-4104-AB8D-AF7B8100B4CB}"/>
              </a:ext>
            </a:extLst>
          </p:cNvPr>
          <p:cNvSpPr/>
          <p:nvPr/>
        </p:nvSpPr>
        <p:spPr>
          <a:xfrm>
            <a:off x="4820140" y="4189548"/>
            <a:ext cx="541570" cy="54498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6A70A40-071C-43F4-BFBC-088DE8A473D6}"/>
              </a:ext>
            </a:extLst>
          </p:cNvPr>
          <p:cNvSpPr/>
          <p:nvPr/>
        </p:nvSpPr>
        <p:spPr>
          <a:xfrm>
            <a:off x="1397465" y="2162112"/>
            <a:ext cx="541570" cy="54498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88520F72-4E45-40EE-B97F-481EBDB313B1}"/>
              </a:ext>
            </a:extLst>
          </p:cNvPr>
          <p:cNvSpPr/>
          <p:nvPr/>
        </p:nvSpPr>
        <p:spPr>
          <a:xfrm>
            <a:off x="4815121" y="2162112"/>
            <a:ext cx="541570" cy="54498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425870CB-E07D-4D85-BF25-03D996D411F5}"/>
              </a:ext>
            </a:extLst>
          </p:cNvPr>
          <p:cNvSpPr/>
          <p:nvPr/>
        </p:nvSpPr>
        <p:spPr>
          <a:xfrm>
            <a:off x="3123741" y="5176084"/>
            <a:ext cx="541570" cy="54498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C6E4E69-4A1F-4C10-9994-4D56AD852F76}"/>
              </a:ext>
            </a:extLst>
          </p:cNvPr>
          <p:cNvSpPr/>
          <p:nvPr/>
        </p:nvSpPr>
        <p:spPr>
          <a:xfrm>
            <a:off x="1126680" y="3175830"/>
            <a:ext cx="541570" cy="54498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E27FD7D5-A345-40A8-8004-56E368AB161D}"/>
              </a:ext>
            </a:extLst>
          </p:cNvPr>
          <p:cNvSpPr/>
          <p:nvPr/>
        </p:nvSpPr>
        <p:spPr>
          <a:xfrm>
            <a:off x="5085906" y="3175829"/>
            <a:ext cx="541570" cy="54498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B41D22E2-2208-414D-A6A1-587034C1B0AB}"/>
              </a:ext>
            </a:extLst>
          </p:cNvPr>
          <p:cNvSpPr/>
          <p:nvPr/>
        </p:nvSpPr>
        <p:spPr>
          <a:xfrm>
            <a:off x="2121504" y="1409423"/>
            <a:ext cx="541570" cy="54498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13A62717-0879-4A46-A36C-A236B9C0E795}"/>
              </a:ext>
            </a:extLst>
          </p:cNvPr>
          <p:cNvSpPr/>
          <p:nvPr/>
        </p:nvSpPr>
        <p:spPr>
          <a:xfrm>
            <a:off x="4129030" y="1409423"/>
            <a:ext cx="541570" cy="54498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2A539C4C-387E-47E5-B3D7-A3A92E9600C3}"/>
              </a:ext>
            </a:extLst>
          </p:cNvPr>
          <p:cNvSpPr/>
          <p:nvPr/>
        </p:nvSpPr>
        <p:spPr>
          <a:xfrm>
            <a:off x="2121504" y="4903593"/>
            <a:ext cx="541570" cy="54498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68DE30D6-939B-49F4-BF12-588EF35ADA21}"/>
              </a:ext>
            </a:extLst>
          </p:cNvPr>
          <p:cNvSpPr/>
          <p:nvPr/>
        </p:nvSpPr>
        <p:spPr>
          <a:xfrm>
            <a:off x="4129030" y="4903591"/>
            <a:ext cx="541570" cy="54498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6386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8C2E2218-6725-4CE9-BF9C-3DCA73016F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8" b="127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6224C9-D912-4201-A924-A809C5F010FE}"/>
              </a:ext>
            </a:extLst>
          </p:cNvPr>
          <p:cNvSpPr txBox="1"/>
          <p:nvPr/>
        </p:nvSpPr>
        <p:spPr>
          <a:xfrm>
            <a:off x="228601" y="5609188"/>
            <a:ext cx="546766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CO" sz="2400" b="1" dirty="0"/>
              <a:t>Colores complementarios </a:t>
            </a:r>
            <a:r>
              <a:rPr lang="es-CO" sz="2400" dirty="0"/>
              <a:t>=</a:t>
            </a:r>
            <a:r>
              <a:rPr lang="es-CO" sz="2400" b="1" dirty="0"/>
              <a:t> </a:t>
            </a:r>
            <a:r>
              <a:rPr lang="es-CO" sz="2400" dirty="0"/>
              <a:t>los colores que se encuentran opuestos en el círculo cromático</a:t>
            </a: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B7CBDF-35C6-484F-9EEE-072146622816}"/>
              </a:ext>
            </a:extLst>
          </p:cNvPr>
          <p:cNvSpPr txBox="1"/>
          <p:nvPr/>
        </p:nvSpPr>
        <p:spPr>
          <a:xfrm>
            <a:off x="6495739" y="5609188"/>
            <a:ext cx="546766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O" sz="2400" b="1" dirty="0"/>
              <a:t>Colores análogos </a:t>
            </a:r>
            <a:r>
              <a:rPr lang="es-CO" sz="2400" dirty="0"/>
              <a:t>= tres colores que se encuentran uno al lado del otro en el círculo cromático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F2327B-5BF9-459B-A6C4-ED8999ABE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7458" y="92105"/>
            <a:ext cx="5517083" cy="551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0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tterfly on a leaf&#10;&#10;Description automatically generated with medium confidence">
            <a:extLst>
              <a:ext uri="{FF2B5EF4-FFF2-40B4-BE49-F238E27FC236}">
                <a16:creationId xmlns:a16="http://schemas.microsoft.com/office/drawing/2014/main" id="{DE311399-12F4-3CC9-490F-A839E836E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t="56667" r="17349" b="4054"/>
          <a:stretch/>
        </p:blipFill>
        <p:spPr>
          <a:xfrm>
            <a:off x="5627724" y="1841153"/>
            <a:ext cx="6564276" cy="4065376"/>
          </a:xfrm>
          <a:prstGeom prst="rect">
            <a:avLst/>
          </a:prstGeom>
        </p:spPr>
      </p:pic>
      <p:pic>
        <p:nvPicPr>
          <p:cNvPr id="7" name="Picture 6" descr="A butterfly on a leaf&#10;&#10;Description automatically generated with medium confidence">
            <a:extLst>
              <a:ext uri="{FF2B5EF4-FFF2-40B4-BE49-F238E27FC236}">
                <a16:creationId xmlns:a16="http://schemas.microsoft.com/office/drawing/2014/main" id="{211C04AB-0120-D8EB-5BCC-6F346E6CC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8" t="3964" r="1971" b="47567"/>
          <a:stretch/>
        </p:blipFill>
        <p:spPr>
          <a:xfrm>
            <a:off x="60226" y="1939726"/>
            <a:ext cx="5597611" cy="3868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C5F0E-C3F2-4E95-8DA3-8053276B9301}"/>
              </a:ext>
            </a:extLst>
          </p:cNvPr>
          <p:cNvSpPr txBox="1"/>
          <p:nvPr/>
        </p:nvSpPr>
        <p:spPr>
          <a:xfrm>
            <a:off x="2552700" y="6013272"/>
            <a:ext cx="70866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err="1"/>
              <a:t>Monocromático</a:t>
            </a:r>
            <a:r>
              <a:rPr lang="en-US" sz="2400" b="1" dirty="0"/>
              <a:t> = </a:t>
            </a:r>
            <a:r>
              <a:rPr lang="en-US" sz="2400" dirty="0"/>
              <a:t>que </a:t>
            </a:r>
            <a:r>
              <a:rPr lang="en-US" sz="2400" dirty="0" err="1"/>
              <a:t>contiene</a:t>
            </a:r>
            <a:r>
              <a:rPr lang="en-US" sz="2400" dirty="0"/>
              <a:t> o </a:t>
            </a:r>
            <a:r>
              <a:rPr lang="en-US" sz="2400" dirty="0" err="1"/>
              <a:t>usa</a:t>
            </a:r>
            <a:r>
              <a:rPr lang="en-US" sz="2400" dirty="0"/>
              <a:t> un solo color</a:t>
            </a:r>
            <a:endParaRPr lang="en-US" sz="1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F35283-E584-2118-3002-9C171152028C}"/>
              </a:ext>
            </a:extLst>
          </p:cNvPr>
          <p:cNvGrpSpPr/>
          <p:nvPr/>
        </p:nvGrpSpPr>
        <p:grpSpPr>
          <a:xfrm>
            <a:off x="1302079" y="718641"/>
            <a:ext cx="3113904" cy="778476"/>
            <a:chOff x="1235676" y="753201"/>
            <a:chExt cx="3113904" cy="7784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FCF430-75A8-484C-0D71-D280A9D2245B}"/>
                </a:ext>
              </a:extLst>
            </p:cNvPr>
            <p:cNvSpPr/>
            <p:nvPr/>
          </p:nvSpPr>
          <p:spPr>
            <a:xfrm>
              <a:off x="1235676" y="753201"/>
              <a:ext cx="778476" cy="7784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E2286F-18A7-57AC-B97B-EF112BFD70EC}"/>
                </a:ext>
              </a:extLst>
            </p:cNvPr>
            <p:cNvSpPr/>
            <p:nvPr/>
          </p:nvSpPr>
          <p:spPr>
            <a:xfrm>
              <a:off x="2014152" y="753201"/>
              <a:ext cx="778476" cy="77847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F348BB-ADE6-A938-62FC-B7EB1CDD97D7}"/>
                </a:ext>
              </a:extLst>
            </p:cNvPr>
            <p:cNvSpPr/>
            <p:nvPr/>
          </p:nvSpPr>
          <p:spPr>
            <a:xfrm>
              <a:off x="2792628" y="753201"/>
              <a:ext cx="778476" cy="77847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3630FA-D4C4-C2A9-8E0C-77426D3ECBE1}"/>
                </a:ext>
              </a:extLst>
            </p:cNvPr>
            <p:cNvSpPr/>
            <p:nvPr/>
          </p:nvSpPr>
          <p:spPr>
            <a:xfrm>
              <a:off x="3571104" y="753201"/>
              <a:ext cx="778476" cy="77847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A63CF2-2098-C6D2-EB3A-C31A6D5A6FD0}"/>
              </a:ext>
            </a:extLst>
          </p:cNvPr>
          <p:cNvGrpSpPr/>
          <p:nvPr/>
        </p:nvGrpSpPr>
        <p:grpSpPr>
          <a:xfrm>
            <a:off x="7352910" y="718641"/>
            <a:ext cx="3113904" cy="778476"/>
            <a:chOff x="7690021" y="753201"/>
            <a:chExt cx="3113904" cy="77847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82BA27-E2C2-72EE-100F-43AC2B30B379}"/>
                </a:ext>
              </a:extLst>
            </p:cNvPr>
            <p:cNvSpPr/>
            <p:nvPr/>
          </p:nvSpPr>
          <p:spPr>
            <a:xfrm>
              <a:off x="7690021" y="753201"/>
              <a:ext cx="778476" cy="7784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3DC1CD-4013-D4F1-5E85-72280C18A2EB}"/>
                </a:ext>
              </a:extLst>
            </p:cNvPr>
            <p:cNvSpPr/>
            <p:nvPr/>
          </p:nvSpPr>
          <p:spPr>
            <a:xfrm>
              <a:off x="8468497" y="753201"/>
              <a:ext cx="778476" cy="77847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D932576-36BC-DEF0-6589-CB9BA4AF57D8}"/>
                </a:ext>
              </a:extLst>
            </p:cNvPr>
            <p:cNvSpPr/>
            <p:nvPr/>
          </p:nvSpPr>
          <p:spPr>
            <a:xfrm>
              <a:off x="9246973" y="753201"/>
              <a:ext cx="778476" cy="77847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F5127B-A8F9-F277-5CFE-3B2110DDAC4B}"/>
                </a:ext>
              </a:extLst>
            </p:cNvPr>
            <p:cNvSpPr/>
            <p:nvPr/>
          </p:nvSpPr>
          <p:spPr>
            <a:xfrm>
              <a:off x="10025449" y="753201"/>
              <a:ext cx="778476" cy="77847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270384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01D70A-A0E8-C5B5-4AEC-67600A6E0D68}"/>
              </a:ext>
            </a:extLst>
          </p:cNvPr>
          <p:cNvSpPr txBox="1"/>
          <p:nvPr/>
        </p:nvSpPr>
        <p:spPr>
          <a:xfrm>
            <a:off x="6936401" y="373599"/>
            <a:ext cx="4923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Temperatura del </a:t>
            </a:r>
          </a:p>
          <a:p>
            <a:r>
              <a:rPr lang="es-CO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color</a:t>
            </a:r>
            <a:endParaRPr lang="en-US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1C74B-7EBD-AE1D-87E6-AE8C9683852D}"/>
              </a:ext>
            </a:extLst>
          </p:cNvPr>
          <p:cNvSpPr txBox="1"/>
          <p:nvPr/>
        </p:nvSpPr>
        <p:spPr>
          <a:xfrm>
            <a:off x="6936401" y="1656873"/>
            <a:ext cx="4493599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CO" sz="2400" b="1" dirty="0"/>
              <a:t>Color cálido </a:t>
            </a:r>
            <a:r>
              <a:rPr lang="es-CO" sz="2400" dirty="0"/>
              <a:t>= usando rojos, amarillos y naranjas.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4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400" b="1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CO" sz="2400" b="1" dirty="0"/>
              <a:t>Color frío </a:t>
            </a:r>
            <a:r>
              <a:rPr lang="es-CO" sz="2400" dirty="0"/>
              <a:t>= usando azules, verdes y morados.</a:t>
            </a:r>
            <a:endParaRPr lang="en-US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B08E845-1DE5-AEB5-8D8D-C36316B1D814}"/>
              </a:ext>
            </a:extLst>
          </p:cNvPr>
          <p:cNvSpPr/>
          <p:nvPr/>
        </p:nvSpPr>
        <p:spPr>
          <a:xfrm>
            <a:off x="7506832" y="2911049"/>
            <a:ext cx="672353" cy="64633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9F59A6-A6F5-8418-E9AC-8A41331B96F8}"/>
              </a:ext>
            </a:extLst>
          </p:cNvPr>
          <p:cNvSpPr/>
          <p:nvPr/>
        </p:nvSpPr>
        <p:spPr>
          <a:xfrm>
            <a:off x="8452609" y="2911047"/>
            <a:ext cx="672353" cy="6463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BBB661-58A0-4DED-C032-82B710C3D325}"/>
              </a:ext>
            </a:extLst>
          </p:cNvPr>
          <p:cNvSpPr/>
          <p:nvPr/>
        </p:nvSpPr>
        <p:spPr>
          <a:xfrm>
            <a:off x="9398386" y="2911048"/>
            <a:ext cx="672353" cy="6463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94B708F-2E97-1E7D-09C3-317E06D96636}"/>
              </a:ext>
            </a:extLst>
          </p:cNvPr>
          <p:cNvSpPr/>
          <p:nvPr/>
        </p:nvSpPr>
        <p:spPr>
          <a:xfrm>
            <a:off x="7506832" y="5098879"/>
            <a:ext cx="672353" cy="646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48F083E-E7C8-149A-4C4B-206CDD09E444}"/>
              </a:ext>
            </a:extLst>
          </p:cNvPr>
          <p:cNvSpPr/>
          <p:nvPr/>
        </p:nvSpPr>
        <p:spPr>
          <a:xfrm>
            <a:off x="8452609" y="5098877"/>
            <a:ext cx="672353" cy="6463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C8D388-A693-701F-58C7-A3137D14CE88}"/>
              </a:ext>
            </a:extLst>
          </p:cNvPr>
          <p:cNvSpPr/>
          <p:nvPr/>
        </p:nvSpPr>
        <p:spPr>
          <a:xfrm>
            <a:off x="9398386" y="5098878"/>
            <a:ext cx="672353" cy="64633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Picture 13" descr="A close-up of some food&#10;&#10;Description automatically generated with medium confidence">
            <a:extLst>
              <a:ext uri="{FF2B5EF4-FFF2-40B4-BE49-F238E27FC236}">
                <a16:creationId xmlns:a16="http://schemas.microsoft.com/office/drawing/2014/main" id="{9429F054-E65C-95D2-6CD2-7A50FCDC33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3884" r="2644" b="3351"/>
          <a:stretch/>
        </p:blipFill>
        <p:spPr>
          <a:xfrm>
            <a:off x="6766" y="0"/>
            <a:ext cx="5663513" cy="4449623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36559AD-6112-0D9D-2E56-DDBBCD3CBF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t="4618" r="11609" b="62343"/>
          <a:stretch/>
        </p:blipFill>
        <p:spPr>
          <a:xfrm>
            <a:off x="278238" y="3282956"/>
            <a:ext cx="6618994" cy="360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0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2C4E40-21EB-4041-8520-03AE24CF05B2}"/>
              </a:ext>
            </a:extLst>
          </p:cNvPr>
          <p:cNvSpPr txBox="1"/>
          <p:nvPr/>
        </p:nvSpPr>
        <p:spPr>
          <a:xfrm>
            <a:off x="5047551" y="5182913"/>
            <a:ext cx="8490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Demostración de</a:t>
            </a:r>
          </a:p>
          <a:p>
            <a:pPr algn="ctr"/>
            <a:r>
              <a:rPr lang="es-CO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mezcla de colores</a:t>
            </a:r>
            <a:endParaRPr lang="en-US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14889-9945-4C33-B7E9-4242C5093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7" y="252609"/>
            <a:ext cx="7916281" cy="613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16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ield of flowers&#10;&#10;Description automatically generated with low confidence">
            <a:extLst>
              <a:ext uri="{FF2B5EF4-FFF2-40B4-BE49-F238E27FC236}">
                <a16:creationId xmlns:a16="http://schemas.microsoft.com/office/drawing/2014/main" id="{8806210D-E61B-4E6C-8BED-8C248FD99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 b="52015"/>
          <a:stretch/>
        </p:blipFill>
        <p:spPr>
          <a:xfrm>
            <a:off x="0" y="-1"/>
            <a:ext cx="12192000" cy="577870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CF2B0-62EA-45E1-BEE0-511359BB034B}"/>
              </a:ext>
            </a:extLst>
          </p:cNvPr>
          <p:cNvSpPr txBox="1"/>
          <p:nvPr/>
        </p:nvSpPr>
        <p:spPr>
          <a:xfrm>
            <a:off x="642996" y="5487148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Color </a:t>
            </a:r>
            <a:r>
              <a:rPr lang="en-US" sz="4400" kern="1200" dirty="0" err="1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en</a:t>
            </a:r>
            <a:r>
              <a:rPr lang="en-US" sz="4400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 la </a:t>
            </a:r>
            <a:r>
              <a:rPr lang="en-US" sz="4400" kern="1200" dirty="0" err="1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naturaleza</a:t>
            </a:r>
            <a:endParaRPr lang="en-US" sz="4400" kern="12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j-cs"/>
            </a:endParaRPr>
          </a:p>
        </p:txBody>
      </p:sp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C4E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55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B8E4E7B8EE964CA6E3F892321D241C" ma:contentTypeVersion="17" ma:contentTypeDescription="Create a new document." ma:contentTypeScope="" ma:versionID="3dcb793ae608a4bb6e33c0f03e2ca2ed">
  <xsd:schema xmlns:xsd="http://www.w3.org/2001/XMLSchema" xmlns:xs="http://www.w3.org/2001/XMLSchema" xmlns:p="http://schemas.microsoft.com/office/2006/metadata/properties" xmlns:ns2="d473919b-ebf4-4f0d-8e45-3095723b31a9" xmlns:ns3="24965e87-5ece-45cc-a601-74006cb3a4e0" targetNamespace="http://schemas.microsoft.com/office/2006/metadata/properties" ma:root="true" ma:fieldsID="c83702005dc96b47447fb762128e2c36" ns2:_="" ns3:_="">
    <xsd:import namespace="d473919b-ebf4-4f0d-8e45-3095723b31a9"/>
    <xsd:import namespace="24965e87-5ece-45cc-a601-74006cb3a4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Preview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73919b-ebf4-4f0d-8e45-3095723b31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Preview" ma:index="20" nillable="true" ma:displayName="Preview" ma:format="Image" ma:internalName="Previe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8e0792f-8874-427e-8bda-00e745355f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965e87-5ece-45cc-a601-74006cb3a4e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f9ca6772-b6e1-4431-9f9b-210e1e372f22}" ma:internalName="TaxCatchAll" ma:showField="CatchAllData" ma:web="24965e87-5ece-45cc-a601-74006cb3a4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view xmlns="d473919b-ebf4-4f0d-8e45-3095723b31a9">
      <Url xsi:nil="true"/>
      <Description xsi:nil="true"/>
    </Preview>
    <TaxCatchAll xmlns="24965e87-5ece-45cc-a601-74006cb3a4e0" xsi:nil="true"/>
    <lcf76f155ced4ddcb4097134ff3c332f xmlns="d473919b-ebf4-4f0d-8e45-3095723b31a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1FC8182-3A88-423C-8FB3-0F465AA43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73919b-ebf4-4f0d-8e45-3095723b31a9"/>
    <ds:schemaRef ds:uri="24965e87-5ece-45cc-a601-74006cb3a4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02C181-DE30-4FD5-BAAE-F75519D765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27DAF8-741F-4E20-AE1B-A24ADC47FD17}">
  <ds:schemaRefs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24965e87-5ece-45cc-a601-74006cb3a4e0"/>
    <ds:schemaRef ds:uri="http://schemas.openxmlformats.org/package/2006/metadata/core-properties"/>
    <ds:schemaRef ds:uri="http://schemas.microsoft.com/office/infopath/2007/PartnerControls"/>
    <ds:schemaRef ds:uri="d473919b-ebf4-4f0d-8e45-3095723b31a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1846</Words>
  <Application>Microsoft Office PowerPoint</Application>
  <PresentationFormat>Widescreen</PresentationFormat>
  <Paragraphs>143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Segoe UI Black</vt:lpstr>
      <vt:lpstr>Tahoma</vt:lpstr>
      <vt:lpstr>Office Theme</vt:lpstr>
      <vt:lpstr>Introducción a ​​ DIBUJANDO LA​​ NATURALEZA​​ ​​ Conectar con la naturaleza a través del arte y la observación.​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NATURE JOURNALING  Connecting to nature through art and observation</dc:title>
  <dc:creator>Donnamarie Richmond</dc:creator>
  <cp:lastModifiedBy>Donnamarie Richmond</cp:lastModifiedBy>
  <cp:revision>65</cp:revision>
  <dcterms:created xsi:type="dcterms:W3CDTF">2021-08-20T14:39:21Z</dcterms:created>
  <dcterms:modified xsi:type="dcterms:W3CDTF">2022-10-26T14:40:16Z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0x010100CFB8E4E7B8EE964CA6E3F892321D241C</vt:lpwstr>
  </property>
  <property fmtid="{D5CDD505-2E9C-101B-9397-08002B2CF9AE}" pid="3" name="MediaServiceImageTags">
    <vt:lpwstr/>
  </property>
</Properties>
</file>