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17"/>
  </p:notesMasterIdLst>
  <p:sldIdLst>
    <p:sldId id="257" r:id="rId6"/>
    <p:sldId id="267" r:id="rId7"/>
    <p:sldId id="259" r:id="rId8"/>
    <p:sldId id="272" r:id="rId9"/>
    <p:sldId id="264" r:id="rId10"/>
    <p:sldId id="265" r:id="rId11"/>
    <p:sldId id="270" r:id="rId12"/>
    <p:sldId id="266" r:id="rId13"/>
    <p:sldId id="269" r:id="rId14"/>
    <p:sldId id="268"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07E13B-598F-4164-AB88-D8065BFAC89D}" v="3" dt="2023-01-05T21:12:44.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385" autoAdjust="0"/>
  </p:normalViewPr>
  <p:slideViewPr>
    <p:cSldViewPr snapToGrid="0">
      <p:cViewPr varScale="1">
        <p:scale>
          <a:sx n="48" d="100"/>
          <a:sy n="48" d="100"/>
        </p:scale>
        <p:origin x="53" y="278"/>
      </p:cViewPr>
      <p:guideLst/>
    </p:cSldViewPr>
  </p:slideViewPr>
  <p:notesTextViewPr>
    <p:cViewPr>
      <p:scale>
        <a:sx n="1" d="1"/>
        <a:sy n="1" d="1"/>
      </p:scale>
      <p:origin x="0" y="-56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ddb30843-d6ff-4536-8714-330f167a1996" providerId="ADAL" clId="{6FA2C248-4BCD-4A1F-8FCE-B6009FA33B95}"/>
    <pc:docChg chg="undo custSel addSld delSld modSld sldOrd delMainMaster">
      <pc:chgData name="Donnamarie Richmond" userId="ddb30843-d6ff-4536-8714-330f167a1996" providerId="ADAL" clId="{6FA2C248-4BCD-4A1F-8FCE-B6009FA33B95}" dt="2021-09-16T13:17:04.428" v="6571"/>
      <pc:docMkLst>
        <pc:docMk/>
      </pc:docMkLst>
      <pc:sldChg chg="del">
        <pc:chgData name="Donnamarie Richmond" userId="ddb30843-d6ff-4536-8714-330f167a1996" providerId="ADAL" clId="{6FA2C248-4BCD-4A1F-8FCE-B6009FA33B95}" dt="2021-08-27T14:19:27.724" v="0" actId="47"/>
        <pc:sldMkLst>
          <pc:docMk/>
          <pc:sldMk cId="109857222" sldId="256"/>
        </pc:sldMkLst>
      </pc:sldChg>
      <pc:sldChg chg="addSp modSp mod setBg modNotesTx">
        <pc:chgData name="Donnamarie Richmond" userId="ddb30843-d6ff-4536-8714-330f167a1996" providerId="ADAL" clId="{6FA2C248-4BCD-4A1F-8FCE-B6009FA33B95}" dt="2021-09-02T14:54:17.747" v="5415" actId="20577"/>
        <pc:sldMkLst>
          <pc:docMk/>
          <pc:sldMk cId="4132429139" sldId="259"/>
        </pc:sldMkLst>
        <pc:spChg chg="mod">
          <ac:chgData name="Donnamarie Richmond" userId="ddb30843-d6ff-4536-8714-330f167a1996" providerId="ADAL" clId="{6FA2C248-4BCD-4A1F-8FCE-B6009FA33B95}" dt="2021-09-02T14:50:05.188" v="4958" actId="255"/>
          <ac:spMkLst>
            <pc:docMk/>
            <pc:sldMk cId="4132429139" sldId="259"/>
            <ac:spMk id="2" creationId="{ADCB552C-D5DE-4A86-917C-65F27F640EFC}"/>
          </ac:spMkLst>
        </pc:spChg>
        <pc:spChg chg="ord">
          <ac:chgData name="Donnamarie Richmond" userId="ddb30843-d6ff-4536-8714-330f167a1996" providerId="ADAL" clId="{6FA2C248-4BCD-4A1F-8FCE-B6009FA33B95}" dt="2021-09-02T14:47:13.259" v="4951" actId="26606"/>
          <ac:spMkLst>
            <pc:docMk/>
            <pc:sldMk cId="4132429139" sldId="259"/>
            <ac:spMk id="6" creationId="{B8B2FCC1-CB8E-41C5-925E-A4FDEC329081}"/>
          </ac:spMkLst>
        </pc:spChg>
        <pc:spChg chg="add mod">
          <ac:chgData name="Donnamarie Richmond" userId="ddb30843-d6ff-4536-8714-330f167a1996" providerId="ADAL" clId="{6FA2C248-4BCD-4A1F-8FCE-B6009FA33B95}" dt="2021-09-02T14:51:00.510" v="4995" actId="1076"/>
          <ac:spMkLst>
            <pc:docMk/>
            <pc:sldMk cId="4132429139" sldId="259"/>
            <ac:spMk id="14" creationId="{3C606875-3F7C-43DF-840E-39F01B15D0B8}"/>
          </ac:spMkLst>
        </pc:spChg>
        <pc:spChg chg="add">
          <ac:chgData name="Donnamarie Richmond" userId="ddb30843-d6ff-4536-8714-330f167a1996" providerId="ADAL" clId="{6FA2C248-4BCD-4A1F-8FCE-B6009FA33B95}" dt="2021-09-02T14:47:13.259" v="4951" actId="26606"/>
          <ac:spMkLst>
            <pc:docMk/>
            <pc:sldMk cId="4132429139" sldId="259"/>
            <ac:spMk id="18" creationId="{928F64C6-FE22-4FC1-A763-DFCC514811BD}"/>
          </ac:spMkLst>
        </pc:spChg>
        <pc:picChg chg="add mod ord">
          <ac:chgData name="Donnamarie Richmond" userId="ddb30843-d6ff-4536-8714-330f167a1996" providerId="ADAL" clId="{6FA2C248-4BCD-4A1F-8FCE-B6009FA33B95}" dt="2021-09-02T14:47:13.259" v="4951" actId="26606"/>
          <ac:picMkLst>
            <pc:docMk/>
            <pc:sldMk cId="4132429139" sldId="259"/>
            <ac:picMk id="4" creationId="{2BDDD8D0-14E4-485F-80D5-855A54FA3D7A}"/>
          </ac:picMkLst>
        </pc:picChg>
        <pc:picChg chg="add mod ord">
          <ac:chgData name="Donnamarie Richmond" userId="ddb30843-d6ff-4536-8714-330f167a1996" providerId="ADAL" clId="{6FA2C248-4BCD-4A1F-8FCE-B6009FA33B95}" dt="2021-09-02T14:47:13.259" v="4951" actId="26606"/>
          <ac:picMkLst>
            <pc:docMk/>
            <pc:sldMk cId="4132429139" sldId="259"/>
            <ac:picMk id="7" creationId="{B43F9A50-E9D4-47F3-AD6A-DFC08EAEFD3E}"/>
          </ac:picMkLst>
        </pc:picChg>
        <pc:picChg chg="add mod ord">
          <ac:chgData name="Donnamarie Richmond" userId="ddb30843-d6ff-4536-8714-330f167a1996" providerId="ADAL" clId="{6FA2C248-4BCD-4A1F-8FCE-B6009FA33B95}" dt="2021-09-02T14:47:13.259" v="4951" actId="26606"/>
          <ac:picMkLst>
            <pc:docMk/>
            <pc:sldMk cId="4132429139" sldId="259"/>
            <ac:picMk id="9" creationId="{56137DC5-88B4-4C76-A74B-4F12066713D0}"/>
          </ac:picMkLst>
        </pc:picChg>
        <pc:picChg chg="add mod">
          <ac:chgData name="Donnamarie Richmond" userId="ddb30843-d6ff-4536-8714-330f167a1996" providerId="ADAL" clId="{6FA2C248-4BCD-4A1F-8FCE-B6009FA33B95}" dt="2021-09-02T14:47:13.259" v="4951" actId="26606"/>
          <ac:picMkLst>
            <pc:docMk/>
            <pc:sldMk cId="4132429139" sldId="259"/>
            <ac:picMk id="11" creationId="{312F97D6-A13C-49D1-8A13-86454A36BBBC}"/>
          </ac:picMkLst>
        </pc:picChg>
        <pc:picChg chg="add mod">
          <ac:chgData name="Donnamarie Richmond" userId="ddb30843-d6ff-4536-8714-330f167a1996" providerId="ADAL" clId="{6FA2C248-4BCD-4A1F-8FCE-B6009FA33B95}" dt="2021-09-02T14:47:13.259" v="4951" actId="26606"/>
          <ac:picMkLst>
            <pc:docMk/>
            <pc:sldMk cId="4132429139" sldId="259"/>
            <ac:picMk id="13" creationId="{89F7966A-7330-4B51-BB10-B084CC79CACF}"/>
          </ac:picMkLst>
        </pc:picChg>
        <pc:cxnChg chg="add">
          <ac:chgData name="Donnamarie Richmond" userId="ddb30843-d6ff-4536-8714-330f167a1996" providerId="ADAL" clId="{6FA2C248-4BCD-4A1F-8FCE-B6009FA33B95}" dt="2021-09-02T14:47:13.259" v="4951" actId="26606"/>
          <ac:cxnSpMkLst>
            <pc:docMk/>
            <pc:sldMk cId="4132429139" sldId="259"/>
            <ac:cxnSpMk id="20" creationId="{5C34627B-48E6-4F4D-B843-97717A86B490}"/>
          </ac:cxnSpMkLst>
        </pc:cxnChg>
      </pc:sldChg>
      <pc:sldChg chg="del">
        <pc:chgData name="Donnamarie Richmond" userId="ddb30843-d6ff-4536-8714-330f167a1996" providerId="ADAL" clId="{6FA2C248-4BCD-4A1F-8FCE-B6009FA33B95}" dt="2021-09-01T17:19:20.752" v="4938" actId="47"/>
        <pc:sldMkLst>
          <pc:docMk/>
          <pc:sldMk cId="4127083551" sldId="260"/>
        </pc:sldMkLst>
      </pc:sldChg>
      <pc:sldChg chg="delSp modSp del mod">
        <pc:chgData name="Donnamarie Richmond" userId="ddb30843-d6ff-4536-8714-330f167a1996" providerId="ADAL" clId="{6FA2C248-4BCD-4A1F-8FCE-B6009FA33B95}" dt="2021-09-08T01:25:26.578" v="5430" actId="47"/>
        <pc:sldMkLst>
          <pc:docMk/>
          <pc:sldMk cId="3179764573" sldId="261"/>
        </pc:sldMkLst>
        <pc:spChg chg="mod">
          <ac:chgData name="Donnamarie Richmond" userId="ddb30843-d6ff-4536-8714-330f167a1996" providerId="ADAL" clId="{6FA2C248-4BCD-4A1F-8FCE-B6009FA33B95}" dt="2021-08-27T15:34:20.691" v="536" actId="1076"/>
          <ac:spMkLst>
            <pc:docMk/>
            <pc:sldMk cId="3179764573" sldId="261"/>
            <ac:spMk id="2" creationId="{1583C03A-2BAB-40DC-A9C1-785593F37E94}"/>
          </ac:spMkLst>
        </pc:spChg>
        <pc:spChg chg="mod">
          <ac:chgData name="Donnamarie Richmond" userId="ddb30843-d6ff-4536-8714-330f167a1996" providerId="ADAL" clId="{6FA2C248-4BCD-4A1F-8FCE-B6009FA33B95}" dt="2021-09-01T16:43:53.470" v="2059" actId="20577"/>
          <ac:spMkLst>
            <pc:docMk/>
            <pc:sldMk cId="3179764573" sldId="261"/>
            <ac:spMk id="7" creationId="{33A91D73-1F87-4506-B257-8CA02FA4C478}"/>
          </ac:spMkLst>
        </pc:spChg>
        <pc:picChg chg="del">
          <ac:chgData name="Donnamarie Richmond" userId="ddb30843-d6ff-4536-8714-330f167a1996" providerId="ADAL" clId="{6FA2C248-4BCD-4A1F-8FCE-B6009FA33B95}" dt="2021-08-27T15:34:30.841" v="538" actId="478"/>
          <ac:picMkLst>
            <pc:docMk/>
            <pc:sldMk cId="3179764573" sldId="261"/>
            <ac:picMk id="5" creationId="{CECC6888-162C-48C4-9267-F882F0C8EDAD}"/>
          </ac:picMkLst>
        </pc:picChg>
        <pc:picChg chg="del">
          <ac:chgData name="Donnamarie Richmond" userId="ddb30843-d6ff-4536-8714-330f167a1996" providerId="ADAL" clId="{6FA2C248-4BCD-4A1F-8FCE-B6009FA33B95}" dt="2021-08-27T15:33:48.720" v="523" actId="478"/>
          <ac:picMkLst>
            <pc:docMk/>
            <pc:sldMk cId="3179764573" sldId="261"/>
            <ac:picMk id="9" creationId="{17A4E735-7AC4-437E-B46D-3925B667A6EF}"/>
          </ac:picMkLst>
        </pc:picChg>
      </pc:sldChg>
      <pc:sldChg chg="modSp mod">
        <pc:chgData name="Donnamarie Richmond" userId="ddb30843-d6ff-4536-8714-330f167a1996" providerId="ADAL" clId="{6FA2C248-4BCD-4A1F-8FCE-B6009FA33B95}" dt="2021-09-01T17:18:55.571" v="4928" actId="20577"/>
        <pc:sldMkLst>
          <pc:docMk/>
          <pc:sldMk cId="3251774547" sldId="263"/>
        </pc:sldMkLst>
        <pc:spChg chg="mod">
          <ac:chgData name="Donnamarie Richmond" userId="ddb30843-d6ff-4536-8714-330f167a1996" providerId="ADAL" clId="{6FA2C248-4BCD-4A1F-8FCE-B6009FA33B95}" dt="2021-09-01T17:18:55.571" v="4928" actId="20577"/>
          <ac:spMkLst>
            <pc:docMk/>
            <pc:sldMk cId="3251774547" sldId="263"/>
            <ac:spMk id="5" creationId="{CD97F7A3-75AD-4C6B-AE0C-909CF789A553}"/>
          </ac:spMkLst>
        </pc:spChg>
      </pc:sldChg>
      <pc:sldChg chg="addSp delSp modSp new mod ord modAnim modNotesTx">
        <pc:chgData name="Donnamarie Richmond" userId="ddb30843-d6ff-4536-8714-330f167a1996" providerId="ADAL" clId="{6FA2C248-4BCD-4A1F-8FCE-B6009FA33B95}" dt="2021-09-16T13:17:04.428" v="6571"/>
        <pc:sldMkLst>
          <pc:docMk/>
          <pc:sldMk cId="2545166385" sldId="264"/>
        </pc:sldMkLst>
        <pc:spChg chg="add mod">
          <ac:chgData name="Donnamarie Richmond" userId="ddb30843-d6ff-4536-8714-330f167a1996" providerId="ADAL" clId="{6FA2C248-4BCD-4A1F-8FCE-B6009FA33B95}" dt="2021-09-10T14:10:03.162" v="5950" actId="1076"/>
          <ac:spMkLst>
            <pc:docMk/>
            <pc:sldMk cId="2545166385" sldId="264"/>
            <ac:spMk id="2" creationId="{38C77F12-3CDC-4015-8119-BA2A27277E4E}"/>
          </ac:spMkLst>
        </pc:spChg>
        <pc:spChg chg="add del mod">
          <ac:chgData name="Donnamarie Richmond" userId="ddb30843-d6ff-4536-8714-330f167a1996" providerId="ADAL" clId="{6FA2C248-4BCD-4A1F-8FCE-B6009FA33B95}" dt="2021-09-01T16:45:52.587" v="2079"/>
          <ac:spMkLst>
            <pc:docMk/>
            <pc:sldMk cId="2545166385" sldId="264"/>
            <ac:spMk id="3" creationId="{87872234-6919-40FB-B42D-4D3F5FDC0ED7}"/>
          </ac:spMkLst>
        </pc:spChg>
        <pc:spChg chg="add mod">
          <ac:chgData name="Donnamarie Richmond" userId="ddb30843-d6ff-4536-8714-330f167a1996" providerId="ADAL" clId="{6FA2C248-4BCD-4A1F-8FCE-B6009FA33B95}" dt="2021-09-10T14:10:03.162" v="5950" actId="1076"/>
          <ac:spMkLst>
            <pc:docMk/>
            <pc:sldMk cId="2545166385" sldId="264"/>
            <ac:spMk id="5" creationId="{0C175F68-D643-42FD-B1E4-D2580A397A44}"/>
          </ac:spMkLst>
        </pc:spChg>
        <pc:grpChg chg="add mod">
          <ac:chgData name="Donnamarie Richmond" userId="ddb30843-d6ff-4536-8714-330f167a1996" providerId="ADAL" clId="{6FA2C248-4BCD-4A1F-8FCE-B6009FA33B95}" dt="2021-09-10T19:25:53.538" v="6262" actId="164"/>
          <ac:grpSpMkLst>
            <pc:docMk/>
            <pc:sldMk cId="2545166385" sldId="264"/>
            <ac:grpSpMk id="12" creationId="{BE705E38-2EF4-4A84-B645-2E1EFA2903E5}"/>
          </ac:grpSpMkLst>
        </pc:grpChg>
        <pc:picChg chg="add mod">
          <ac:chgData name="Donnamarie Richmond" userId="ddb30843-d6ff-4536-8714-330f167a1996" providerId="ADAL" clId="{6FA2C248-4BCD-4A1F-8FCE-B6009FA33B95}" dt="2021-09-10T19:25:53.538" v="6262" actId="164"/>
          <ac:picMkLst>
            <pc:docMk/>
            <pc:sldMk cId="2545166385" sldId="264"/>
            <ac:picMk id="4" creationId="{7CD85B66-7B3E-415A-9432-8C37B48C4C95}"/>
          </ac:picMkLst>
        </pc:picChg>
        <pc:picChg chg="add mod">
          <ac:chgData name="Donnamarie Richmond" userId="ddb30843-d6ff-4536-8714-330f167a1996" providerId="ADAL" clId="{6FA2C248-4BCD-4A1F-8FCE-B6009FA33B95}" dt="2021-09-10T19:25:53.538" v="6262" actId="164"/>
          <ac:picMkLst>
            <pc:docMk/>
            <pc:sldMk cId="2545166385" sldId="264"/>
            <ac:picMk id="7" creationId="{98CE1E5F-0D3B-425C-B990-CF6F3CD40171}"/>
          </ac:picMkLst>
        </pc:picChg>
        <pc:picChg chg="add mod">
          <ac:chgData name="Donnamarie Richmond" userId="ddb30843-d6ff-4536-8714-330f167a1996" providerId="ADAL" clId="{6FA2C248-4BCD-4A1F-8FCE-B6009FA33B95}" dt="2021-09-10T19:25:53.538" v="6262" actId="164"/>
          <ac:picMkLst>
            <pc:docMk/>
            <pc:sldMk cId="2545166385" sldId="264"/>
            <ac:picMk id="9" creationId="{9C012BC5-EFC5-4306-B4D8-B2341993B12C}"/>
          </ac:picMkLst>
        </pc:picChg>
        <pc:picChg chg="add mod">
          <ac:chgData name="Donnamarie Richmond" userId="ddb30843-d6ff-4536-8714-330f167a1996" providerId="ADAL" clId="{6FA2C248-4BCD-4A1F-8FCE-B6009FA33B95}" dt="2021-09-10T19:25:53.538" v="6262" actId="164"/>
          <ac:picMkLst>
            <pc:docMk/>
            <pc:sldMk cId="2545166385" sldId="264"/>
            <ac:picMk id="11" creationId="{6E873499-E66E-4A69-9666-B6952780BB79}"/>
          </ac:picMkLst>
        </pc:picChg>
        <pc:picChg chg="add mod">
          <ac:chgData name="Donnamarie Richmond" userId="ddb30843-d6ff-4536-8714-330f167a1996" providerId="ADAL" clId="{6FA2C248-4BCD-4A1F-8FCE-B6009FA33B95}" dt="2021-09-15T14:07:58.725" v="6344" actId="1076"/>
          <ac:picMkLst>
            <pc:docMk/>
            <pc:sldMk cId="2545166385" sldId="264"/>
            <ac:picMk id="14" creationId="{225EC395-48BB-4B22-927B-F62766BE4630}"/>
          </ac:picMkLst>
        </pc:picChg>
        <pc:picChg chg="add mod">
          <ac:chgData name="Donnamarie Richmond" userId="ddb30843-d6ff-4536-8714-330f167a1996" providerId="ADAL" clId="{6FA2C248-4BCD-4A1F-8FCE-B6009FA33B95}" dt="2021-09-15T14:08:00.096" v="6345" actId="1076"/>
          <ac:picMkLst>
            <pc:docMk/>
            <pc:sldMk cId="2545166385" sldId="264"/>
            <ac:picMk id="16" creationId="{A46FEEA1-D880-424C-B3AD-735C375E49E2}"/>
          </ac:picMkLst>
        </pc:picChg>
      </pc:sldChg>
      <pc:sldChg chg="addSp modSp add mod modAnim modNotesTx">
        <pc:chgData name="Donnamarie Richmond" userId="ddb30843-d6ff-4536-8714-330f167a1996" providerId="ADAL" clId="{6FA2C248-4BCD-4A1F-8FCE-B6009FA33B95}" dt="2021-09-16T13:05:25.244" v="6568"/>
        <pc:sldMkLst>
          <pc:docMk/>
          <pc:sldMk cId="3853188811" sldId="265"/>
        </pc:sldMkLst>
        <pc:spChg chg="mod">
          <ac:chgData name="Donnamarie Richmond" userId="ddb30843-d6ff-4536-8714-330f167a1996" providerId="ADAL" clId="{6FA2C248-4BCD-4A1F-8FCE-B6009FA33B95}" dt="2021-09-16T12:58:23.111" v="6461" actId="1037"/>
          <ac:spMkLst>
            <pc:docMk/>
            <pc:sldMk cId="3853188811" sldId="265"/>
            <ac:spMk id="2" creationId="{38C77F12-3CDC-4015-8119-BA2A27277E4E}"/>
          </ac:spMkLst>
        </pc:spChg>
        <pc:spChg chg="add mod">
          <ac:chgData name="Donnamarie Richmond" userId="ddb30843-d6ff-4536-8714-330f167a1996" providerId="ADAL" clId="{6FA2C248-4BCD-4A1F-8FCE-B6009FA33B95}" dt="2021-09-16T12:58:23.111" v="6461" actId="1037"/>
          <ac:spMkLst>
            <pc:docMk/>
            <pc:sldMk cId="3853188811" sldId="265"/>
            <ac:spMk id="3" creationId="{8F3EDB56-525C-4EC7-A1C5-8AF17C45D09A}"/>
          </ac:spMkLst>
        </pc:spChg>
        <pc:spChg chg="add mod">
          <ac:chgData name="Donnamarie Richmond" userId="ddb30843-d6ff-4536-8714-330f167a1996" providerId="ADAL" clId="{6FA2C248-4BCD-4A1F-8FCE-B6009FA33B95}" dt="2021-09-16T13:04:01.420" v="6559" actId="164"/>
          <ac:spMkLst>
            <pc:docMk/>
            <pc:sldMk cId="3853188811" sldId="265"/>
            <ac:spMk id="13" creationId="{8F70A2C7-8E03-4531-A654-91ABAAEEEE77}"/>
          </ac:spMkLst>
        </pc:spChg>
        <pc:spChg chg="add mod">
          <ac:chgData name="Donnamarie Richmond" userId="ddb30843-d6ff-4536-8714-330f167a1996" providerId="ADAL" clId="{6FA2C248-4BCD-4A1F-8FCE-B6009FA33B95}" dt="2021-09-16T13:04:01.420" v="6559" actId="164"/>
          <ac:spMkLst>
            <pc:docMk/>
            <pc:sldMk cId="3853188811" sldId="265"/>
            <ac:spMk id="17" creationId="{588AAB50-DD60-4C42-926D-30220669856A}"/>
          </ac:spMkLst>
        </pc:spChg>
        <pc:spChg chg="add mod">
          <ac:chgData name="Donnamarie Richmond" userId="ddb30843-d6ff-4536-8714-330f167a1996" providerId="ADAL" clId="{6FA2C248-4BCD-4A1F-8FCE-B6009FA33B95}" dt="2021-09-16T13:04:01.420" v="6559" actId="164"/>
          <ac:spMkLst>
            <pc:docMk/>
            <pc:sldMk cId="3853188811" sldId="265"/>
            <ac:spMk id="24" creationId="{1A37A620-3667-4392-97CD-399D2601DD3C}"/>
          </ac:spMkLst>
        </pc:spChg>
        <pc:spChg chg="add mod">
          <ac:chgData name="Donnamarie Richmond" userId="ddb30843-d6ff-4536-8714-330f167a1996" providerId="ADAL" clId="{6FA2C248-4BCD-4A1F-8FCE-B6009FA33B95}" dt="2021-09-16T13:04:01.420" v="6559" actId="164"/>
          <ac:spMkLst>
            <pc:docMk/>
            <pc:sldMk cId="3853188811" sldId="265"/>
            <ac:spMk id="29" creationId="{29C93245-9668-4211-9A0C-2D047764CDC4}"/>
          </ac:spMkLst>
        </pc:spChg>
        <pc:spChg chg="add mod">
          <ac:chgData name="Donnamarie Richmond" userId="ddb30843-d6ff-4536-8714-330f167a1996" providerId="ADAL" clId="{6FA2C248-4BCD-4A1F-8FCE-B6009FA33B95}" dt="2021-09-16T13:04:01.420" v="6559" actId="164"/>
          <ac:spMkLst>
            <pc:docMk/>
            <pc:sldMk cId="3853188811" sldId="265"/>
            <ac:spMk id="34" creationId="{F3D79025-0CB0-4527-97C5-B2011498B871}"/>
          </ac:spMkLst>
        </pc:spChg>
        <pc:grpChg chg="add mod ord">
          <ac:chgData name="Donnamarie Richmond" userId="ddb30843-d6ff-4536-8714-330f167a1996" providerId="ADAL" clId="{6FA2C248-4BCD-4A1F-8FCE-B6009FA33B95}" dt="2021-09-16T13:05:15.546" v="6566" actId="167"/>
          <ac:grpSpMkLst>
            <pc:docMk/>
            <pc:sldMk cId="3853188811" sldId="265"/>
            <ac:grpSpMk id="37" creationId="{0DEEC4BD-B99D-4623-A7E5-52527ADD2741}"/>
          </ac:grpSpMkLst>
        </pc:grpChg>
        <pc:picChg chg="add mod modCrop">
          <ac:chgData name="Donnamarie Richmond" userId="ddb30843-d6ff-4536-8714-330f167a1996" providerId="ADAL" clId="{6FA2C248-4BCD-4A1F-8FCE-B6009FA33B95}" dt="2021-09-16T12:58:30.373" v="6462" actId="1076"/>
          <ac:picMkLst>
            <pc:docMk/>
            <pc:sldMk cId="3853188811" sldId="265"/>
            <ac:picMk id="5" creationId="{5B3FB221-464B-4B69-B8D1-6FDCA7D6E46E}"/>
          </ac:picMkLst>
        </pc:picChg>
        <pc:picChg chg="add mod ord modCrop">
          <ac:chgData name="Donnamarie Richmond" userId="ddb30843-d6ff-4536-8714-330f167a1996" providerId="ADAL" clId="{6FA2C248-4BCD-4A1F-8FCE-B6009FA33B95}" dt="2021-09-16T13:05:15.546" v="6566" actId="167"/>
          <ac:picMkLst>
            <pc:docMk/>
            <pc:sldMk cId="3853188811" sldId="265"/>
            <ac:picMk id="6" creationId="{BCA79D4C-2B81-4DCB-B267-7C14BCA85F7F}"/>
          </ac:picMkLst>
        </pc:picChg>
        <pc:picChg chg="add mod modCrop">
          <ac:chgData name="Donnamarie Richmond" userId="ddb30843-d6ff-4536-8714-330f167a1996" providerId="ADAL" clId="{6FA2C248-4BCD-4A1F-8FCE-B6009FA33B95}" dt="2021-09-10T19:30:24.353" v="6315" actId="1076"/>
          <ac:picMkLst>
            <pc:docMk/>
            <pc:sldMk cId="3853188811" sldId="265"/>
            <ac:picMk id="7" creationId="{4F69F93F-E125-4DEF-85B4-72CF63A12B28}"/>
          </ac:picMkLst>
        </pc:picChg>
        <pc:picChg chg="add mod modCrop">
          <ac:chgData name="Donnamarie Richmond" userId="ddb30843-d6ff-4536-8714-330f167a1996" providerId="ADAL" clId="{6FA2C248-4BCD-4A1F-8FCE-B6009FA33B95}" dt="2021-09-10T19:31:00.736" v="6329" actId="1076"/>
          <ac:picMkLst>
            <pc:docMk/>
            <pc:sldMk cId="3853188811" sldId="265"/>
            <ac:picMk id="9" creationId="{5045BCBD-E9A6-46EA-A488-0ABFDF069DF2}"/>
          </ac:picMkLst>
        </pc:picChg>
        <pc:picChg chg="add mod modCrop">
          <ac:chgData name="Donnamarie Richmond" userId="ddb30843-d6ff-4536-8714-330f167a1996" providerId="ADAL" clId="{6FA2C248-4BCD-4A1F-8FCE-B6009FA33B95}" dt="2021-09-10T19:31:03.044" v="6330" actId="1076"/>
          <ac:picMkLst>
            <pc:docMk/>
            <pc:sldMk cId="3853188811" sldId="265"/>
            <ac:picMk id="10" creationId="{19F003A2-84D4-4BC9-9FD1-4D3457A73E7F}"/>
          </ac:picMkLst>
        </pc:picChg>
        <pc:cxnChg chg="add mod">
          <ac:chgData name="Donnamarie Richmond" userId="ddb30843-d6ff-4536-8714-330f167a1996" providerId="ADAL" clId="{6FA2C248-4BCD-4A1F-8FCE-B6009FA33B95}" dt="2021-09-16T13:04:01.420" v="6559" actId="164"/>
          <ac:cxnSpMkLst>
            <pc:docMk/>
            <pc:sldMk cId="3853188811" sldId="265"/>
            <ac:cxnSpMk id="11" creationId="{83F3D9C7-664A-490E-A0B6-834E2B358930}"/>
          </ac:cxnSpMkLst>
        </pc:cxnChg>
        <pc:cxnChg chg="add mod">
          <ac:chgData name="Donnamarie Richmond" userId="ddb30843-d6ff-4536-8714-330f167a1996" providerId="ADAL" clId="{6FA2C248-4BCD-4A1F-8FCE-B6009FA33B95}" dt="2021-09-16T13:04:01.420" v="6559" actId="164"/>
          <ac:cxnSpMkLst>
            <pc:docMk/>
            <pc:sldMk cId="3853188811" sldId="265"/>
            <ac:cxnSpMk id="14" creationId="{A4B5B977-98FD-4515-BEBE-60AE9540A8A5}"/>
          </ac:cxnSpMkLst>
        </pc:cxnChg>
        <pc:cxnChg chg="add mod">
          <ac:chgData name="Donnamarie Richmond" userId="ddb30843-d6ff-4536-8714-330f167a1996" providerId="ADAL" clId="{6FA2C248-4BCD-4A1F-8FCE-B6009FA33B95}" dt="2021-09-16T13:04:01.420" v="6559" actId="164"/>
          <ac:cxnSpMkLst>
            <pc:docMk/>
            <pc:sldMk cId="3853188811" sldId="265"/>
            <ac:cxnSpMk id="18" creationId="{0BB8F8CD-1F6F-4D01-8C39-3A8DFD0990FB}"/>
          </ac:cxnSpMkLst>
        </pc:cxnChg>
        <pc:cxnChg chg="add mod">
          <ac:chgData name="Donnamarie Richmond" userId="ddb30843-d6ff-4536-8714-330f167a1996" providerId="ADAL" clId="{6FA2C248-4BCD-4A1F-8FCE-B6009FA33B95}" dt="2021-09-16T13:04:01.420" v="6559" actId="164"/>
          <ac:cxnSpMkLst>
            <pc:docMk/>
            <pc:sldMk cId="3853188811" sldId="265"/>
            <ac:cxnSpMk id="25" creationId="{89619A22-4566-45F8-BAF7-AFF9D729DF3F}"/>
          </ac:cxnSpMkLst>
        </pc:cxnChg>
        <pc:cxnChg chg="add mod">
          <ac:chgData name="Donnamarie Richmond" userId="ddb30843-d6ff-4536-8714-330f167a1996" providerId="ADAL" clId="{6FA2C248-4BCD-4A1F-8FCE-B6009FA33B95}" dt="2021-09-16T13:04:01.420" v="6559" actId="164"/>
          <ac:cxnSpMkLst>
            <pc:docMk/>
            <pc:sldMk cId="3853188811" sldId="265"/>
            <ac:cxnSpMk id="30" creationId="{9AA6E98B-9AC5-4800-A6BC-C5DFC2DA0AB0}"/>
          </ac:cxnSpMkLst>
        </pc:cxnChg>
      </pc:sldChg>
      <pc:sldChg chg="addSp modSp add mod">
        <pc:chgData name="Donnamarie Richmond" userId="ddb30843-d6ff-4536-8714-330f167a1996" providerId="ADAL" clId="{6FA2C248-4BCD-4A1F-8FCE-B6009FA33B95}" dt="2021-09-10T19:31:28.173" v="6335" actId="1076"/>
        <pc:sldMkLst>
          <pc:docMk/>
          <pc:sldMk cId="3150361384" sldId="266"/>
        </pc:sldMkLst>
        <pc:spChg chg="mod">
          <ac:chgData name="Donnamarie Richmond" userId="ddb30843-d6ff-4536-8714-330f167a1996" providerId="ADAL" clId="{6FA2C248-4BCD-4A1F-8FCE-B6009FA33B95}" dt="2021-09-10T16:46:53.066" v="6187" actId="20577"/>
          <ac:spMkLst>
            <pc:docMk/>
            <pc:sldMk cId="3150361384" sldId="266"/>
            <ac:spMk id="2" creationId="{38C77F12-3CDC-4015-8119-BA2A27277E4E}"/>
          </ac:spMkLst>
        </pc:spChg>
        <pc:spChg chg="add mod">
          <ac:chgData name="Donnamarie Richmond" userId="ddb30843-d6ff-4536-8714-330f167a1996" providerId="ADAL" clId="{6FA2C248-4BCD-4A1F-8FCE-B6009FA33B95}" dt="2021-09-10T14:13:24.563" v="5976" actId="14100"/>
          <ac:spMkLst>
            <pc:docMk/>
            <pc:sldMk cId="3150361384" sldId="266"/>
            <ac:spMk id="3" creationId="{CFBB600D-5D32-4F37-91C2-1E882683C49A}"/>
          </ac:spMkLst>
        </pc:spChg>
        <pc:picChg chg="add mod modCrop">
          <ac:chgData name="Donnamarie Richmond" userId="ddb30843-d6ff-4536-8714-330f167a1996" providerId="ADAL" clId="{6FA2C248-4BCD-4A1F-8FCE-B6009FA33B95}" dt="2021-09-10T19:31:28.173" v="6335" actId="1076"/>
          <ac:picMkLst>
            <pc:docMk/>
            <pc:sldMk cId="3150361384" sldId="266"/>
            <ac:picMk id="5" creationId="{1561190D-492E-4994-8178-8045727D1457}"/>
          </ac:picMkLst>
        </pc:picChg>
      </pc:sldChg>
      <pc:sldChg chg="modSp add mod ord">
        <pc:chgData name="Donnamarie Richmond" userId="ddb30843-d6ff-4536-8714-330f167a1996" providerId="ADAL" clId="{6FA2C248-4BCD-4A1F-8FCE-B6009FA33B95}" dt="2021-09-15T14:09:10.597" v="6372" actId="1076"/>
        <pc:sldMkLst>
          <pc:docMk/>
          <pc:sldMk cId="917553096" sldId="267"/>
        </pc:sldMkLst>
        <pc:spChg chg="mod">
          <ac:chgData name="Donnamarie Richmond" userId="ddb30843-d6ff-4536-8714-330f167a1996" providerId="ADAL" clId="{6FA2C248-4BCD-4A1F-8FCE-B6009FA33B95}" dt="2021-09-01T17:19:10.276" v="4937" actId="20577"/>
          <ac:spMkLst>
            <pc:docMk/>
            <pc:sldMk cId="917553096" sldId="267"/>
            <ac:spMk id="2" creationId="{081BE841-01DD-4B43-AD8B-054C4A14D79A}"/>
          </ac:spMkLst>
        </pc:spChg>
        <pc:spChg chg="mod">
          <ac:chgData name="Donnamarie Richmond" userId="ddb30843-d6ff-4536-8714-330f167a1996" providerId="ADAL" clId="{6FA2C248-4BCD-4A1F-8FCE-B6009FA33B95}" dt="2021-09-15T14:09:10.597" v="6372" actId="1076"/>
          <ac:spMkLst>
            <pc:docMk/>
            <pc:sldMk cId="917553096" sldId="267"/>
            <ac:spMk id="5" creationId="{CD97F7A3-75AD-4C6B-AE0C-909CF789A553}"/>
          </ac:spMkLst>
        </pc:spChg>
      </pc:sldChg>
      <pc:sldChg chg="addSp modSp add mod modNotesTx">
        <pc:chgData name="Donnamarie Richmond" userId="ddb30843-d6ff-4536-8714-330f167a1996" providerId="ADAL" clId="{6FA2C248-4BCD-4A1F-8FCE-B6009FA33B95}" dt="2021-09-15T14:06:40.500" v="6340" actId="20577"/>
        <pc:sldMkLst>
          <pc:docMk/>
          <pc:sldMk cId="41986743" sldId="268"/>
        </pc:sldMkLst>
        <pc:spChg chg="mod">
          <ac:chgData name="Donnamarie Richmond" userId="ddb30843-d6ff-4536-8714-330f167a1996" providerId="ADAL" clId="{6FA2C248-4BCD-4A1F-8FCE-B6009FA33B95}" dt="2021-09-15T14:06:40.500" v="6340" actId="20577"/>
          <ac:spMkLst>
            <pc:docMk/>
            <pc:sldMk cId="41986743" sldId="268"/>
            <ac:spMk id="7" creationId="{33A91D73-1F87-4506-B257-8CA02FA4C478}"/>
          </ac:spMkLst>
        </pc:spChg>
        <pc:picChg chg="add mod modCrop">
          <ac:chgData name="Donnamarie Richmond" userId="ddb30843-d6ff-4536-8714-330f167a1996" providerId="ADAL" clId="{6FA2C248-4BCD-4A1F-8FCE-B6009FA33B95}" dt="2021-09-10T14:17:31.885" v="6171" actId="732"/>
          <ac:picMkLst>
            <pc:docMk/>
            <pc:sldMk cId="41986743" sldId="268"/>
            <ac:picMk id="4" creationId="{C9C96835-9600-463F-9E53-33C6E771306D}"/>
          </ac:picMkLst>
        </pc:picChg>
        <pc:picChg chg="add mod modCrop">
          <ac:chgData name="Donnamarie Richmond" userId="ddb30843-d6ff-4536-8714-330f167a1996" providerId="ADAL" clId="{6FA2C248-4BCD-4A1F-8FCE-B6009FA33B95}" dt="2021-09-10T14:18:01.250" v="6175" actId="1076"/>
          <ac:picMkLst>
            <pc:docMk/>
            <pc:sldMk cId="41986743" sldId="268"/>
            <ac:picMk id="6" creationId="{CD8BDD91-1871-4EA9-AAFF-ADE21BDA2BA1}"/>
          </ac:picMkLst>
        </pc:picChg>
      </pc:sldChg>
      <pc:sldChg chg="addSp delSp modSp add mod setBg">
        <pc:chgData name="Donnamarie Richmond" userId="ddb30843-d6ff-4536-8714-330f167a1996" providerId="ADAL" clId="{6FA2C248-4BCD-4A1F-8FCE-B6009FA33B95}" dt="2021-09-10T17:45:06.709" v="6241" actId="14100"/>
        <pc:sldMkLst>
          <pc:docMk/>
          <pc:sldMk cId="1689041971" sldId="269"/>
        </pc:sldMkLst>
        <pc:spChg chg="mod">
          <ac:chgData name="Donnamarie Richmond" userId="ddb30843-d6ff-4536-8714-330f167a1996" providerId="ADAL" clId="{6FA2C248-4BCD-4A1F-8FCE-B6009FA33B95}" dt="2021-09-10T17:44:51.468" v="6238" actId="26606"/>
          <ac:spMkLst>
            <pc:docMk/>
            <pc:sldMk cId="1689041971" sldId="269"/>
            <ac:spMk id="2" creationId="{C0640EBF-BEEC-4A19-93C8-A702AA31012B}"/>
          </ac:spMkLst>
        </pc:spChg>
        <pc:spChg chg="add del">
          <ac:chgData name="Donnamarie Richmond" userId="ddb30843-d6ff-4536-8714-330f167a1996" providerId="ADAL" clId="{6FA2C248-4BCD-4A1F-8FCE-B6009FA33B95}" dt="2021-09-10T17:44:51.468" v="6238" actId="26606"/>
          <ac:spMkLst>
            <pc:docMk/>
            <pc:sldMk cId="1689041971" sldId="269"/>
            <ac:spMk id="15" creationId="{7316481C-0A49-4796-812B-0D64F063B720}"/>
          </ac:spMkLst>
        </pc:spChg>
        <pc:spChg chg="add del">
          <ac:chgData name="Donnamarie Richmond" userId="ddb30843-d6ff-4536-8714-330f167a1996" providerId="ADAL" clId="{6FA2C248-4BCD-4A1F-8FCE-B6009FA33B95}" dt="2021-09-10T17:44:51.468" v="6238" actId="26606"/>
          <ac:spMkLst>
            <pc:docMk/>
            <pc:sldMk cId="1689041971" sldId="269"/>
            <ac:spMk id="17" creationId="{A5271697-90F1-4A23-8EF2-0179F2EAFACB}"/>
          </ac:spMkLst>
        </pc:spChg>
        <pc:spChg chg="add del">
          <ac:chgData name="Donnamarie Richmond" userId="ddb30843-d6ff-4536-8714-330f167a1996" providerId="ADAL" clId="{6FA2C248-4BCD-4A1F-8FCE-B6009FA33B95}" dt="2021-09-10T17:44:51.468" v="6238" actId="26606"/>
          <ac:spMkLst>
            <pc:docMk/>
            <pc:sldMk cId="1689041971" sldId="269"/>
            <ac:spMk id="41" creationId="{D9F5512A-48E1-4C07-B75E-3CCC517B6804}"/>
          </ac:spMkLst>
        </pc:spChg>
        <pc:grpChg chg="add del">
          <ac:chgData name="Donnamarie Richmond" userId="ddb30843-d6ff-4536-8714-330f167a1996" providerId="ADAL" clId="{6FA2C248-4BCD-4A1F-8FCE-B6009FA33B95}" dt="2021-09-10T17:44:51.468" v="6238" actId="26606"/>
          <ac:grpSpMkLst>
            <pc:docMk/>
            <pc:sldMk cId="1689041971" sldId="269"/>
            <ac:grpSpMk id="19" creationId="{1F49CE81-B2F4-47B2-9D4A-886DCE0A8404}"/>
          </ac:grpSpMkLst>
        </pc:grpChg>
        <pc:picChg chg="add mod ord">
          <ac:chgData name="Donnamarie Richmond" userId="ddb30843-d6ff-4536-8714-330f167a1996" providerId="ADAL" clId="{6FA2C248-4BCD-4A1F-8FCE-B6009FA33B95}" dt="2021-09-10T17:44:51.468" v="6238" actId="26606"/>
          <ac:picMkLst>
            <pc:docMk/>
            <pc:sldMk cId="1689041971" sldId="269"/>
            <ac:picMk id="4" creationId="{6DA368AF-01E7-4D38-9A17-9A739A04B050}"/>
          </ac:picMkLst>
        </pc:picChg>
        <pc:picChg chg="del">
          <ac:chgData name="Donnamarie Richmond" userId="ddb30843-d6ff-4536-8714-330f167a1996" providerId="ADAL" clId="{6FA2C248-4BCD-4A1F-8FCE-B6009FA33B95}" dt="2021-09-10T17:40:29.053" v="6213" actId="478"/>
          <ac:picMkLst>
            <pc:docMk/>
            <pc:sldMk cId="1689041971" sldId="269"/>
            <ac:picMk id="5" creationId="{9884C7AD-103C-44F8-A15F-C053DACE3B39}"/>
          </ac:picMkLst>
        </pc:picChg>
        <pc:picChg chg="del">
          <ac:chgData name="Donnamarie Richmond" userId="ddb30843-d6ff-4536-8714-330f167a1996" providerId="ADAL" clId="{6FA2C248-4BCD-4A1F-8FCE-B6009FA33B95}" dt="2021-09-10T17:40:32.817" v="6214" actId="478"/>
          <ac:picMkLst>
            <pc:docMk/>
            <pc:sldMk cId="1689041971" sldId="269"/>
            <ac:picMk id="7" creationId="{6FCA674E-F34A-4A20-9713-BDC5163D0CB2}"/>
          </ac:picMkLst>
        </pc:picChg>
        <pc:picChg chg="add mod modCrop">
          <ac:chgData name="Donnamarie Richmond" userId="ddb30843-d6ff-4536-8714-330f167a1996" providerId="ADAL" clId="{6FA2C248-4BCD-4A1F-8FCE-B6009FA33B95}" dt="2021-09-10T17:44:51.468" v="6238" actId="26606"/>
          <ac:picMkLst>
            <pc:docMk/>
            <pc:sldMk cId="1689041971" sldId="269"/>
            <ac:picMk id="8" creationId="{F8D2FA7F-A3E2-4B16-A60C-A164BDC1727F}"/>
          </ac:picMkLst>
        </pc:picChg>
        <pc:picChg chg="add mod">
          <ac:chgData name="Donnamarie Richmond" userId="ddb30843-d6ff-4536-8714-330f167a1996" providerId="ADAL" clId="{6FA2C248-4BCD-4A1F-8FCE-B6009FA33B95}" dt="2021-09-10T17:45:06.709" v="6241" actId="14100"/>
          <ac:picMkLst>
            <pc:docMk/>
            <pc:sldMk cId="1689041971" sldId="269"/>
            <ac:picMk id="10" creationId="{1419A63B-AF6B-4CB7-BA1A-E0E200633E4C}"/>
          </ac:picMkLst>
        </pc:picChg>
        <pc:picChg chg="del">
          <ac:chgData name="Donnamarie Richmond" userId="ddb30843-d6ff-4536-8714-330f167a1996" providerId="ADAL" clId="{6FA2C248-4BCD-4A1F-8FCE-B6009FA33B95}" dt="2021-09-10T17:40:32.817" v="6214" actId="478"/>
          <ac:picMkLst>
            <pc:docMk/>
            <pc:sldMk cId="1689041971" sldId="269"/>
            <ac:picMk id="11" creationId="{4DB737C2-1EA6-4F3E-88D7-0B996B5ED9ED}"/>
          </ac:picMkLst>
        </pc:picChg>
      </pc:sldChg>
      <pc:sldMasterChg chg="del delSldLayout">
        <pc:chgData name="Donnamarie Richmond" userId="ddb30843-d6ff-4536-8714-330f167a1996" providerId="ADAL" clId="{6FA2C248-4BCD-4A1F-8FCE-B6009FA33B95}" dt="2021-09-08T01:25:26.578" v="5430" actId="47"/>
        <pc:sldMasterMkLst>
          <pc:docMk/>
          <pc:sldMasterMk cId="3666153641" sldId="2147483648"/>
        </pc:sldMasterMkLst>
        <pc:sldLayoutChg chg="del">
          <pc:chgData name="Donnamarie Richmond" userId="ddb30843-d6ff-4536-8714-330f167a1996" providerId="ADAL" clId="{6FA2C248-4BCD-4A1F-8FCE-B6009FA33B95}" dt="2021-09-08T01:25:26.578" v="5430" actId="47"/>
          <pc:sldLayoutMkLst>
            <pc:docMk/>
            <pc:sldMasterMk cId="3666153641" sldId="2147483648"/>
            <pc:sldLayoutMk cId="99988414" sldId="2147483649"/>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404011216" sldId="2147483650"/>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127000606" sldId="2147483651"/>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1864992627" sldId="2147483652"/>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874866486" sldId="2147483653"/>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127833544" sldId="2147483654"/>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1410619387" sldId="2147483655"/>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633322375" sldId="2147483656"/>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3785741971" sldId="2147483657"/>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3635112872" sldId="2147483658"/>
          </pc:sldLayoutMkLst>
        </pc:sldLayoutChg>
        <pc:sldLayoutChg chg="del">
          <pc:chgData name="Donnamarie Richmond" userId="ddb30843-d6ff-4536-8714-330f167a1996" providerId="ADAL" clId="{6FA2C248-4BCD-4A1F-8FCE-B6009FA33B95}" dt="2021-09-08T01:25:26.578" v="5430" actId="47"/>
          <pc:sldLayoutMkLst>
            <pc:docMk/>
            <pc:sldMasterMk cId="3666153641" sldId="2147483648"/>
            <pc:sldLayoutMk cId="2592877576" sldId="2147483659"/>
          </pc:sldLayoutMkLst>
        </pc:sldLayoutChg>
      </pc:sldMasterChg>
      <pc:sldMasterChg chg="del delSldLayout">
        <pc:chgData name="Donnamarie Richmond" userId="ddb30843-d6ff-4536-8714-330f167a1996" providerId="ADAL" clId="{6FA2C248-4BCD-4A1F-8FCE-B6009FA33B95}" dt="2021-08-27T14:19:27.724" v="0" actId="47"/>
        <pc:sldMasterMkLst>
          <pc:docMk/>
          <pc:sldMasterMk cId="2460954070" sldId="2147483660"/>
        </pc:sldMasterMkLst>
        <pc:sldLayoutChg chg="del">
          <pc:chgData name="Donnamarie Richmond" userId="ddb30843-d6ff-4536-8714-330f167a1996" providerId="ADAL" clId="{6FA2C248-4BCD-4A1F-8FCE-B6009FA33B95}" dt="2021-08-27T14:19:27.724" v="0" actId="47"/>
          <pc:sldLayoutMkLst>
            <pc:docMk/>
            <pc:sldMasterMk cId="2460954070" sldId="2147483660"/>
            <pc:sldLayoutMk cId="2385387890" sldId="2147483661"/>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949138452" sldId="2147483662"/>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2591524520" sldId="2147483663"/>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1203092039" sldId="2147483664"/>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3733172339" sldId="2147483665"/>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3210312558" sldId="2147483666"/>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3146388984" sldId="2147483667"/>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3171841454" sldId="2147483668"/>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1718958274" sldId="2147483669"/>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2202905451" sldId="2147483670"/>
          </pc:sldLayoutMkLst>
        </pc:sldLayoutChg>
        <pc:sldLayoutChg chg="del">
          <pc:chgData name="Donnamarie Richmond" userId="ddb30843-d6ff-4536-8714-330f167a1996" providerId="ADAL" clId="{6FA2C248-4BCD-4A1F-8FCE-B6009FA33B95}" dt="2021-08-27T14:19:27.724" v="0" actId="47"/>
          <pc:sldLayoutMkLst>
            <pc:docMk/>
            <pc:sldMasterMk cId="2460954070" sldId="2147483660"/>
            <pc:sldLayoutMk cId="3479445657" sldId="2147483671"/>
          </pc:sldLayoutMkLst>
        </pc:sldLayoutChg>
      </pc:sldMasterChg>
    </pc:docChg>
  </pc:docChgLst>
  <pc:docChgLst>
    <pc:chgData name="Donnamarie Richmond" userId="S::drichmond@naplesgarden.org::ddb30843-d6ff-4536-8714-330f167a1996" providerId="AD" clId="Web-{B04EB0C7-192C-DF9A-9A35-49DF2DBB3E39}"/>
    <pc:docChg chg="addSld addMainMaster modMainMaster">
      <pc:chgData name="Donnamarie Richmond" userId="S::drichmond@naplesgarden.org::ddb30843-d6ff-4536-8714-330f167a1996" providerId="AD" clId="Web-{B04EB0C7-192C-DF9A-9A35-49DF2DBB3E39}" dt="2021-08-24T18:47:00.860" v="2"/>
      <pc:docMkLst>
        <pc:docMk/>
      </pc:docMkLst>
      <pc:sldChg chg="add">
        <pc:chgData name="Donnamarie Richmond" userId="S::drichmond@naplesgarden.org::ddb30843-d6ff-4536-8714-330f167a1996" providerId="AD" clId="Web-{B04EB0C7-192C-DF9A-9A35-49DF2DBB3E39}" dt="2021-08-24T18:45:42.609" v="0"/>
        <pc:sldMkLst>
          <pc:docMk/>
          <pc:sldMk cId="3179764573" sldId="261"/>
        </pc:sldMkLst>
      </pc:sldChg>
      <pc:sldChg chg="add replId">
        <pc:chgData name="Donnamarie Richmond" userId="S::drichmond@naplesgarden.org::ddb30843-d6ff-4536-8714-330f167a1996" providerId="AD" clId="Web-{B04EB0C7-192C-DF9A-9A35-49DF2DBB3E39}" dt="2021-08-24T18:47:00.594" v="1"/>
        <pc:sldMkLst>
          <pc:docMk/>
          <pc:sldMk cId="1202107517" sldId="262"/>
        </pc:sldMkLst>
      </pc:sldChg>
      <pc:sldChg chg="add replId">
        <pc:chgData name="Donnamarie Richmond" userId="S::drichmond@naplesgarden.org::ddb30843-d6ff-4536-8714-330f167a1996" providerId="AD" clId="Web-{B04EB0C7-192C-DF9A-9A35-49DF2DBB3E39}" dt="2021-08-24T18:47:00.860" v="2"/>
        <pc:sldMkLst>
          <pc:docMk/>
          <pc:sldMk cId="3251774547" sldId="263"/>
        </pc:sldMkLst>
      </pc:sldChg>
      <pc:sldMasterChg chg="add addSldLayout">
        <pc:chgData name="Donnamarie Richmond" userId="S::drichmond@naplesgarden.org::ddb30843-d6ff-4536-8714-330f167a1996" providerId="AD" clId="Web-{B04EB0C7-192C-DF9A-9A35-49DF2DBB3E39}" dt="2021-08-24T18:45:42.609" v="0"/>
        <pc:sldMasterMkLst>
          <pc:docMk/>
          <pc:sldMasterMk cId="3666153641" sldId="2147483648"/>
        </pc:sldMasterMkLst>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99988414" sldId="2147483649"/>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404011216" sldId="2147483650"/>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000606" sldId="2147483651"/>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864992627" sldId="2147483652"/>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874866486" sldId="2147483653"/>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27833544" sldId="2147483654"/>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1410619387" sldId="2147483655"/>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633322375" sldId="2147483656"/>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785741971" sldId="2147483657"/>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3635112872" sldId="2147483658"/>
          </pc:sldLayoutMkLst>
        </pc:sldLayoutChg>
        <pc:sldLayoutChg chg="add">
          <pc:chgData name="Donnamarie Richmond" userId="S::drichmond@naplesgarden.org::ddb30843-d6ff-4536-8714-330f167a1996" providerId="AD" clId="Web-{B04EB0C7-192C-DF9A-9A35-49DF2DBB3E39}" dt="2021-08-24T18:45:42.609" v="0"/>
          <pc:sldLayoutMkLst>
            <pc:docMk/>
            <pc:sldMasterMk cId="3666153641" sldId="2147483648"/>
            <pc:sldLayoutMk cId="2592877576" sldId="2147483659"/>
          </pc:sldLayoutMkLst>
        </pc:sldLayoutChg>
      </pc:sldMasterChg>
      <pc:sldMasterChg chg="replId modSldLayout">
        <pc:chgData name="Donnamarie Richmond" userId="S::drichmond@naplesgarden.org::ddb30843-d6ff-4536-8714-330f167a1996" providerId="AD" clId="Web-{B04EB0C7-192C-DF9A-9A35-49DF2DBB3E39}" dt="2021-08-24T18:45:42.609" v="0"/>
        <pc:sldMasterMkLst>
          <pc:docMk/>
          <pc:sldMasterMk cId="43452544" sldId="2147483684"/>
        </pc:sldMasterMkLst>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031983450" sldId="2147483685"/>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13490013" sldId="2147483686"/>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768313" sldId="2147483687"/>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883051943" sldId="2147483688"/>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47895616" sldId="2147483689"/>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12731898" sldId="2147483690"/>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978416934" sldId="2147483691"/>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160785006" sldId="2147483692"/>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3203470015" sldId="2147483693"/>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670811634" sldId="2147483694"/>
          </pc:sldLayoutMkLst>
        </pc:sldLayoutChg>
        <pc:sldLayoutChg chg="replId">
          <pc:chgData name="Donnamarie Richmond" userId="S::drichmond@naplesgarden.org::ddb30843-d6ff-4536-8714-330f167a1996" providerId="AD" clId="Web-{B04EB0C7-192C-DF9A-9A35-49DF2DBB3E39}" dt="2021-08-24T18:45:42.609" v="0"/>
          <pc:sldLayoutMkLst>
            <pc:docMk/>
            <pc:sldMasterMk cId="43452544" sldId="2147483684"/>
            <pc:sldLayoutMk cId="1796477489" sldId="2147483695"/>
          </pc:sldLayoutMkLst>
        </pc:sldLayoutChg>
      </pc:sldMasterChg>
    </pc:docChg>
  </pc:docChgLst>
  <pc:docChgLst>
    <pc:chgData name="Donnamarie Richmond" userId="ddb30843-d6ff-4536-8714-330f167a1996" providerId="ADAL" clId="{1B7FB510-E7F3-4232-A912-9FF35CA74F9D}"/>
    <pc:docChg chg="modSld">
      <pc:chgData name="Donnamarie Richmond" userId="ddb30843-d6ff-4536-8714-330f167a1996" providerId="ADAL" clId="{1B7FB510-E7F3-4232-A912-9FF35CA74F9D}" dt="2022-11-02T13:51:16.224" v="3" actId="20577"/>
      <pc:docMkLst>
        <pc:docMk/>
      </pc:docMkLst>
      <pc:sldChg chg="modSp mod">
        <pc:chgData name="Donnamarie Richmond" userId="ddb30843-d6ff-4536-8714-330f167a1996" providerId="ADAL" clId="{1B7FB510-E7F3-4232-A912-9FF35CA74F9D}" dt="2022-11-02T13:51:16.224" v="3" actId="20577"/>
        <pc:sldMkLst>
          <pc:docMk/>
          <pc:sldMk cId="4132429139" sldId="259"/>
        </pc:sldMkLst>
        <pc:spChg chg="mod">
          <ac:chgData name="Donnamarie Richmond" userId="ddb30843-d6ff-4536-8714-330f167a1996" providerId="ADAL" clId="{1B7FB510-E7F3-4232-A912-9FF35CA74F9D}" dt="2022-11-02T13:51:16.224" v="3" actId="20577"/>
          <ac:spMkLst>
            <pc:docMk/>
            <pc:sldMk cId="4132429139" sldId="259"/>
            <ac:spMk id="2" creationId="{ADCB552C-D5DE-4A86-917C-65F27F640EFC}"/>
          </ac:spMkLst>
        </pc:spChg>
      </pc:sldChg>
    </pc:docChg>
  </pc:docChgLst>
  <pc:docChgLst>
    <pc:chgData name="Donnamarie Richmond" userId="ddb30843-d6ff-4536-8714-330f167a1996" providerId="ADAL" clId="{14B4BDC5-E6D3-4966-A036-200D60C8C515}"/>
    <pc:docChg chg="custSel modSld">
      <pc:chgData name="Donnamarie Richmond" userId="ddb30843-d6ff-4536-8714-330f167a1996" providerId="ADAL" clId="{14B4BDC5-E6D3-4966-A036-200D60C8C515}" dt="2021-10-23T12:11:01.859" v="119" actId="20577"/>
      <pc:docMkLst>
        <pc:docMk/>
      </pc:docMkLst>
      <pc:sldChg chg="modNotesTx">
        <pc:chgData name="Donnamarie Richmond" userId="ddb30843-d6ff-4536-8714-330f167a1996" providerId="ADAL" clId="{14B4BDC5-E6D3-4966-A036-200D60C8C515}" dt="2021-10-23T12:11:01.859" v="119" actId="20577"/>
        <pc:sldMkLst>
          <pc:docMk/>
          <pc:sldMk cId="3150361384" sldId="266"/>
        </pc:sldMkLst>
      </pc:sldChg>
    </pc:docChg>
  </pc:docChgLst>
  <pc:docChgLst>
    <pc:chgData name="Donnamarie Richmond" userId="ddb30843-d6ff-4536-8714-330f167a1996" providerId="ADAL" clId="{FDBB9A92-87A9-4A48-B63C-337DE3D35BDC}"/>
    <pc:docChg chg="undo custSel modSld">
      <pc:chgData name="Donnamarie Richmond" userId="ddb30843-d6ff-4536-8714-330f167a1996" providerId="ADAL" clId="{FDBB9A92-87A9-4A48-B63C-337DE3D35BDC}" dt="2022-01-26T19:01:31.421" v="1124" actId="20577"/>
      <pc:docMkLst>
        <pc:docMk/>
      </pc:docMkLst>
      <pc:sldChg chg="modNotesTx">
        <pc:chgData name="Donnamarie Richmond" userId="ddb30843-d6ff-4536-8714-330f167a1996" providerId="ADAL" clId="{FDBB9A92-87A9-4A48-B63C-337DE3D35BDC}" dt="2022-01-26T17:18:38.771" v="98" actId="20577"/>
        <pc:sldMkLst>
          <pc:docMk/>
          <pc:sldMk cId="4132429139" sldId="259"/>
        </pc:sldMkLst>
      </pc:sldChg>
      <pc:sldChg chg="modNotesTx">
        <pc:chgData name="Donnamarie Richmond" userId="ddb30843-d6ff-4536-8714-330f167a1996" providerId="ADAL" clId="{FDBB9A92-87A9-4A48-B63C-337DE3D35BDC}" dt="2022-01-26T19:01:31.421" v="1124" actId="20577"/>
        <pc:sldMkLst>
          <pc:docMk/>
          <pc:sldMk cId="2545166385" sldId="264"/>
        </pc:sldMkLst>
      </pc:sldChg>
    </pc:docChg>
  </pc:docChgLst>
  <pc:docChgLst>
    <pc:chgData name="Donnamarie Richmond" userId="S::drichmond@naplesgarden.org::ddb30843-d6ff-4536-8714-330f167a1996" providerId="AD" clId="Web-{8ACD8B06-BADE-FE91-F7CC-CD927D5C74B1}"/>
    <pc:docChg chg="modSld">
      <pc:chgData name="Donnamarie Richmond" userId="S::drichmond@naplesgarden.org::ddb30843-d6ff-4536-8714-330f167a1996" providerId="AD" clId="Web-{8ACD8B06-BADE-FE91-F7CC-CD927D5C74B1}" dt="2022-01-26T16:23:33.246" v="422"/>
      <pc:docMkLst>
        <pc:docMk/>
      </pc:docMkLst>
      <pc:sldChg chg="modNotes">
        <pc:chgData name="Donnamarie Richmond" userId="S::drichmond@naplesgarden.org::ddb30843-d6ff-4536-8714-330f167a1996" providerId="AD" clId="Web-{8ACD8B06-BADE-FE91-F7CC-CD927D5C74B1}" dt="2022-01-26T16:23:33.246" v="422"/>
        <pc:sldMkLst>
          <pc:docMk/>
          <pc:sldMk cId="4132429139" sldId="259"/>
        </pc:sldMkLst>
      </pc:sldChg>
      <pc:sldChg chg="modNotes">
        <pc:chgData name="Donnamarie Richmond" userId="S::drichmond@naplesgarden.org::ddb30843-d6ff-4536-8714-330f167a1996" providerId="AD" clId="Web-{8ACD8B06-BADE-FE91-F7CC-CD927D5C74B1}" dt="2022-01-26T15:58:14.322" v="224"/>
        <pc:sldMkLst>
          <pc:docMk/>
          <pc:sldMk cId="41986743" sldId="268"/>
        </pc:sldMkLst>
      </pc:sldChg>
    </pc:docChg>
  </pc:docChgLst>
  <pc:docChgLst>
    <pc:chgData name="Donnamarie Richmond" userId="S::drichmond@naplesgarden.org::ddb30843-d6ff-4536-8714-330f167a1996" providerId="AD" clId="Web-{60AFCC08-832B-D1DA-72E7-2A4F278FF80A}"/>
    <pc:docChg chg="modSld">
      <pc:chgData name="Donnamarie Richmond" userId="S::drichmond@naplesgarden.org::ddb30843-d6ff-4536-8714-330f167a1996" providerId="AD" clId="Web-{60AFCC08-832B-D1DA-72E7-2A4F278FF80A}" dt="2021-10-22T21:09:16.326" v="227"/>
      <pc:docMkLst>
        <pc:docMk/>
      </pc:docMkLst>
      <pc:sldChg chg="modNotes">
        <pc:chgData name="Donnamarie Richmond" userId="S::drichmond@naplesgarden.org::ddb30843-d6ff-4536-8714-330f167a1996" providerId="AD" clId="Web-{60AFCC08-832B-D1DA-72E7-2A4F278FF80A}" dt="2021-10-22T21:09:16.326" v="227"/>
        <pc:sldMkLst>
          <pc:docMk/>
          <pc:sldMk cId="3150361384" sldId="266"/>
        </pc:sldMkLst>
      </pc:sldChg>
    </pc:docChg>
  </pc:docChgLst>
  <pc:docChgLst>
    <pc:chgData name="Donnamarie Richmond" userId="S::drichmond@naplesgarden.org::ddb30843-d6ff-4536-8714-330f167a1996" providerId="AD" clId="Web-{A444050B-755B-B711-7F7A-FDB2B2F507F7}"/>
    <pc:docChg chg="delSld modSld">
      <pc:chgData name="Donnamarie Richmond" userId="S::drichmond@naplesgarden.org::ddb30843-d6ff-4536-8714-330f167a1996" providerId="AD" clId="Web-{A444050B-755B-B711-7F7A-FDB2B2F507F7}" dt="2021-08-27T05:55:11.012" v="2" actId="20577"/>
      <pc:docMkLst>
        <pc:docMk/>
      </pc:docMkLst>
      <pc:sldChg chg="del">
        <pc:chgData name="Donnamarie Richmond" userId="S::drichmond@naplesgarden.org::ddb30843-d6ff-4536-8714-330f167a1996" providerId="AD" clId="Web-{A444050B-755B-B711-7F7A-FDB2B2F507F7}" dt="2021-08-27T05:55:01.653" v="0"/>
        <pc:sldMkLst>
          <pc:docMk/>
          <pc:sldMk cId="1202107517" sldId="262"/>
        </pc:sldMkLst>
      </pc:sldChg>
      <pc:sldChg chg="modSp">
        <pc:chgData name="Donnamarie Richmond" userId="S::drichmond@naplesgarden.org::ddb30843-d6ff-4536-8714-330f167a1996" providerId="AD" clId="Web-{A444050B-755B-B711-7F7A-FDB2B2F507F7}" dt="2021-08-27T05:55:11.012" v="2" actId="20577"/>
        <pc:sldMkLst>
          <pc:docMk/>
          <pc:sldMk cId="3251774547" sldId="263"/>
        </pc:sldMkLst>
        <pc:spChg chg="mod">
          <ac:chgData name="Donnamarie Richmond" userId="S::drichmond@naplesgarden.org::ddb30843-d6ff-4536-8714-330f167a1996" providerId="AD" clId="Web-{A444050B-755B-B711-7F7A-FDB2B2F507F7}" dt="2021-08-27T05:55:11.012" v="2" actId="20577"/>
          <ac:spMkLst>
            <pc:docMk/>
            <pc:sldMk cId="3251774547" sldId="263"/>
            <ac:spMk id="2" creationId="{081BE841-01DD-4B43-AD8B-054C4A14D79A}"/>
          </ac:spMkLst>
        </pc:spChg>
      </pc:sldChg>
    </pc:docChg>
  </pc:docChgLst>
  <pc:docChgLst>
    <pc:chgData name="Donnamarie Richmond" userId="S::drichmond@naplesgarden.org::ddb30843-d6ff-4536-8714-330f167a1996" providerId="AD" clId="Web-{349BC9E1-BBF7-E67C-04AC-3A3F68F2F082}"/>
    <pc:docChg chg="modSld">
      <pc:chgData name="Donnamarie Richmond" userId="S::drichmond@naplesgarden.org::ddb30843-d6ff-4536-8714-330f167a1996" providerId="AD" clId="Web-{349BC9E1-BBF7-E67C-04AC-3A3F68F2F082}" dt="2021-08-30T13:51:23.337" v="49" actId="20577"/>
      <pc:docMkLst>
        <pc:docMk/>
      </pc:docMkLst>
      <pc:sldChg chg="modSp">
        <pc:chgData name="Donnamarie Richmond" userId="S::drichmond@naplesgarden.org::ddb30843-d6ff-4536-8714-330f167a1996" providerId="AD" clId="Web-{349BC9E1-BBF7-E67C-04AC-3A3F68F2F082}" dt="2021-08-30T13:51:23.337" v="49" actId="20577"/>
        <pc:sldMkLst>
          <pc:docMk/>
          <pc:sldMk cId="4127083551" sldId="260"/>
        </pc:sldMkLst>
        <pc:spChg chg="mod">
          <ac:chgData name="Donnamarie Richmond" userId="S::drichmond@naplesgarden.org::ddb30843-d6ff-4536-8714-330f167a1996" providerId="AD" clId="Web-{349BC9E1-BBF7-E67C-04AC-3A3F68F2F082}" dt="2021-08-30T13:51:23.337" v="49" actId="20577"/>
          <ac:spMkLst>
            <pc:docMk/>
            <pc:sldMk cId="4127083551" sldId="260"/>
            <ac:spMk id="5" creationId="{CD97F7A3-75AD-4C6B-AE0C-909CF789A553}"/>
          </ac:spMkLst>
        </pc:spChg>
      </pc:sldChg>
      <pc:sldChg chg="modNotes">
        <pc:chgData name="Donnamarie Richmond" userId="S::drichmond@naplesgarden.org::ddb30843-d6ff-4536-8714-330f167a1996" providerId="AD" clId="Web-{349BC9E1-BBF7-E67C-04AC-3A3F68F2F082}" dt="2021-08-30T13:49:17.630" v="1"/>
        <pc:sldMkLst>
          <pc:docMk/>
          <pc:sldMk cId="3179764573" sldId="261"/>
        </pc:sldMkLst>
      </pc:sldChg>
    </pc:docChg>
  </pc:docChgLst>
  <pc:docChgLst>
    <pc:chgData name="Donnamarie Richmond" userId="S::drichmond@naplesgarden.org::ddb30843-d6ff-4536-8714-330f167a1996" providerId="AD" clId="Web-{9D649586-3796-44EB-A1E0-4AB7E98E8E77}"/>
    <pc:docChg chg="addSld delSld modSld sldOrd addMainMaster">
      <pc:chgData name="Donnamarie Richmond" userId="S::drichmond@naplesgarden.org::ddb30843-d6ff-4536-8714-330f167a1996" providerId="AD" clId="Web-{9D649586-3796-44EB-A1E0-4AB7E98E8E77}" dt="2021-08-24T18:42:30.866" v="122" actId="20577"/>
      <pc:docMkLst>
        <pc:docMk/>
      </pc:docMkLst>
      <pc:sldChg chg="ord">
        <pc:chgData name="Donnamarie Richmond" userId="S::drichmond@naplesgarden.org::ddb30843-d6ff-4536-8714-330f167a1996" providerId="AD" clId="Web-{9D649586-3796-44EB-A1E0-4AB7E98E8E77}" dt="2021-08-24T16:41:01.287" v="31"/>
        <pc:sldMkLst>
          <pc:docMk/>
          <pc:sldMk cId="109857222" sldId="256"/>
        </pc:sldMkLst>
      </pc:sldChg>
      <pc:sldChg chg="modSp add">
        <pc:chgData name="Donnamarie Richmond" userId="S::drichmond@naplesgarden.org::ddb30843-d6ff-4536-8714-330f167a1996" providerId="AD" clId="Web-{9D649586-3796-44EB-A1E0-4AB7E98E8E77}" dt="2021-08-24T16:40:29.817" v="29"/>
        <pc:sldMkLst>
          <pc:docMk/>
          <pc:sldMk cId="3602493223" sldId="257"/>
        </pc:sldMkLst>
        <pc:spChg chg="mod">
          <ac:chgData name="Donnamarie Richmond" userId="S::drichmond@naplesgarden.org::ddb30843-d6ff-4536-8714-330f167a1996" providerId="AD" clId="Web-{9D649586-3796-44EB-A1E0-4AB7E98E8E77}" dt="2021-08-24T16:34:14.819" v="23" actId="20577"/>
          <ac:spMkLst>
            <pc:docMk/>
            <pc:sldMk cId="3602493223" sldId="257"/>
            <ac:spMk id="3" creationId="{512EE483-8B98-44C7-AEAE-EDC33E42F8F1}"/>
          </ac:spMkLst>
        </pc:spChg>
        <pc:picChg chg="mod modCrop">
          <ac:chgData name="Donnamarie Richmond" userId="S::drichmond@naplesgarden.org::ddb30843-d6ff-4536-8714-330f167a1996" providerId="AD" clId="Web-{9D649586-3796-44EB-A1E0-4AB7E98E8E77}" dt="2021-08-24T16:40:29.817" v="29"/>
          <ac:picMkLst>
            <pc:docMk/>
            <pc:sldMk cId="3602493223" sldId="257"/>
            <ac:picMk id="5" creationId="{CB5C59EB-15CF-425D-BB84-80AEAF4089DC}"/>
          </ac:picMkLst>
        </pc:picChg>
      </pc:sldChg>
      <pc:sldChg chg="modSp add del">
        <pc:chgData name="Donnamarie Richmond" userId="S::drichmond@naplesgarden.org::ddb30843-d6ff-4536-8714-330f167a1996" providerId="AD" clId="Web-{9D649586-3796-44EB-A1E0-4AB7E98E8E77}" dt="2021-08-24T16:41:51.086" v="38"/>
        <pc:sldMkLst>
          <pc:docMk/>
          <pc:sldMk cId="2990428524" sldId="258"/>
        </pc:sldMkLst>
        <pc:spChg chg="mod">
          <ac:chgData name="Donnamarie Richmond" userId="S::drichmond@naplesgarden.org::ddb30843-d6ff-4536-8714-330f167a1996" providerId="AD" clId="Web-{9D649586-3796-44EB-A1E0-4AB7E98E8E77}" dt="2021-08-24T16:41:05.568" v="32" actId="20577"/>
          <ac:spMkLst>
            <pc:docMk/>
            <pc:sldMk cId="2990428524" sldId="258"/>
            <ac:spMk id="2" creationId="{081BE841-01DD-4B43-AD8B-054C4A14D79A}"/>
          </ac:spMkLst>
        </pc:spChg>
        <pc:spChg chg="mod">
          <ac:chgData name="Donnamarie Richmond" userId="S::drichmond@naplesgarden.org::ddb30843-d6ff-4536-8714-330f167a1996" providerId="AD" clId="Web-{9D649586-3796-44EB-A1E0-4AB7E98E8E77}" dt="2021-08-24T16:41:48.929" v="36" actId="20577"/>
          <ac:spMkLst>
            <pc:docMk/>
            <pc:sldMk cId="2990428524" sldId="258"/>
            <ac:spMk id="5" creationId="{CD97F7A3-75AD-4C6B-AE0C-909CF789A553}"/>
          </ac:spMkLst>
        </pc:spChg>
      </pc:sldChg>
      <pc:sldChg chg="modSp add">
        <pc:chgData name="Donnamarie Richmond" userId="S::drichmond@naplesgarden.org::ddb30843-d6ff-4536-8714-330f167a1996" providerId="AD" clId="Web-{9D649586-3796-44EB-A1E0-4AB7E98E8E77}" dt="2021-08-24T18:42:30.866" v="122" actId="20577"/>
        <pc:sldMkLst>
          <pc:docMk/>
          <pc:sldMk cId="4132429139" sldId="259"/>
        </pc:sldMkLst>
        <pc:spChg chg="mod">
          <ac:chgData name="Donnamarie Richmond" userId="S::drichmond@naplesgarden.org::ddb30843-d6ff-4536-8714-330f167a1996" providerId="AD" clId="Web-{9D649586-3796-44EB-A1E0-4AB7E98E8E77}" dt="2021-08-24T18:42:22.615" v="120" actId="20577"/>
          <ac:spMkLst>
            <pc:docMk/>
            <pc:sldMk cId="4132429139" sldId="259"/>
            <ac:spMk id="2" creationId="{ADCB552C-D5DE-4A86-917C-65F27F640EFC}"/>
          </ac:spMkLst>
        </pc:spChg>
        <pc:spChg chg="mod">
          <ac:chgData name="Donnamarie Richmond" userId="S::drichmond@naplesgarden.org::ddb30843-d6ff-4536-8714-330f167a1996" providerId="AD" clId="Web-{9D649586-3796-44EB-A1E0-4AB7E98E8E77}" dt="2021-08-24T18:42:30.866" v="122" actId="20577"/>
          <ac:spMkLst>
            <pc:docMk/>
            <pc:sldMk cId="4132429139" sldId="259"/>
            <ac:spMk id="6" creationId="{B8B2FCC1-CB8E-41C5-925E-A4FDEC329081}"/>
          </ac:spMkLst>
        </pc:spChg>
      </pc:sldChg>
      <pc:sldChg chg="addSp delSp modSp add">
        <pc:chgData name="Donnamarie Richmond" userId="S::drichmond@naplesgarden.org::ddb30843-d6ff-4536-8714-330f167a1996" providerId="AD" clId="Web-{9D649586-3796-44EB-A1E0-4AB7E98E8E77}" dt="2021-08-24T17:19:21.223" v="119" actId="20577"/>
        <pc:sldMkLst>
          <pc:docMk/>
          <pc:sldMk cId="4127083551" sldId="260"/>
        </pc:sldMkLst>
        <pc:spChg chg="mod">
          <ac:chgData name="Donnamarie Richmond" userId="S::drichmond@naplesgarden.org::ddb30843-d6ff-4536-8714-330f167a1996" providerId="AD" clId="Web-{9D649586-3796-44EB-A1E0-4AB7E98E8E77}" dt="2021-08-24T16:41:53.945" v="39" actId="20577"/>
          <ac:spMkLst>
            <pc:docMk/>
            <pc:sldMk cId="4127083551" sldId="260"/>
            <ac:spMk id="2" creationId="{081BE841-01DD-4B43-AD8B-054C4A14D79A}"/>
          </ac:spMkLst>
        </pc:spChg>
        <pc:spChg chg="mod">
          <ac:chgData name="Donnamarie Richmond" userId="S::drichmond@naplesgarden.org::ddb30843-d6ff-4536-8714-330f167a1996" providerId="AD" clId="Web-{9D649586-3796-44EB-A1E0-4AB7E98E8E77}" dt="2021-08-24T17:19:21.223" v="119" actId="20577"/>
          <ac:spMkLst>
            <pc:docMk/>
            <pc:sldMk cId="4127083551" sldId="260"/>
            <ac:spMk id="5" creationId="{CD97F7A3-75AD-4C6B-AE0C-909CF789A553}"/>
          </ac:spMkLst>
        </pc:spChg>
        <pc:picChg chg="add mod">
          <ac:chgData name="Donnamarie Richmond" userId="S::drichmond@naplesgarden.org::ddb30843-d6ff-4536-8714-330f167a1996" providerId="AD" clId="Web-{9D649586-3796-44EB-A1E0-4AB7E98E8E77}" dt="2021-08-24T17:15:37.857" v="59" actId="1076"/>
          <ac:picMkLst>
            <pc:docMk/>
            <pc:sldMk cId="4127083551" sldId="260"/>
            <ac:picMk id="3" creationId="{A48AC498-BD98-4341-B477-992D9504D903}"/>
          </ac:picMkLst>
        </pc:picChg>
        <pc:picChg chg="del">
          <ac:chgData name="Donnamarie Richmond" userId="S::drichmond@naplesgarden.org::ddb30843-d6ff-4536-8714-330f167a1996" providerId="AD" clId="Web-{9D649586-3796-44EB-A1E0-4AB7E98E8E77}" dt="2021-08-24T17:11:18.413" v="50"/>
          <ac:picMkLst>
            <pc:docMk/>
            <pc:sldMk cId="4127083551" sldId="260"/>
            <ac:picMk id="6" creationId="{81F99059-DD52-4830-B0B7-2F39B772350A}"/>
          </ac:picMkLst>
        </pc:picChg>
      </pc:sldChg>
      <pc:sldMasterChg chg="add addSldLayout">
        <pc:chgData name="Donnamarie Richmond" userId="S::drichmond@naplesgarden.org::ddb30843-d6ff-4536-8714-330f167a1996" providerId="AD" clId="Web-{9D649586-3796-44EB-A1E0-4AB7E98E8E77}" dt="2021-08-24T16:32:59.582" v="0"/>
        <pc:sldMasterMkLst>
          <pc:docMk/>
          <pc:sldMasterMk cId="276640104" sldId="2147483672"/>
        </pc:sldMasterMkLst>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924727222" sldId="2147483673"/>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12339885" sldId="2147483674"/>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819163594" sldId="2147483675"/>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1011828057" sldId="2147483676"/>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848524517" sldId="2147483677"/>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47764150" sldId="2147483678"/>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2696913327" sldId="2147483679"/>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295831131" sldId="2147483680"/>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07507121" sldId="2147483681"/>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3785848154" sldId="2147483682"/>
          </pc:sldLayoutMkLst>
        </pc:sldLayoutChg>
        <pc:sldLayoutChg chg="add">
          <pc:chgData name="Donnamarie Richmond" userId="S::drichmond@naplesgarden.org::ddb30843-d6ff-4536-8714-330f167a1996" providerId="AD" clId="Web-{9D649586-3796-44EB-A1E0-4AB7E98E8E77}" dt="2021-08-24T16:32:59.582" v="0"/>
          <pc:sldLayoutMkLst>
            <pc:docMk/>
            <pc:sldMasterMk cId="276640104" sldId="2147483672"/>
            <pc:sldLayoutMk cId="515107611" sldId="2147483683"/>
          </pc:sldLayoutMkLst>
        </pc:sldLayoutChg>
      </pc:sldMasterChg>
      <pc:sldMasterChg chg="add addSldLayout">
        <pc:chgData name="Donnamarie Richmond" userId="S::drichmond@naplesgarden.org::ddb30843-d6ff-4536-8714-330f167a1996" providerId="AD" clId="Web-{9D649586-3796-44EB-A1E0-4AB7E98E8E77}" dt="2021-08-24T16:41:31.288" v="33"/>
        <pc:sldMasterMkLst>
          <pc:docMk/>
          <pc:sldMasterMk cId="43452544" sldId="2147483684"/>
        </pc:sldMasterMkLst>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031983450" sldId="2147483685"/>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13490013" sldId="2147483686"/>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768313" sldId="2147483687"/>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883051943" sldId="2147483688"/>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47895616" sldId="2147483689"/>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12731898" sldId="2147483690"/>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978416934" sldId="2147483691"/>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160785006" sldId="2147483692"/>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3203470015" sldId="2147483693"/>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670811634" sldId="2147483694"/>
          </pc:sldLayoutMkLst>
        </pc:sldLayoutChg>
        <pc:sldLayoutChg chg="add">
          <pc:chgData name="Donnamarie Richmond" userId="S::drichmond@naplesgarden.org::ddb30843-d6ff-4536-8714-330f167a1996" providerId="AD" clId="Web-{9D649586-3796-44EB-A1E0-4AB7E98E8E77}" dt="2021-08-24T16:41:31.288" v="33"/>
          <pc:sldLayoutMkLst>
            <pc:docMk/>
            <pc:sldMasterMk cId="43452544" sldId="2147483684"/>
            <pc:sldLayoutMk cId="1796477489" sldId="2147483695"/>
          </pc:sldLayoutMkLst>
        </pc:sldLayoutChg>
      </pc:sldMasterChg>
    </pc:docChg>
  </pc:docChgLst>
  <pc:docChgLst>
    <pc:chgData name="Donnamarie Richmond" userId="ddb30843-d6ff-4536-8714-330f167a1996" providerId="ADAL" clId="{AB34A9A4-877F-43DC-A28A-1840B3254AA1}"/>
    <pc:docChg chg="undo redo custSel addSld delSld modSld">
      <pc:chgData name="Donnamarie Richmond" userId="ddb30843-d6ff-4536-8714-330f167a1996" providerId="ADAL" clId="{AB34A9A4-877F-43DC-A28A-1840B3254AA1}" dt="2022-11-01T21:01:40.281" v="524" actId="20577"/>
      <pc:docMkLst>
        <pc:docMk/>
      </pc:docMkLst>
      <pc:sldChg chg="modSp mod">
        <pc:chgData name="Donnamarie Richmond" userId="ddb30843-d6ff-4536-8714-330f167a1996" providerId="ADAL" clId="{AB34A9A4-877F-43DC-A28A-1840B3254AA1}" dt="2022-11-01T19:59:57.439" v="13" actId="27636"/>
        <pc:sldMkLst>
          <pc:docMk/>
          <pc:sldMk cId="3602493223" sldId="257"/>
        </pc:sldMkLst>
        <pc:spChg chg="mod">
          <ac:chgData name="Donnamarie Richmond" userId="ddb30843-d6ff-4536-8714-330f167a1996" providerId="ADAL" clId="{AB34A9A4-877F-43DC-A28A-1840B3254AA1}" dt="2022-11-01T19:59:32.357" v="6" actId="2711"/>
          <ac:spMkLst>
            <pc:docMk/>
            <pc:sldMk cId="3602493223" sldId="257"/>
            <ac:spMk id="2" creationId="{1DFCFB58-C18F-43A6-8966-731A170353F7}"/>
          </ac:spMkLst>
        </pc:spChg>
        <pc:spChg chg="mod">
          <ac:chgData name="Donnamarie Richmond" userId="ddb30843-d6ff-4536-8714-330f167a1996" providerId="ADAL" clId="{AB34A9A4-877F-43DC-A28A-1840B3254AA1}" dt="2022-11-01T19:59:57.439" v="13" actId="27636"/>
          <ac:spMkLst>
            <pc:docMk/>
            <pc:sldMk cId="3602493223" sldId="257"/>
            <ac:spMk id="3" creationId="{512EE483-8B98-44C7-AEAE-EDC33E42F8F1}"/>
          </ac:spMkLst>
        </pc:spChg>
      </pc:sldChg>
      <pc:sldChg chg="modSp mod modNotesTx">
        <pc:chgData name="Donnamarie Richmond" userId="ddb30843-d6ff-4536-8714-330f167a1996" providerId="ADAL" clId="{AB34A9A4-877F-43DC-A28A-1840B3254AA1}" dt="2022-11-01T20:14:01.599" v="161" actId="255"/>
        <pc:sldMkLst>
          <pc:docMk/>
          <pc:sldMk cId="4132429139" sldId="259"/>
        </pc:sldMkLst>
        <pc:spChg chg="mod">
          <ac:chgData name="Donnamarie Richmond" userId="ddb30843-d6ff-4536-8714-330f167a1996" providerId="ADAL" clId="{AB34A9A4-877F-43DC-A28A-1840B3254AA1}" dt="2022-11-01T20:08:03.291" v="60" actId="1076"/>
          <ac:spMkLst>
            <pc:docMk/>
            <pc:sldMk cId="4132429139" sldId="259"/>
            <ac:spMk id="2" creationId="{ADCB552C-D5DE-4A86-917C-65F27F640EFC}"/>
          </ac:spMkLst>
        </pc:spChg>
        <pc:spChg chg="mod">
          <ac:chgData name="Donnamarie Richmond" userId="ddb30843-d6ff-4536-8714-330f167a1996" providerId="ADAL" clId="{AB34A9A4-877F-43DC-A28A-1840B3254AA1}" dt="2022-11-01T20:09:11.322" v="64" actId="14100"/>
          <ac:spMkLst>
            <pc:docMk/>
            <pc:sldMk cId="4132429139" sldId="259"/>
            <ac:spMk id="14" creationId="{3C606875-3F7C-43DF-840E-39F01B15D0B8}"/>
          </ac:spMkLst>
        </pc:spChg>
      </pc:sldChg>
      <pc:sldChg chg="del">
        <pc:chgData name="Donnamarie Richmond" userId="ddb30843-d6ff-4536-8714-330f167a1996" providerId="ADAL" clId="{AB34A9A4-877F-43DC-A28A-1840B3254AA1}" dt="2022-11-01T21:01:35.094" v="517" actId="2696"/>
        <pc:sldMkLst>
          <pc:docMk/>
          <pc:sldMk cId="3251774547" sldId="263"/>
        </pc:sldMkLst>
      </pc:sldChg>
      <pc:sldChg chg="modSp mod modNotesTx">
        <pc:chgData name="Donnamarie Richmond" userId="ddb30843-d6ff-4536-8714-330f167a1996" providerId="ADAL" clId="{AB34A9A4-877F-43DC-A28A-1840B3254AA1}" dt="2022-11-01T20:20:52.716" v="223" actId="255"/>
        <pc:sldMkLst>
          <pc:docMk/>
          <pc:sldMk cId="2545166385" sldId="264"/>
        </pc:sldMkLst>
        <pc:spChg chg="mod">
          <ac:chgData name="Donnamarie Richmond" userId="ddb30843-d6ff-4536-8714-330f167a1996" providerId="ADAL" clId="{AB34A9A4-877F-43DC-A28A-1840B3254AA1}" dt="2022-11-01T20:14:15.148" v="166"/>
          <ac:spMkLst>
            <pc:docMk/>
            <pc:sldMk cId="2545166385" sldId="264"/>
            <ac:spMk id="2" creationId="{38C77F12-3CDC-4015-8119-BA2A27277E4E}"/>
          </ac:spMkLst>
        </pc:spChg>
        <pc:spChg chg="mod">
          <ac:chgData name="Donnamarie Richmond" userId="ddb30843-d6ff-4536-8714-330f167a1996" providerId="ADAL" clId="{AB34A9A4-877F-43DC-A28A-1840B3254AA1}" dt="2022-11-01T20:14:47.101" v="174" actId="113"/>
          <ac:spMkLst>
            <pc:docMk/>
            <pc:sldMk cId="2545166385" sldId="264"/>
            <ac:spMk id="5" creationId="{0C175F68-D643-42FD-B1E4-D2580A397A44}"/>
          </ac:spMkLst>
        </pc:spChg>
      </pc:sldChg>
      <pc:sldChg chg="addSp delSp modSp mod addAnim delAnim modNotesTx">
        <pc:chgData name="Donnamarie Richmond" userId="ddb30843-d6ff-4536-8714-330f167a1996" providerId="ADAL" clId="{AB34A9A4-877F-43DC-A28A-1840B3254AA1}" dt="2022-11-01T20:51:58.628" v="405" actId="20577"/>
        <pc:sldMkLst>
          <pc:docMk/>
          <pc:sldMk cId="3853188811" sldId="265"/>
        </pc:sldMkLst>
        <pc:spChg chg="mod">
          <ac:chgData name="Donnamarie Richmond" userId="ddb30843-d6ff-4536-8714-330f167a1996" providerId="ADAL" clId="{AB34A9A4-877F-43DC-A28A-1840B3254AA1}" dt="2022-11-01T20:22:51.850" v="226"/>
          <ac:spMkLst>
            <pc:docMk/>
            <pc:sldMk cId="3853188811" sldId="265"/>
            <ac:spMk id="2" creationId="{38C77F12-3CDC-4015-8119-BA2A27277E4E}"/>
          </ac:spMkLst>
        </pc:spChg>
        <pc:spChg chg="mod">
          <ac:chgData name="Donnamarie Richmond" userId="ddb30843-d6ff-4536-8714-330f167a1996" providerId="ADAL" clId="{AB34A9A4-877F-43DC-A28A-1840B3254AA1}" dt="2022-11-01T20:27:29.902" v="245" actId="1076"/>
          <ac:spMkLst>
            <pc:docMk/>
            <pc:sldMk cId="3853188811" sldId="265"/>
            <ac:spMk id="3" creationId="{8F3EDB56-525C-4EC7-A1C5-8AF17C45D09A}"/>
          </ac:spMkLst>
        </pc:spChg>
        <pc:spChg chg="mod">
          <ac:chgData name="Donnamarie Richmond" userId="ddb30843-d6ff-4536-8714-330f167a1996" providerId="ADAL" clId="{AB34A9A4-877F-43DC-A28A-1840B3254AA1}" dt="2022-11-01T20:51:29.091" v="357" actId="14100"/>
          <ac:spMkLst>
            <pc:docMk/>
            <pc:sldMk cId="3853188811" sldId="265"/>
            <ac:spMk id="13" creationId="{8F70A2C7-8E03-4531-A654-91ABAAEEEE77}"/>
          </ac:spMkLst>
        </pc:spChg>
        <pc:spChg chg="mod">
          <ac:chgData name="Donnamarie Richmond" userId="ddb30843-d6ff-4536-8714-330f167a1996" providerId="ADAL" clId="{AB34A9A4-877F-43DC-A28A-1840B3254AA1}" dt="2022-11-01T20:51:15.693" v="341" actId="14100"/>
          <ac:spMkLst>
            <pc:docMk/>
            <pc:sldMk cId="3853188811" sldId="265"/>
            <ac:spMk id="17" creationId="{588AAB50-DD60-4C42-926D-30220669856A}"/>
          </ac:spMkLst>
        </pc:spChg>
        <pc:spChg chg="mod">
          <ac:chgData name="Donnamarie Richmond" userId="ddb30843-d6ff-4536-8714-330f167a1996" providerId="ADAL" clId="{AB34A9A4-877F-43DC-A28A-1840B3254AA1}" dt="2022-11-01T20:51:34.494" v="364" actId="20577"/>
          <ac:spMkLst>
            <pc:docMk/>
            <pc:sldMk cId="3853188811" sldId="265"/>
            <ac:spMk id="24" creationId="{1A37A620-3667-4392-97CD-399D2601DD3C}"/>
          </ac:spMkLst>
        </pc:spChg>
        <pc:spChg chg="mod">
          <ac:chgData name="Donnamarie Richmond" userId="ddb30843-d6ff-4536-8714-330f167a1996" providerId="ADAL" clId="{AB34A9A4-877F-43DC-A28A-1840B3254AA1}" dt="2022-11-01T20:51:50.189" v="388" actId="14100"/>
          <ac:spMkLst>
            <pc:docMk/>
            <pc:sldMk cId="3853188811" sldId="265"/>
            <ac:spMk id="29" creationId="{29C93245-9668-4211-9A0C-2D047764CDC4}"/>
          </ac:spMkLst>
        </pc:spChg>
        <pc:spChg chg="mod">
          <ac:chgData name="Donnamarie Richmond" userId="ddb30843-d6ff-4536-8714-330f167a1996" providerId="ADAL" clId="{AB34A9A4-877F-43DC-A28A-1840B3254AA1}" dt="2022-11-01T20:51:58.628" v="405" actId="20577"/>
          <ac:spMkLst>
            <pc:docMk/>
            <pc:sldMk cId="3853188811" sldId="265"/>
            <ac:spMk id="34" creationId="{F3D79025-0CB0-4527-97C5-B2011498B871}"/>
          </ac:spMkLst>
        </pc:spChg>
        <pc:picChg chg="add del">
          <ac:chgData name="Donnamarie Richmond" userId="ddb30843-d6ff-4536-8714-330f167a1996" providerId="ADAL" clId="{AB34A9A4-877F-43DC-A28A-1840B3254AA1}" dt="2022-11-01T20:45:58.574" v="290" actId="21"/>
          <ac:picMkLst>
            <pc:docMk/>
            <pc:sldMk cId="3853188811" sldId="265"/>
            <ac:picMk id="7" creationId="{4F69F93F-E125-4DEF-85B4-72CF63A12B28}"/>
          </ac:picMkLst>
        </pc:picChg>
        <pc:picChg chg="add del">
          <ac:chgData name="Donnamarie Richmond" userId="ddb30843-d6ff-4536-8714-330f167a1996" providerId="ADAL" clId="{AB34A9A4-877F-43DC-A28A-1840B3254AA1}" dt="2022-11-01T20:45:58.574" v="290" actId="21"/>
          <ac:picMkLst>
            <pc:docMk/>
            <pc:sldMk cId="3853188811" sldId="265"/>
            <ac:picMk id="9" creationId="{5045BCBD-E9A6-46EA-A488-0ABFDF069DF2}"/>
          </ac:picMkLst>
        </pc:picChg>
        <pc:picChg chg="add del">
          <ac:chgData name="Donnamarie Richmond" userId="ddb30843-d6ff-4536-8714-330f167a1996" providerId="ADAL" clId="{AB34A9A4-877F-43DC-A28A-1840B3254AA1}" dt="2022-11-01T20:45:58.574" v="290" actId="21"/>
          <ac:picMkLst>
            <pc:docMk/>
            <pc:sldMk cId="3853188811" sldId="265"/>
            <ac:picMk id="10" creationId="{19F003A2-84D4-4BC9-9FD1-4D3457A73E7F}"/>
          </ac:picMkLst>
        </pc:picChg>
      </pc:sldChg>
      <pc:sldChg chg="modSp mod modNotesTx">
        <pc:chgData name="Donnamarie Richmond" userId="ddb30843-d6ff-4536-8714-330f167a1996" providerId="ADAL" clId="{AB34A9A4-877F-43DC-A28A-1840B3254AA1}" dt="2022-11-01T20:57:24.848" v="460" actId="255"/>
        <pc:sldMkLst>
          <pc:docMk/>
          <pc:sldMk cId="3150361384" sldId="266"/>
        </pc:sldMkLst>
        <pc:spChg chg="mod">
          <ac:chgData name="Donnamarie Richmond" userId="ddb30843-d6ff-4536-8714-330f167a1996" providerId="ADAL" clId="{AB34A9A4-877F-43DC-A28A-1840B3254AA1}" dt="2022-11-01T20:53:48.469" v="415"/>
          <ac:spMkLst>
            <pc:docMk/>
            <pc:sldMk cId="3150361384" sldId="266"/>
            <ac:spMk id="2" creationId="{38C77F12-3CDC-4015-8119-BA2A27277E4E}"/>
          </ac:spMkLst>
        </pc:spChg>
        <pc:spChg chg="mod">
          <ac:chgData name="Donnamarie Richmond" userId="ddb30843-d6ff-4536-8714-330f167a1996" providerId="ADAL" clId="{AB34A9A4-877F-43DC-A28A-1840B3254AA1}" dt="2022-11-01T20:54:39.041" v="434" actId="20577"/>
          <ac:spMkLst>
            <pc:docMk/>
            <pc:sldMk cId="3150361384" sldId="266"/>
            <ac:spMk id="3" creationId="{CFBB600D-5D32-4F37-91C2-1E882683C49A}"/>
          </ac:spMkLst>
        </pc:spChg>
      </pc:sldChg>
      <pc:sldChg chg="modSp mod">
        <pc:chgData name="Donnamarie Richmond" userId="ddb30843-d6ff-4536-8714-330f167a1996" providerId="ADAL" clId="{AB34A9A4-877F-43DC-A28A-1840B3254AA1}" dt="2022-11-01T20:06:27.958" v="56"/>
        <pc:sldMkLst>
          <pc:docMk/>
          <pc:sldMk cId="917553096" sldId="267"/>
        </pc:sldMkLst>
        <pc:spChg chg="mod">
          <ac:chgData name="Donnamarie Richmond" userId="ddb30843-d6ff-4536-8714-330f167a1996" providerId="ADAL" clId="{AB34A9A4-877F-43DC-A28A-1840B3254AA1}" dt="2022-11-01T20:04:21.055" v="23" actId="20577"/>
          <ac:spMkLst>
            <pc:docMk/>
            <pc:sldMk cId="917553096" sldId="267"/>
            <ac:spMk id="2" creationId="{081BE841-01DD-4B43-AD8B-054C4A14D79A}"/>
          </ac:spMkLst>
        </pc:spChg>
        <pc:spChg chg="mod">
          <ac:chgData name="Donnamarie Richmond" userId="ddb30843-d6ff-4536-8714-330f167a1996" providerId="ADAL" clId="{AB34A9A4-877F-43DC-A28A-1840B3254AA1}" dt="2022-11-01T20:06:27.958" v="56"/>
          <ac:spMkLst>
            <pc:docMk/>
            <pc:sldMk cId="917553096" sldId="267"/>
            <ac:spMk id="5" creationId="{CD97F7A3-75AD-4C6B-AE0C-909CF789A553}"/>
          </ac:spMkLst>
        </pc:spChg>
      </pc:sldChg>
      <pc:sldChg chg="modSp mod modNotesTx">
        <pc:chgData name="Donnamarie Richmond" userId="ddb30843-d6ff-4536-8714-330f167a1996" providerId="ADAL" clId="{AB34A9A4-877F-43DC-A28A-1840B3254AA1}" dt="2022-11-01T21:01:24.766" v="515" actId="255"/>
        <pc:sldMkLst>
          <pc:docMk/>
          <pc:sldMk cId="41986743" sldId="268"/>
        </pc:sldMkLst>
        <pc:spChg chg="mod">
          <ac:chgData name="Donnamarie Richmond" userId="ddb30843-d6ff-4536-8714-330f167a1996" providerId="ADAL" clId="{AB34A9A4-877F-43DC-A28A-1840B3254AA1}" dt="2022-11-01T20:57:58.415" v="471" actId="20577"/>
          <ac:spMkLst>
            <pc:docMk/>
            <pc:sldMk cId="41986743" sldId="268"/>
            <ac:spMk id="2" creationId="{1583C03A-2BAB-40DC-A9C1-785593F37E94}"/>
          </ac:spMkLst>
        </pc:spChg>
        <pc:spChg chg="mod">
          <ac:chgData name="Donnamarie Richmond" userId="ddb30843-d6ff-4536-8714-330f167a1996" providerId="ADAL" clId="{AB34A9A4-877F-43DC-A28A-1840B3254AA1}" dt="2022-11-01T20:59:06.702" v="502" actId="20577"/>
          <ac:spMkLst>
            <pc:docMk/>
            <pc:sldMk cId="41986743" sldId="268"/>
            <ac:spMk id="7" creationId="{33A91D73-1F87-4506-B257-8CA02FA4C478}"/>
          </ac:spMkLst>
        </pc:spChg>
      </pc:sldChg>
      <pc:sldChg chg="modSp mod">
        <pc:chgData name="Donnamarie Richmond" userId="ddb30843-d6ff-4536-8714-330f167a1996" providerId="ADAL" clId="{AB34A9A4-877F-43DC-A28A-1840B3254AA1}" dt="2022-11-01T20:57:47.956" v="466"/>
        <pc:sldMkLst>
          <pc:docMk/>
          <pc:sldMk cId="1689041971" sldId="269"/>
        </pc:sldMkLst>
        <pc:spChg chg="mod">
          <ac:chgData name="Donnamarie Richmond" userId="ddb30843-d6ff-4536-8714-330f167a1996" providerId="ADAL" clId="{AB34A9A4-877F-43DC-A28A-1840B3254AA1}" dt="2022-11-01T20:57:47.956" v="466"/>
          <ac:spMkLst>
            <pc:docMk/>
            <pc:sldMk cId="1689041971" sldId="269"/>
            <ac:spMk id="2" creationId="{C0640EBF-BEEC-4A19-93C8-A702AA31012B}"/>
          </ac:spMkLst>
        </pc:spChg>
      </pc:sldChg>
      <pc:sldChg chg="addSp delSp modSp add mod delAnim modAnim modNotesTx">
        <pc:chgData name="Donnamarie Richmond" userId="ddb30843-d6ff-4536-8714-330f167a1996" providerId="ADAL" clId="{AB34A9A4-877F-43DC-A28A-1840B3254AA1}" dt="2022-11-01T20:53:00.370" v="410" actId="1076"/>
        <pc:sldMkLst>
          <pc:docMk/>
          <pc:sldMk cId="2210719929" sldId="270"/>
        </pc:sldMkLst>
        <pc:spChg chg="del mod">
          <ac:chgData name="Donnamarie Richmond" userId="ddb30843-d6ff-4536-8714-330f167a1996" providerId="ADAL" clId="{AB34A9A4-877F-43DC-A28A-1840B3254AA1}" dt="2022-11-01T20:45:15.870" v="279" actId="478"/>
          <ac:spMkLst>
            <pc:docMk/>
            <pc:sldMk cId="2210719929" sldId="270"/>
            <ac:spMk id="17" creationId="{588AAB50-DD60-4C42-926D-30220669856A}"/>
          </ac:spMkLst>
        </pc:spChg>
        <pc:spChg chg="del">
          <ac:chgData name="Donnamarie Richmond" userId="ddb30843-d6ff-4536-8714-330f167a1996" providerId="ADAL" clId="{AB34A9A4-877F-43DC-A28A-1840B3254AA1}" dt="2022-11-01T20:45:26.785" v="283" actId="478"/>
          <ac:spMkLst>
            <pc:docMk/>
            <pc:sldMk cId="2210719929" sldId="270"/>
            <ac:spMk id="24" creationId="{1A37A620-3667-4392-97CD-399D2601DD3C}"/>
          </ac:spMkLst>
        </pc:spChg>
        <pc:spChg chg="del mod">
          <ac:chgData name="Donnamarie Richmond" userId="ddb30843-d6ff-4536-8714-330f167a1996" providerId="ADAL" clId="{AB34A9A4-877F-43DC-A28A-1840B3254AA1}" dt="2022-11-01T20:45:21.777" v="281" actId="478"/>
          <ac:spMkLst>
            <pc:docMk/>
            <pc:sldMk cId="2210719929" sldId="270"/>
            <ac:spMk id="29" creationId="{29C93245-9668-4211-9A0C-2D047764CDC4}"/>
          </ac:spMkLst>
        </pc:spChg>
        <pc:grpChg chg="del">
          <ac:chgData name="Donnamarie Richmond" userId="ddb30843-d6ff-4536-8714-330f167a1996" providerId="ADAL" clId="{AB34A9A4-877F-43DC-A28A-1840B3254AA1}" dt="2022-11-01T20:45:51.980" v="289" actId="478"/>
          <ac:grpSpMkLst>
            <pc:docMk/>
            <pc:sldMk cId="2210719929" sldId="270"/>
            <ac:grpSpMk id="37" creationId="{0DEEC4BD-B99D-4623-A7E5-52527ADD2741}"/>
          </ac:grpSpMkLst>
        </pc:grpChg>
        <pc:picChg chg="add mod ord">
          <ac:chgData name="Donnamarie Richmond" userId="ddb30843-d6ff-4536-8714-330f167a1996" providerId="ADAL" clId="{AB34A9A4-877F-43DC-A28A-1840B3254AA1}" dt="2022-11-01T20:48:21.188" v="319" actId="1076"/>
          <ac:picMkLst>
            <pc:docMk/>
            <pc:sldMk cId="2210719929" sldId="270"/>
            <ac:picMk id="4" creationId="{CE41DD00-F9AA-C128-2652-E1E9DA9E5544}"/>
          </ac:picMkLst>
        </pc:picChg>
        <pc:picChg chg="del">
          <ac:chgData name="Donnamarie Richmond" userId="ddb30843-d6ff-4536-8714-330f167a1996" providerId="ADAL" clId="{AB34A9A4-877F-43DC-A28A-1840B3254AA1}" dt="2022-11-01T20:45:46.649" v="284" actId="478"/>
          <ac:picMkLst>
            <pc:docMk/>
            <pc:sldMk cId="2210719929" sldId="270"/>
            <ac:picMk id="5" creationId="{5B3FB221-464B-4B69-B8D1-6FDCA7D6E46E}"/>
          </ac:picMkLst>
        </pc:picChg>
        <pc:picChg chg="del">
          <ac:chgData name="Donnamarie Richmond" userId="ddb30843-d6ff-4536-8714-330f167a1996" providerId="ADAL" clId="{AB34A9A4-877F-43DC-A28A-1840B3254AA1}" dt="2022-11-01T20:45:11.264" v="277" actId="478"/>
          <ac:picMkLst>
            <pc:docMk/>
            <pc:sldMk cId="2210719929" sldId="270"/>
            <ac:picMk id="6" creationId="{BCA79D4C-2B81-4DCB-B267-7C14BCA85F7F}"/>
          </ac:picMkLst>
        </pc:picChg>
        <pc:picChg chg="del">
          <ac:chgData name="Donnamarie Richmond" userId="ddb30843-d6ff-4536-8714-330f167a1996" providerId="ADAL" clId="{AB34A9A4-877F-43DC-A28A-1840B3254AA1}" dt="2022-11-01T20:45:47.922" v="286" actId="478"/>
          <ac:picMkLst>
            <pc:docMk/>
            <pc:sldMk cId="2210719929" sldId="270"/>
            <ac:picMk id="7" creationId="{4F69F93F-E125-4DEF-85B4-72CF63A12B28}"/>
          </ac:picMkLst>
        </pc:picChg>
        <pc:picChg chg="add mod">
          <ac:chgData name="Donnamarie Richmond" userId="ddb30843-d6ff-4536-8714-330f167a1996" providerId="ADAL" clId="{AB34A9A4-877F-43DC-A28A-1840B3254AA1}" dt="2022-11-01T20:52:55.211" v="409" actId="1076"/>
          <ac:picMkLst>
            <pc:docMk/>
            <pc:sldMk cId="2210719929" sldId="270"/>
            <ac:picMk id="8" creationId="{CB714B85-AADB-F19D-8FCE-937F2D6E27E3}"/>
          </ac:picMkLst>
        </pc:picChg>
        <pc:picChg chg="del">
          <ac:chgData name="Donnamarie Richmond" userId="ddb30843-d6ff-4536-8714-330f167a1996" providerId="ADAL" clId="{AB34A9A4-877F-43DC-A28A-1840B3254AA1}" dt="2022-11-01T20:45:47.389" v="285" actId="478"/>
          <ac:picMkLst>
            <pc:docMk/>
            <pc:sldMk cId="2210719929" sldId="270"/>
            <ac:picMk id="9" creationId="{5045BCBD-E9A6-46EA-A488-0ABFDF069DF2}"/>
          </ac:picMkLst>
        </pc:picChg>
        <pc:picChg chg="del">
          <ac:chgData name="Donnamarie Richmond" userId="ddb30843-d6ff-4536-8714-330f167a1996" providerId="ADAL" clId="{AB34A9A4-877F-43DC-A28A-1840B3254AA1}" dt="2022-11-01T20:45:48.759" v="287" actId="478"/>
          <ac:picMkLst>
            <pc:docMk/>
            <pc:sldMk cId="2210719929" sldId="270"/>
            <ac:picMk id="10" creationId="{19F003A2-84D4-4BC9-9FD1-4D3457A73E7F}"/>
          </ac:picMkLst>
        </pc:picChg>
        <pc:picChg chg="add mod">
          <ac:chgData name="Donnamarie Richmond" userId="ddb30843-d6ff-4536-8714-330f167a1996" providerId="ADAL" clId="{AB34A9A4-877F-43DC-A28A-1840B3254AA1}" dt="2022-11-01T20:53:00.370" v="410" actId="1076"/>
          <ac:picMkLst>
            <pc:docMk/>
            <pc:sldMk cId="2210719929" sldId="270"/>
            <ac:picMk id="12" creationId="{E40DA084-8C81-1145-FD28-0BAC1353F7A2}"/>
          </ac:picMkLst>
        </pc:picChg>
        <pc:cxnChg chg="del">
          <ac:chgData name="Donnamarie Richmond" userId="ddb30843-d6ff-4536-8714-330f167a1996" providerId="ADAL" clId="{AB34A9A4-877F-43DC-A28A-1840B3254AA1}" dt="2022-11-01T20:45:10.381" v="276" actId="478"/>
          <ac:cxnSpMkLst>
            <pc:docMk/>
            <pc:sldMk cId="2210719929" sldId="270"/>
            <ac:cxnSpMk id="14" creationId="{A4B5B977-98FD-4515-BEBE-60AE9540A8A5}"/>
          </ac:cxnSpMkLst>
        </pc:cxnChg>
        <pc:cxnChg chg="del">
          <ac:chgData name="Donnamarie Richmond" userId="ddb30843-d6ff-4536-8714-330f167a1996" providerId="ADAL" clId="{AB34A9A4-877F-43DC-A28A-1840B3254AA1}" dt="2022-11-01T20:45:51.082" v="288" actId="478"/>
          <ac:cxnSpMkLst>
            <pc:docMk/>
            <pc:sldMk cId="2210719929" sldId="270"/>
            <ac:cxnSpMk id="18" creationId="{0BB8F8CD-1F6F-4D01-8C39-3A8DFD0990FB}"/>
          </ac:cxnSpMkLst>
        </pc:cxnChg>
        <pc:cxnChg chg="del">
          <ac:chgData name="Donnamarie Richmond" userId="ddb30843-d6ff-4536-8714-330f167a1996" providerId="ADAL" clId="{AB34A9A4-877F-43DC-A28A-1840B3254AA1}" dt="2022-11-01T20:45:24.153" v="282" actId="478"/>
          <ac:cxnSpMkLst>
            <pc:docMk/>
            <pc:sldMk cId="2210719929" sldId="270"/>
            <ac:cxnSpMk id="25" creationId="{89619A22-4566-45F8-BAF7-AFF9D729DF3F}"/>
          </ac:cxnSpMkLst>
        </pc:cxnChg>
      </pc:sldChg>
      <pc:sldChg chg="modSp add mod">
        <pc:chgData name="Donnamarie Richmond" userId="ddb30843-d6ff-4536-8714-330f167a1996" providerId="ADAL" clId="{AB34A9A4-877F-43DC-A28A-1840B3254AA1}" dt="2022-11-01T21:01:40.281" v="524" actId="20577"/>
        <pc:sldMkLst>
          <pc:docMk/>
          <pc:sldMk cId="301595353" sldId="271"/>
        </pc:sldMkLst>
        <pc:spChg chg="mod">
          <ac:chgData name="Donnamarie Richmond" userId="ddb30843-d6ff-4536-8714-330f167a1996" providerId="ADAL" clId="{AB34A9A4-877F-43DC-A28A-1840B3254AA1}" dt="2022-11-01T21:01:40.281" v="524" actId="20577"/>
          <ac:spMkLst>
            <pc:docMk/>
            <pc:sldMk cId="301595353" sldId="271"/>
            <ac:spMk id="2" creationId="{081BE841-01DD-4B43-AD8B-054C4A14D79A}"/>
          </ac:spMkLst>
        </pc:spChg>
      </pc:sldChg>
    </pc:docChg>
  </pc:docChgLst>
  <pc:docChgLst>
    <pc:chgData name="Donnamarie Richmond" userId="S::drichmond@naplesgarden.org::ddb30843-d6ff-4536-8714-330f167a1996" providerId="AD" clId="Web-{181DDE3C-1BBF-E20A-76B0-21AD0C8E3729}"/>
    <pc:docChg chg="modSld sldOrd">
      <pc:chgData name="Donnamarie Richmond" userId="S::drichmond@naplesgarden.org::ddb30843-d6ff-4536-8714-330f167a1996" providerId="AD" clId="Web-{181DDE3C-1BBF-E20A-76B0-21AD0C8E3729}" dt="2021-08-27T16:51:31.332" v="99"/>
      <pc:docMkLst>
        <pc:docMk/>
      </pc:docMkLst>
      <pc:sldChg chg="delSp modSp">
        <pc:chgData name="Donnamarie Richmond" userId="S::drichmond@naplesgarden.org::ddb30843-d6ff-4536-8714-330f167a1996" providerId="AD" clId="Web-{181DDE3C-1BBF-E20A-76B0-21AD0C8E3729}" dt="2021-08-27T16:30:20.771" v="31" actId="1076"/>
        <pc:sldMkLst>
          <pc:docMk/>
          <pc:sldMk cId="4132429139" sldId="259"/>
        </pc:sldMkLst>
        <pc:spChg chg="mod">
          <ac:chgData name="Donnamarie Richmond" userId="S::drichmond@naplesgarden.org::ddb30843-d6ff-4536-8714-330f167a1996" providerId="AD" clId="Web-{181DDE3C-1BBF-E20A-76B0-21AD0C8E3729}" dt="2021-08-27T16:30:20.771" v="31" actId="1076"/>
          <ac:spMkLst>
            <pc:docMk/>
            <pc:sldMk cId="4132429139" sldId="259"/>
            <ac:spMk id="2" creationId="{ADCB552C-D5DE-4A86-917C-65F27F640EFC}"/>
          </ac:spMkLst>
        </pc:spChg>
        <pc:spChg chg="mod">
          <ac:chgData name="Donnamarie Richmond" userId="S::drichmond@naplesgarden.org::ddb30843-d6ff-4536-8714-330f167a1996" providerId="AD" clId="Web-{181DDE3C-1BBF-E20A-76B0-21AD0C8E3729}" dt="2021-08-27T16:29:58.145" v="3" actId="20577"/>
          <ac:spMkLst>
            <pc:docMk/>
            <pc:sldMk cId="4132429139" sldId="259"/>
            <ac:spMk id="6" creationId="{B8B2FCC1-CB8E-41C5-925E-A4FDEC329081}"/>
          </ac:spMkLst>
        </pc:spChg>
        <pc:picChg chg="del">
          <ac:chgData name="Donnamarie Richmond" userId="S::drichmond@naplesgarden.org::ddb30843-d6ff-4536-8714-330f167a1996" providerId="AD" clId="Web-{181DDE3C-1BBF-E20A-76B0-21AD0C8E3729}" dt="2021-08-27T16:29:53.848" v="0"/>
          <ac:picMkLst>
            <pc:docMk/>
            <pc:sldMk cId="4132429139" sldId="259"/>
            <ac:picMk id="5" creationId="{C2A675D8-C1C4-4825-B509-F182E95BD085}"/>
          </ac:picMkLst>
        </pc:picChg>
      </pc:sldChg>
      <pc:sldChg chg="modSp">
        <pc:chgData name="Donnamarie Richmond" userId="S::drichmond@naplesgarden.org::ddb30843-d6ff-4536-8714-330f167a1996" providerId="AD" clId="Web-{181DDE3C-1BBF-E20A-76B0-21AD0C8E3729}" dt="2021-08-27T16:42:29.741" v="51" actId="20577"/>
        <pc:sldMkLst>
          <pc:docMk/>
          <pc:sldMk cId="4127083551" sldId="260"/>
        </pc:sldMkLst>
        <pc:spChg chg="mod">
          <ac:chgData name="Donnamarie Richmond" userId="S::drichmond@naplesgarden.org::ddb30843-d6ff-4536-8714-330f167a1996" providerId="AD" clId="Web-{181DDE3C-1BBF-E20A-76B0-21AD0C8E3729}" dt="2021-08-27T16:42:29.741" v="51" actId="20577"/>
          <ac:spMkLst>
            <pc:docMk/>
            <pc:sldMk cId="4127083551" sldId="260"/>
            <ac:spMk id="5" creationId="{CD97F7A3-75AD-4C6B-AE0C-909CF789A553}"/>
          </ac:spMkLst>
        </pc:spChg>
      </pc:sldChg>
      <pc:sldChg chg="modNotes">
        <pc:chgData name="Donnamarie Richmond" userId="S::drichmond@naplesgarden.org::ddb30843-d6ff-4536-8714-330f167a1996" providerId="AD" clId="Web-{181DDE3C-1BBF-E20A-76B0-21AD0C8E3729}" dt="2021-08-27T16:50:27.846" v="85"/>
        <pc:sldMkLst>
          <pc:docMk/>
          <pc:sldMk cId="2545166385" sldId="264"/>
        </pc:sldMkLst>
      </pc:sldChg>
      <pc:sldChg chg="ord modNotes">
        <pc:chgData name="Donnamarie Richmond" userId="S::drichmond@naplesgarden.org::ddb30843-d6ff-4536-8714-330f167a1996" providerId="AD" clId="Web-{181DDE3C-1BBF-E20A-76B0-21AD0C8E3729}" dt="2021-08-27T16:51:31.332" v="99"/>
        <pc:sldMkLst>
          <pc:docMk/>
          <pc:sldMk cId="3853188811" sldId="265"/>
        </pc:sldMkLst>
      </pc:sldChg>
      <pc:sldChg chg="modSp modNotes">
        <pc:chgData name="Donnamarie Richmond" userId="S::drichmond@naplesgarden.org::ddb30843-d6ff-4536-8714-330f167a1996" providerId="AD" clId="Web-{181DDE3C-1BBF-E20A-76B0-21AD0C8E3729}" dt="2021-08-27T16:42:37.444" v="72"/>
        <pc:sldMkLst>
          <pc:docMk/>
          <pc:sldMk cId="3150361384" sldId="266"/>
        </pc:sldMkLst>
        <pc:spChg chg="mod">
          <ac:chgData name="Donnamarie Richmond" userId="S::drichmond@naplesgarden.org::ddb30843-d6ff-4536-8714-330f167a1996" providerId="AD" clId="Web-{181DDE3C-1BBF-E20A-76B0-21AD0C8E3729}" dt="2021-08-27T16:42:17.881" v="43" actId="20577"/>
          <ac:spMkLst>
            <pc:docMk/>
            <pc:sldMk cId="3150361384" sldId="266"/>
            <ac:spMk id="2" creationId="{38C77F12-3CDC-4015-8119-BA2A27277E4E}"/>
          </ac:spMkLst>
        </pc:spChg>
      </pc:sldChg>
    </pc:docChg>
  </pc:docChgLst>
  <pc:docChgLst>
    <pc:chgData name="Donnamarie Richmond" userId="ddb30843-d6ff-4536-8714-330f167a1996" providerId="ADAL" clId="{7F07E13B-598F-4164-AB88-D8065BFAC89D}"/>
    <pc:docChg chg="undo custSel addSld delSld modSld">
      <pc:chgData name="Donnamarie Richmond" userId="ddb30843-d6ff-4536-8714-330f167a1996" providerId="ADAL" clId="{7F07E13B-598F-4164-AB88-D8065BFAC89D}" dt="2023-01-05T21:28:23.604" v="131" actId="20577"/>
      <pc:docMkLst>
        <pc:docMk/>
      </pc:docMkLst>
      <pc:sldChg chg="modSp add del mod modNotesTx">
        <pc:chgData name="Donnamarie Richmond" userId="ddb30843-d6ff-4536-8714-330f167a1996" providerId="ADAL" clId="{7F07E13B-598F-4164-AB88-D8065BFAC89D}" dt="2023-01-05T21:28:23.604" v="131" actId="20577"/>
        <pc:sldMkLst>
          <pc:docMk/>
          <pc:sldMk cId="2194565537" sldId="272"/>
        </pc:sldMkLst>
        <pc:spChg chg="mod">
          <ac:chgData name="Donnamarie Richmond" userId="ddb30843-d6ff-4536-8714-330f167a1996" providerId="ADAL" clId="{7F07E13B-598F-4164-AB88-D8065BFAC89D}" dt="2023-01-05T21:11:00.206" v="32" actId="1076"/>
          <ac:spMkLst>
            <pc:docMk/>
            <pc:sldMk cId="2194565537" sldId="272"/>
            <ac:spMk id="3" creationId="{10D12539-9398-13C4-35C2-C5BBA2609973}"/>
          </ac:spMkLst>
        </pc:spChg>
        <pc:spChg chg="mod">
          <ac:chgData name="Donnamarie Richmond" userId="ddb30843-d6ff-4536-8714-330f167a1996" providerId="ADAL" clId="{7F07E13B-598F-4164-AB88-D8065BFAC89D}" dt="2023-01-05T21:13:31.114" v="54"/>
          <ac:spMkLst>
            <pc:docMk/>
            <pc:sldMk cId="2194565537" sldId="272"/>
            <ac:spMk id="4" creationId="{A1AF23B0-0A62-1FA2-CD13-1500B97667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4A17DA-D01E-4BE1-9475-2F5348D94F91}" type="datetimeFigureOut">
              <a:rPr lang="en-US"/>
              <a:t>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68DD5-29F2-425B-871C-A889A4704585}" type="slidenum">
              <a:rPr lang="en-US"/>
              <a:t>‹#›</a:t>
            </a:fld>
            <a:endParaRPr lang="en-US"/>
          </a:p>
        </p:txBody>
      </p:sp>
    </p:spTree>
    <p:extLst>
      <p:ext uri="{BB962C8B-B14F-4D97-AF65-F5344CB8AC3E}">
        <p14:creationId xmlns:p14="http://schemas.microsoft.com/office/powerpoint/2010/main" val="1808793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Buckle up folks we’re about to get ARTSY</a:t>
            </a:r>
          </a:p>
        </p:txBody>
      </p:sp>
      <p:sp>
        <p:nvSpPr>
          <p:cNvPr id="4" name="Slide Number Placeholder 3"/>
          <p:cNvSpPr>
            <a:spLocks noGrp="1"/>
          </p:cNvSpPr>
          <p:nvPr>
            <p:ph type="sldNum" sz="quarter" idx="5"/>
          </p:nvPr>
        </p:nvSpPr>
        <p:spPr/>
        <p:txBody>
          <a:bodyPr/>
          <a:lstStyle/>
          <a:p>
            <a:fld id="{702A2A0B-2325-49AA-A195-1DC1BA66A573}" type="slidenum">
              <a:rPr lang="en-US" smtClean="0"/>
              <a:t>1</a:t>
            </a:fld>
            <a:endParaRPr lang="en-US"/>
          </a:p>
        </p:txBody>
      </p:sp>
    </p:spTree>
    <p:extLst>
      <p:ext uri="{BB962C8B-B14F-4D97-AF65-F5344CB8AC3E}">
        <p14:creationId xmlns:p14="http://schemas.microsoft.com/office/powerpoint/2010/main" val="485343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dirty="0">
                <a:solidFill>
                  <a:srgbClr val="000000"/>
                </a:solidFill>
                <a:effectLst/>
                <a:latin typeface="+mn-lt"/>
                <a:ea typeface="Times New Roman" panose="02020603050405020304" pitchFamily="18" charset="0"/>
              </a:rPr>
              <a:t>Consigna para la pieza final:</a:t>
            </a:r>
          </a:p>
          <a:p>
            <a:r>
              <a:rPr lang="es-CO" sz="1200" dirty="0">
                <a:solidFill>
                  <a:srgbClr val="000000"/>
                </a:solidFill>
                <a:effectLst/>
                <a:latin typeface="+mn-lt"/>
                <a:ea typeface="Times New Roman" panose="02020603050405020304" pitchFamily="18" charset="0"/>
              </a:rPr>
              <a:t>¿Qué elementos de la naturaleza te inspiran?</a:t>
            </a:r>
          </a:p>
          <a:p>
            <a:r>
              <a:rPr lang="es-CO" sz="1200" dirty="0">
                <a:solidFill>
                  <a:srgbClr val="000000"/>
                </a:solidFill>
                <a:effectLst/>
                <a:latin typeface="+mn-lt"/>
                <a:ea typeface="Times New Roman" panose="02020603050405020304" pitchFamily="18" charset="0"/>
              </a:rPr>
              <a:t>Para tu pieza final deberás:</a:t>
            </a:r>
          </a:p>
          <a:p>
            <a:r>
              <a:rPr lang="en-US" sz="1200" dirty="0">
                <a:latin typeface="+mn-lt"/>
                <a:cs typeface="Calibri" panose="020F0502020204030204"/>
              </a:rPr>
              <a:t>- </a:t>
            </a:r>
            <a:r>
              <a:rPr lang="es-CO" sz="1200" dirty="0">
                <a:solidFill>
                  <a:srgbClr val="000000"/>
                </a:solidFill>
                <a:effectLst/>
                <a:latin typeface="+mn-lt"/>
                <a:ea typeface="Times New Roman" panose="02020603050405020304" pitchFamily="18" charset="0"/>
              </a:rPr>
              <a:t>Crear una obra de arte utilizando las técnicas y los materiales aprendidos en esta clase</a:t>
            </a:r>
          </a:p>
          <a:p>
            <a:pPr marL="285750" indent="-285750">
              <a:buFontTx/>
              <a:buChar char="-"/>
            </a:pPr>
            <a:r>
              <a:rPr lang="es-CO" sz="1200" dirty="0">
                <a:solidFill>
                  <a:srgbClr val="000000"/>
                </a:solidFill>
                <a:effectLst/>
                <a:latin typeface="+mn-lt"/>
                <a:ea typeface="Times New Roman" panose="02020603050405020304" pitchFamily="18" charset="0"/>
              </a:rPr>
              <a:t>Escribir una declaración de artista para complementar tu obra de arte</a:t>
            </a:r>
          </a:p>
          <a:p>
            <a:pPr marL="0" indent="0">
              <a:buFontTx/>
              <a:buNone/>
            </a:pPr>
            <a:endParaRPr lang="en-US" sz="1200" dirty="0">
              <a:latin typeface="+mn-lt"/>
            </a:endParaRPr>
          </a:p>
          <a:p>
            <a:r>
              <a:rPr lang="es-CO" sz="1200" dirty="0">
                <a:solidFill>
                  <a:srgbClr val="000000"/>
                </a:solidFill>
                <a:effectLst/>
                <a:latin typeface="+mn-lt"/>
                <a:ea typeface="Times New Roman" panose="02020603050405020304" pitchFamily="18" charset="0"/>
              </a:rPr>
              <a:t>Tu pieza final puede ser de cualquier estilo: un paisaje, un estudio o ilustración científica de una planta, un poema, un </a:t>
            </a:r>
            <a:r>
              <a:rPr lang="es-CO" sz="1200" i="1" dirty="0">
                <a:solidFill>
                  <a:srgbClr val="000000"/>
                </a:solidFill>
                <a:effectLst/>
                <a:latin typeface="+mn-lt"/>
                <a:ea typeface="Times New Roman" panose="02020603050405020304" pitchFamily="18" charset="0"/>
              </a:rPr>
              <a:t>collage</a:t>
            </a:r>
            <a:r>
              <a:rPr lang="es-CO" sz="1200" dirty="0">
                <a:solidFill>
                  <a:srgbClr val="000000"/>
                </a:solidFill>
                <a:effectLst/>
                <a:latin typeface="+mn-lt"/>
                <a:ea typeface="Times New Roman" panose="02020603050405020304" pitchFamily="18" charset="0"/>
              </a:rPr>
              <a:t>, </a:t>
            </a:r>
            <a:r>
              <a:rPr lang="es-CO" sz="1200" dirty="0" err="1">
                <a:solidFill>
                  <a:srgbClr val="000000"/>
                </a:solidFill>
                <a:effectLst/>
                <a:latin typeface="+mn-lt"/>
                <a:ea typeface="Times New Roman" panose="02020603050405020304" pitchFamily="18" charset="0"/>
              </a:rPr>
              <a:t>etc</a:t>
            </a:r>
            <a:r>
              <a:rPr lang="en-US" sz="1200" dirty="0">
                <a:latin typeface="+mn-lt"/>
              </a:rPr>
              <a:t>. </a:t>
            </a:r>
            <a:r>
              <a:rPr lang="en-US" sz="1200" dirty="0">
                <a:solidFill>
                  <a:srgbClr val="000000"/>
                </a:solidFill>
                <a:effectLst/>
                <a:latin typeface="+mn-lt"/>
                <a:ea typeface="Times New Roman" panose="02020603050405020304" pitchFamily="18" charset="0"/>
              </a:rPr>
              <a:t>¡Deja volar </a:t>
            </a:r>
            <a:r>
              <a:rPr lang="en-US" sz="1200" dirty="0" err="1">
                <a:solidFill>
                  <a:srgbClr val="000000"/>
                </a:solidFill>
                <a:effectLst/>
                <a:latin typeface="+mn-lt"/>
                <a:ea typeface="Times New Roman" panose="02020603050405020304" pitchFamily="18" charset="0"/>
              </a:rPr>
              <a:t>tu</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creatividad</a:t>
            </a:r>
            <a:r>
              <a:rPr lang="en-US" sz="1200" dirty="0">
                <a:solidFill>
                  <a:srgbClr val="000000"/>
                </a:solidFill>
                <a:effectLst/>
                <a:latin typeface="+mn-lt"/>
                <a:ea typeface="Times New Roman" panose="02020603050405020304" pitchFamily="18" charset="0"/>
              </a:rPr>
              <a:t>!</a:t>
            </a:r>
            <a:endParaRPr lang="en-US" sz="1200" dirty="0">
              <a:latin typeface="+mn-lt"/>
            </a:endParaRPr>
          </a:p>
          <a:p>
            <a:r>
              <a:rPr lang="es-CO" sz="1200" dirty="0">
                <a:solidFill>
                  <a:srgbClr val="000000"/>
                </a:solidFill>
                <a:effectLst/>
                <a:latin typeface="+mn-lt"/>
                <a:ea typeface="Times New Roman" panose="02020603050405020304" pitchFamily="18" charset="0"/>
              </a:rPr>
              <a:t>¿Qué es una declaración de artista?</a:t>
            </a:r>
          </a:p>
          <a:p>
            <a:r>
              <a:rPr lang="es-CO" sz="1200" dirty="0">
                <a:solidFill>
                  <a:srgbClr val="000000"/>
                </a:solidFill>
                <a:effectLst/>
                <a:latin typeface="+mn-lt"/>
                <a:ea typeface="Times New Roman" panose="02020603050405020304" pitchFamily="18" charset="0"/>
              </a:rPr>
              <a:t>Básicamente, una declaración de artista es una descripción de tu obra en tus propias palabras</a:t>
            </a:r>
            <a:r>
              <a:rPr lang="en-US" sz="1200" dirty="0">
                <a:latin typeface="+mn-lt"/>
              </a:rPr>
              <a:t>. </a:t>
            </a:r>
            <a:r>
              <a:rPr lang="es-CO" sz="1200" dirty="0">
                <a:solidFill>
                  <a:srgbClr val="000000"/>
                </a:solidFill>
                <a:effectLst/>
                <a:latin typeface="+mn-lt"/>
                <a:ea typeface="Times New Roman" panose="02020603050405020304" pitchFamily="18" charset="0"/>
              </a:rPr>
              <a:t>Es una explicación de por qué haces lo que haces y de cómo has creado tu obra</a:t>
            </a:r>
            <a:r>
              <a:rPr lang="en-US" sz="1200" dirty="0">
                <a:latin typeface="+mn-lt"/>
              </a:rPr>
              <a:t>. </a:t>
            </a:r>
            <a:r>
              <a:rPr lang="es-CO" sz="1200" dirty="0">
                <a:solidFill>
                  <a:srgbClr val="000000"/>
                </a:solidFill>
                <a:effectLst/>
                <a:latin typeface="+mn-lt"/>
                <a:ea typeface="Times New Roman" panose="02020603050405020304" pitchFamily="18" charset="0"/>
              </a:rPr>
              <a:t>Tu declaración puede ser específica para tu pieza final, o puede representar la totalidad de tu experiencia en este curso</a:t>
            </a:r>
            <a:r>
              <a:rPr lang="en-US" sz="1200" dirty="0">
                <a:latin typeface="+mn-lt"/>
              </a:rPr>
              <a:t>. </a:t>
            </a:r>
            <a:r>
              <a:rPr lang="es-CO" sz="1200" dirty="0">
                <a:solidFill>
                  <a:srgbClr val="000000"/>
                </a:solidFill>
                <a:effectLst/>
                <a:latin typeface="+mn-lt"/>
                <a:ea typeface="Times New Roman" panose="02020603050405020304" pitchFamily="18" charset="0"/>
              </a:rPr>
              <a:t>Una declaración de artista explica tu proceso creativo, lo que incluye tus motivaciones, inspiraciones, misión y métodos</a:t>
            </a:r>
            <a:r>
              <a:rPr lang="en-US" sz="1200" dirty="0">
                <a:latin typeface="+mn-lt"/>
              </a:rPr>
              <a:t>.</a:t>
            </a:r>
            <a:endParaRPr lang="en-US" sz="1200" dirty="0">
              <a:latin typeface="+mn-lt"/>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FE54968-2546-4ADF-A0CE-65FC55828CE5}" type="slidenum">
              <a:rPr lang="en-US" smtClean="0"/>
              <a:t>3</a:t>
            </a:fld>
            <a:endParaRPr lang="en-US"/>
          </a:p>
        </p:txBody>
      </p:sp>
    </p:spTree>
    <p:extLst>
      <p:ext uri="{BB962C8B-B14F-4D97-AF65-F5344CB8AC3E}">
        <p14:creationId xmlns:p14="http://schemas.microsoft.com/office/powerpoint/2010/main" val="45184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CO" sz="1200" dirty="0"/>
              <a:t>Envíe una pieza final.</a:t>
            </a:r>
          </a:p>
          <a:p>
            <a:pPr marL="171450" indent="-171450">
              <a:buFontTx/>
              <a:buChar char="-"/>
            </a:pPr>
            <a:r>
              <a:rPr lang="es-CO" sz="1200" dirty="0"/>
              <a:t>Encontrarás dos hojas de papel de acuarela de 8x10” en tu paquete de materiales. Se incluye una hoja adicional de papel final para que practiques.</a:t>
            </a:r>
          </a:p>
          <a:p>
            <a:pPr marL="171450" indent="-171450">
              <a:buFontTx/>
              <a:buChar char="-"/>
            </a:pPr>
            <a:r>
              <a:rPr lang="es-CO" sz="1200" dirty="0"/>
              <a:t>Para enviar una pieza final, debes usar el papel de acuarela de 8x10 ”que se le proporcionó.</a:t>
            </a:r>
          </a:p>
          <a:p>
            <a:pPr marL="171450" indent="-171450">
              <a:buFontTx/>
              <a:buChar char="-"/>
            </a:pPr>
            <a:r>
              <a:rPr lang="es-CO" sz="1200" dirty="0"/>
              <a:t>Solo puedes enviar una pieza final.</a:t>
            </a:r>
          </a:p>
          <a:p>
            <a:pPr marL="0" indent="0">
              <a:buFont typeface="Arial" panose="020B0604020202020204" pitchFamily="34" charset="0"/>
              <a:buNone/>
            </a:pPr>
            <a:endParaRPr lang="en-US" sz="1200" dirty="0"/>
          </a:p>
          <a:p>
            <a:pPr marL="0" indent="0">
              <a:buFont typeface="Arial" panose="020B0604020202020204" pitchFamily="34" charset="0"/>
              <a:buNone/>
            </a:pPr>
            <a:r>
              <a:rPr lang="es-CO" sz="1200" dirty="0"/>
              <a:t>La declaración del artista debe escribirse a máquina</a:t>
            </a:r>
            <a:r>
              <a:rPr lang="en-US" sz="1200" dirty="0"/>
              <a:t>.</a:t>
            </a:r>
          </a:p>
          <a:p>
            <a:pPr marL="171450" indent="-171450">
              <a:buFontTx/>
              <a:buChar char="-"/>
            </a:pPr>
            <a:r>
              <a:rPr lang="es-CO" sz="1200" dirty="0"/>
              <a:t>No escribes tu declaración de artista en tu pieza final.</a:t>
            </a:r>
          </a:p>
          <a:p>
            <a:pPr marL="171450" indent="-171450">
              <a:buFontTx/>
              <a:buChar char="-"/>
            </a:pPr>
            <a:r>
              <a:rPr lang="es-CO" sz="1200" dirty="0"/>
              <a:t>Puedes enviarme tu declaración de artista por correo electrónico a mí o a Anny si tienes preguntas o deseas recibir comentarios sobre tu declaración</a:t>
            </a:r>
            <a:r>
              <a:rPr lang="en-US" sz="1200" dirty="0"/>
              <a:t>. </a:t>
            </a:r>
          </a:p>
          <a:p>
            <a:endParaRPr lang="en-US" sz="1200" dirty="0"/>
          </a:p>
          <a:p>
            <a:pPr marL="0" indent="0">
              <a:buFont typeface="Arial" panose="020B0604020202020204" pitchFamily="34" charset="0"/>
              <a:buNone/>
            </a:pPr>
            <a:r>
              <a:rPr lang="es-CO" sz="1200" dirty="0"/>
              <a:t>La declaración del artista </a:t>
            </a:r>
            <a:r>
              <a:rPr lang="es-CO" sz="1200" dirty="0">
                <a:cs typeface="Calibri"/>
              </a:rPr>
              <a:t>debe tener un máximo de 3-4 oraciones.</a:t>
            </a:r>
          </a:p>
          <a:p>
            <a:pPr marL="0" indent="0">
              <a:buFont typeface="Arial" panose="020B0604020202020204" pitchFamily="34" charset="0"/>
              <a:buNone/>
            </a:pPr>
            <a:endParaRPr lang="en-US" sz="1200" dirty="0">
              <a:cs typeface="Calibri"/>
            </a:endParaRPr>
          </a:p>
          <a:p>
            <a:pPr marL="0" indent="0">
              <a:buFont typeface="Arial" panose="020B0604020202020204" pitchFamily="34" charset="0"/>
              <a:buNone/>
            </a:pPr>
            <a:r>
              <a:rPr lang="es-CO" sz="1200" dirty="0">
                <a:cs typeface="Calibri"/>
              </a:rPr>
              <a:t>Firme tu obra final en la esquina inferior derecha de tu papel. Utilice tu firma favorita </a:t>
            </a:r>
            <a:r>
              <a:rPr lang="es-CO" sz="1200">
                <a:cs typeface="Calibri"/>
              </a:rPr>
              <a:t>o imprime tu </a:t>
            </a:r>
            <a:r>
              <a:rPr lang="es-CO" sz="1200" dirty="0">
                <a:cs typeface="Calibri"/>
              </a:rPr>
              <a:t>nombre.</a:t>
            </a:r>
            <a:endParaRPr lang="es-CO" dirty="0"/>
          </a:p>
        </p:txBody>
      </p:sp>
      <p:sp>
        <p:nvSpPr>
          <p:cNvPr id="4" name="Slide Number Placeholder 3"/>
          <p:cNvSpPr>
            <a:spLocks noGrp="1"/>
          </p:cNvSpPr>
          <p:nvPr>
            <p:ph type="sldNum" sz="quarter" idx="5"/>
          </p:nvPr>
        </p:nvSpPr>
        <p:spPr/>
        <p:txBody>
          <a:bodyPr/>
          <a:lstStyle/>
          <a:p>
            <a:fld id="{51568DD5-29F2-425B-871C-A889A4704585}" type="slidenum">
              <a:rPr lang="en-US" smtClean="0"/>
              <a:t>4</a:t>
            </a:fld>
            <a:endParaRPr lang="en-US"/>
          </a:p>
        </p:txBody>
      </p:sp>
    </p:spTree>
    <p:extLst>
      <p:ext uri="{BB962C8B-B14F-4D97-AF65-F5344CB8AC3E}">
        <p14:creationId xmlns:p14="http://schemas.microsoft.com/office/powerpoint/2010/main" val="352180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dirty="0">
                <a:solidFill>
                  <a:srgbClr val="000000"/>
                </a:solidFill>
                <a:effectLst/>
                <a:latin typeface="+mn-lt"/>
                <a:ea typeface="Times New Roman" panose="02020603050405020304" pitchFamily="18" charset="0"/>
              </a:rPr>
              <a:t>La luz y las sombras definen visualmente los objetos</a:t>
            </a:r>
            <a:r>
              <a:rPr lang="en-US" sz="1200" dirty="0">
                <a:latin typeface="+mn-lt"/>
                <a:cs typeface="Calibri"/>
              </a:rPr>
              <a:t>. </a:t>
            </a:r>
          </a:p>
          <a:p>
            <a:r>
              <a:rPr lang="es-CO" sz="1200" dirty="0">
                <a:solidFill>
                  <a:srgbClr val="000000"/>
                </a:solidFill>
                <a:effectLst/>
                <a:latin typeface="+mn-lt"/>
                <a:ea typeface="Times New Roman" panose="02020603050405020304" pitchFamily="18" charset="0"/>
              </a:rPr>
              <a:t>Como artistas, podemos utilizar los valores para trasladar la luz y las sombras que vemos a un sombreado, lo que nos ayuda a crear la ilusión de la forma</a:t>
            </a:r>
            <a:r>
              <a:rPr lang="en-US" sz="1200" dirty="0">
                <a:latin typeface="+mn-lt"/>
                <a:cs typeface="Calibri"/>
              </a:rPr>
              <a:t>. </a:t>
            </a:r>
          </a:p>
          <a:p>
            <a:endParaRPr lang="en-US" sz="1200" dirty="0">
              <a:latin typeface="+mn-lt"/>
              <a:cs typeface="Calibri"/>
            </a:endParaRPr>
          </a:p>
          <a:p>
            <a:r>
              <a:rPr lang="es-CO" sz="1200" dirty="0">
                <a:solidFill>
                  <a:srgbClr val="000000"/>
                </a:solidFill>
                <a:effectLst/>
                <a:latin typeface="+mn-lt"/>
                <a:ea typeface="Times New Roman" panose="02020603050405020304" pitchFamily="18" charset="0"/>
              </a:rPr>
              <a:t>Los valores son las diferentes tonalidades de gris entre el blanco y el negro, o la gama de matices que se puede obtener de un color desde el tono más claro hasta el más oscuro</a:t>
            </a:r>
            <a:r>
              <a:rPr lang="en-US" sz="1200" dirty="0">
                <a:latin typeface="+mn-lt"/>
                <a:cs typeface="Calibri"/>
              </a:rPr>
              <a:t>. </a:t>
            </a:r>
          </a:p>
          <a:p>
            <a:r>
              <a:rPr lang="es-CO" sz="1200" dirty="0">
                <a:solidFill>
                  <a:srgbClr val="000000"/>
                </a:solidFill>
                <a:effectLst/>
                <a:latin typeface="+mn-lt"/>
                <a:ea typeface="Times New Roman" panose="02020603050405020304" pitchFamily="18" charset="0"/>
              </a:rPr>
              <a:t>Al hacer sombreados, lo mejor es utilizar una gama completa de valores; desde el blanco, pasando por los tonos medios, hasta los más oscuros</a:t>
            </a:r>
            <a:r>
              <a:rPr lang="en-US" sz="1200" dirty="0">
                <a:latin typeface="+mn-lt"/>
                <a:cs typeface="Calibri"/>
              </a:rPr>
              <a:t>. </a:t>
            </a:r>
          </a:p>
          <a:p>
            <a:r>
              <a:rPr lang="es-CO" sz="1200" dirty="0">
                <a:solidFill>
                  <a:srgbClr val="000000"/>
                </a:solidFill>
                <a:effectLst/>
                <a:latin typeface="+mn-lt"/>
                <a:ea typeface="Times New Roman" panose="02020603050405020304" pitchFamily="18" charset="0"/>
              </a:rPr>
              <a:t>El ingrediente básico del sombreado es una gama completa de valores</a:t>
            </a:r>
            <a:r>
              <a:rPr lang="en-US" sz="1200" dirty="0">
                <a:latin typeface="+mn-lt"/>
                <a:cs typeface="Calibri"/>
              </a:rPr>
              <a:t>. </a:t>
            </a:r>
            <a:r>
              <a:rPr lang="es-CO" sz="1200" dirty="0">
                <a:solidFill>
                  <a:srgbClr val="000000"/>
                </a:solidFill>
                <a:effectLst/>
                <a:latin typeface="+mn-lt"/>
                <a:ea typeface="Times New Roman" panose="02020603050405020304" pitchFamily="18" charset="0"/>
              </a:rPr>
              <a:t>Al pintar muchos valores diferentes, puedes añadir profundidad a tus ilustraciones</a:t>
            </a:r>
            <a:r>
              <a:rPr lang="en-US" sz="1200" dirty="0">
                <a:latin typeface="+mn-lt"/>
                <a:cs typeface="Calibri"/>
              </a:rPr>
              <a:t>.</a:t>
            </a:r>
          </a:p>
          <a:p>
            <a:endParaRPr lang="en-US" sz="1200" dirty="0">
              <a:latin typeface="+mn-lt"/>
              <a:cs typeface="Calibri"/>
            </a:endParaRPr>
          </a:p>
          <a:p>
            <a:r>
              <a:rPr lang="es-CO" sz="1200" dirty="0">
                <a:solidFill>
                  <a:srgbClr val="000000"/>
                </a:solidFill>
                <a:effectLst/>
                <a:latin typeface="+mn-lt"/>
                <a:ea typeface="Times New Roman" panose="02020603050405020304" pitchFamily="18" charset="0"/>
              </a:rPr>
              <a:t>La forma tiene que ver con el modo en que una figura u objeto ocupa el espacio</a:t>
            </a:r>
            <a:r>
              <a:rPr lang="en-US" sz="1200" dirty="0">
                <a:latin typeface="+mn-lt"/>
                <a:cs typeface="Calibri"/>
              </a:rPr>
              <a:t>. </a:t>
            </a:r>
            <a:r>
              <a:rPr lang="es-CO" sz="1200" dirty="0">
                <a:solidFill>
                  <a:srgbClr val="000000"/>
                </a:solidFill>
                <a:effectLst/>
                <a:latin typeface="+mn-lt"/>
                <a:ea typeface="Times New Roman" panose="02020603050405020304" pitchFamily="18" charset="0"/>
              </a:rPr>
              <a:t>Es posible crear la apariencia de la forma en una superficie plana (como el papel de tu cuaderno) utilizando la luz, la sombra, la apariencia de los contornos del objeto, el espacio negativo y el entorno del objeto</a:t>
            </a:r>
            <a:r>
              <a:rPr lang="en-US" sz="1200" dirty="0">
                <a:latin typeface="+mn-lt"/>
                <a:cs typeface="Calibri"/>
              </a:rPr>
              <a:t>. </a:t>
            </a:r>
          </a:p>
          <a:p>
            <a:endParaRPr lang="en-US" sz="1200" dirty="0">
              <a:latin typeface="+mn-lt"/>
              <a:cs typeface="Calibri"/>
            </a:endParaRPr>
          </a:p>
          <a:p>
            <a:r>
              <a:rPr lang="es-CO" sz="1200" dirty="0">
                <a:solidFill>
                  <a:srgbClr val="000000"/>
                </a:solidFill>
                <a:effectLst/>
                <a:latin typeface="+mn-lt"/>
                <a:ea typeface="Times New Roman" panose="02020603050405020304" pitchFamily="18" charset="0"/>
              </a:rPr>
              <a:t>En el arte existen dos tipos de formas</a:t>
            </a:r>
            <a:r>
              <a:rPr lang="en-US" sz="1200" dirty="0">
                <a:latin typeface="+mn-lt"/>
                <a:cs typeface="Calibri"/>
              </a:rPr>
              <a:t>:</a:t>
            </a:r>
          </a:p>
          <a:p>
            <a:pPr marL="171450" indent="-171450">
              <a:buFontTx/>
              <a:buChar char="-"/>
            </a:pPr>
            <a:r>
              <a:rPr lang="es-CO" sz="1200" dirty="0">
                <a:solidFill>
                  <a:srgbClr val="000000"/>
                </a:solidFill>
                <a:effectLst/>
                <a:latin typeface="+mn-lt"/>
                <a:ea typeface="Times New Roman" panose="02020603050405020304" pitchFamily="18" charset="0"/>
              </a:rPr>
              <a:t>Formas geométricas: son formas precisas, regulares, angulares y con coherencia matemática,</a:t>
            </a:r>
            <a:r>
              <a:rPr lang="en-US" sz="1200" dirty="0">
                <a:latin typeface="+mn-lt"/>
                <a:cs typeface="Calibri"/>
              </a:rPr>
              <a:t> </a:t>
            </a:r>
            <a:r>
              <a:rPr lang="es-CO" sz="1200" dirty="0">
                <a:solidFill>
                  <a:srgbClr val="000000"/>
                </a:solidFill>
                <a:effectLst/>
                <a:latin typeface="+mn-lt"/>
                <a:ea typeface="Times New Roman" panose="02020603050405020304" pitchFamily="18" charset="0"/>
              </a:rPr>
              <a:t>como las esferas, los cubos, las pirámides, los conos y los cilindros</a:t>
            </a:r>
            <a:r>
              <a:rPr lang="en-US" sz="1200" dirty="0">
                <a:latin typeface="+mn-lt"/>
                <a:cs typeface="Calibri"/>
              </a:rPr>
              <a:t>. </a:t>
            </a:r>
            <a:r>
              <a:rPr lang="es-CO" sz="1200" dirty="0">
                <a:solidFill>
                  <a:srgbClr val="000000"/>
                </a:solidFill>
                <a:effectLst/>
                <a:latin typeface="+mn-lt"/>
                <a:ea typeface="Times New Roman" panose="02020603050405020304" pitchFamily="18" charset="0"/>
              </a:rPr>
              <a:t>Se ven en la arquitectura y en otros elementos hechos por el hombre</a:t>
            </a:r>
            <a:r>
              <a:rPr lang="en-US" sz="1200" dirty="0">
                <a:latin typeface="+mn-lt"/>
                <a:cs typeface="Calibri"/>
              </a:rPr>
              <a:t>. </a:t>
            </a:r>
          </a:p>
          <a:p>
            <a:pPr marL="171450" indent="-171450">
              <a:buFontTx/>
              <a:buChar char="-"/>
            </a:pPr>
            <a:r>
              <a:rPr lang="es-CO" sz="1200" dirty="0">
                <a:solidFill>
                  <a:srgbClr val="000000"/>
                </a:solidFill>
                <a:effectLst/>
                <a:latin typeface="+mn-lt"/>
                <a:ea typeface="Times New Roman" panose="02020603050405020304" pitchFamily="18" charset="0"/>
              </a:rPr>
              <a:t>Formas orgánicas (o </a:t>
            </a:r>
            <a:r>
              <a:rPr lang="es-CO" sz="1200" dirty="0" err="1">
                <a:solidFill>
                  <a:srgbClr val="000000"/>
                </a:solidFill>
                <a:effectLst/>
                <a:latin typeface="+mn-lt"/>
                <a:ea typeface="Times New Roman" panose="02020603050405020304" pitchFamily="18" charset="0"/>
              </a:rPr>
              <a:t>biomórficas</a:t>
            </a:r>
            <a:r>
              <a:rPr lang="es-CO" sz="1200" dirty="0">
                <a:solidFill>
                  <a:srgbClr val="000000"/>
                </a:solidFill>
                <a:effectLst/>
                <a:latin typeface="+mn-lt"/>
                <a:ea typeface="Times New Roman" panose="02020603050405020304" pitchFamily="18" charset="0"/>
              </a:rPr>
              <a:t>): son formas irregulares que suelen existir en el mundo natural</a:t>
            </a:r>
            <a:r>
              <a:rPr lang="en-US" sz="1200" dirty="0">
                <a:latin typeface="+mn-lt"/>
                <a:cs typeface="Calibri"/>
              </a:rPr>
              <a:t>. </a:t>
            </a:r>
            <a:r>
              <a:rPr lang="es-CO" sz="1200" dirty="0">
                <a:solidFill>
                  <a:srgbClr val="000000"/>
                </a:solidFill>
                <a:effectLst/>
                <a:latin typeface="+mn-lt"/>
                <a:ea typeface="Times New Roman" panose="02020603050405020304" pitchFamily="18" charset="0"/>
              </a:rPr>
              <a:t>Pueden ser asimétricas, curvas o de forma libre</a:t>
            </a:r>
            <a:r>
              <a:rPr lang="en-US" sz="1200" dirty="0">
                <a:latin typeface="+mn-lt"/>
                <a:cs typeface="Calibri"/>
              </a:rPr>
              <a:t>. </a:t>
            </a:r>
          </a:p>
          <a:p>
            <a:pPr marL="171450" indent="-171450">
              <a:buFontTx/>
              <a:buChar char="-"/>
            </a:pPr>
            <a:endParaRPr lang="en-US" sz="1200" dirty="0">
              <a:latin typeface="+mn-lt"/>
              <a:cs typeface="Calibri"/>
            </a:endParaRPr>
          </a:p>
          <a:p>
            <a:pPr marL="0" indent="0">
              <a:buFontTx/>
              <a:buNone/>
            </a:pPr>
            <a:r>
              <a:rPr lang="es-CO" sz="1200" dirty="0">
                <a:solidFill>
                  <a:srgbClr val="000000"/>
                </a:solidFill>
                <a:effectLst/>
                <a:latin typeface="+mn-lt"/>
                <a:ea typeface="Times New Roman" panose="02020603050405020304" pitchFamily="18" charset="0"/>
              </a:rPr>
              <a:t>Puedes recurrir a las formas geométricas para entender las formas orgánicas más complicadas, al descomponerlas en formas sencillas y reconocibles</a:t>
            </a:r>
            <a:r>
              <a:rPr lang="en-US" sz="1200" dirty="0">
                <a:latin typeface="+mn-lt"/>
                <a:cs typeface="Calibri"/>
              </a:rPr>
              <a:t>.</a:t>
            </a:r>
          </a:p>
        </p:txBody>
      </p:sp>
      <p:sp>
        <p:nvSpPr>
          <p:cNvPr id="4" name="Slide Number Placeholder 3"/>
          <p:cNvSpPr>
            <a:spLocks noGrp="1"/>
          </p:cNvSpPr>
          <p:nvPr>
            <p:ph type="sldNum" sz="quarter" idx="5"/>
          </p:nvPr>
        </p:nvSpPr>
        <p:spPr/>
        <p:txBody>
          <a:bodyPr/>
          <a:lstStyle/>
          <a:p>
            <a:fld id="{51568DD5-29F2-425B-871C-A889A4704585}" type="slidenum">
              <a:rPr lang="en-US"/>
              <a:t>5</a:t>
            </a:fld>
            <a:endParaRPr lang="en-US"/>
          </a:p>
        </p:txBody>
      </p:sp>
    </p:spTree>
    <p:extLst>
      <p:ext uri="{BB962C8B-B14F-4D97-AF65-F5344CB8AC3E}">
        <p14:creationId xmlns:p14="http://schemas.microsoft.com/office/powerpoint/2010/main" val="390044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dirty="0">
                <a:solidFill>
                  <a:srgbClr val="000000"/>
                </a:solidFill>
                <a:effectLst/>
                <a:latin typeface="+mn-lt"/>
                <a:ea typeface="Times New Roman" panose="02020603050405020304" pitchFamily="18" charset="0"/>
              </a:rPr>
              <a:t>Antes de poder ilustrar correctamente la luz y las sombras, tienes que identificar estas cuatro cosas</a:t>
            </a:r>
            <a:r>
              <a:rPr lang="en-US" sz="1200" dirty="0">
                <a:latin typeface="+mn-lt"/>
                <a:cs typeface="Calibri"/>
              </a:rPr>
              <a:t>:</a:t>
            </a:r>
          </a:p>
          <a:p>
            <a:pPr marL="171450" indent="-171450">
              <a:buFontTx/>
              <a:buChar char="-"/>
            </a:pPr>
            <a:r>
              <a:rPr lang="es-CO" sz="1200" dirty="0">
                <a:solidFill>
                  <a:srgbClr val="000000"/>
                </a:solidFill>
                <a:effectLst/>
                <a:latin typeface="+mn-lt"/>
                <a:ea typeface="Times New Roman" panose="02020603050405020304" pitchFamily="18" charset="0"/>
              </a:rPr>
              <a:t>Tu fuente de luz: la dirección desde la que proviene la luz predominante</a:t>
            </a:r>
            <a:r>
              <a:rPr lang="en-US" sz="1200" dirty="0">
                <a:latin typeface="+mn-lt"/>
                <a:cs typeface="Calibri"/>
              </a:rPr>
              <a:t>. </a:t>
            </a:r>
            <a:r>
              <a:rPr lang="es-CO" sz="1200" dirty="0">
                <a:solidFill>
                  <a:srgbClr val="000000"/>
                </a:solidFill>
                <a:effectLst/>
                <a:latin typeface="+mn-lt"/>
                <a:ea typeface="Times New Roman" panose="02020603050405020304" pitchFamily="18" charset="0"/>
              </a:rPr>
              <a:t>El lugar donde se coloca la fuente de luz afecta todos los aspectos del dibujo, desde el principio hasta el final</a:t>
            </a:r>
            <a:r>
              <a:rPr lang="en-US" sz="1200" dirty="0">
                <a:latin typeface="+mn-lt"/>
                <a:cs typeface="Calibri"/>
              </a:rPr>
              <a:t>. </a:t>
            </a:r>
            <a:r>
              <a:rPr lang="es-CO" sz="1200" dirty="0">
                <a:solidFill>
                  <a:srgbClr val="000000"/>
                </a:solidFill>
                <a:effectLst/>
                <a:latin typeface="+mn-lt"/>
                <a:ea typeface="Times New Roman" panose="02020603050405020304" pitchFamily="18" charset="0"/>
              </a:rPr>
              <a:t>Busca las áreas más claras en el objeto</a:t>
            </a:r>
            <a:r>
              <a:rPr lang="en-US" sz="1200" dirty="0">
                <a:latin typeface="+mn-lt"/>
                <a:cs typeface="Calibri"/>
              </a:rPr>
              <a:t>. </a:t>
            </a:r>
            <a:r>
              <a:rPr lang="es-CO" sz="1200" dirty="0">
                <a:solidFill>
                  <a:srgbClr val="000000"/>
                </a:solidFill>
                <a:effectLst/>
                <a:latin typeface="+mn-lt"/>
                <a:ea typeface="Times New Roman" panose="02020603050405020304" pitchFamily="18" charset="0"/>
              </a:rPr>
              <a:t>Los valores claros más luminosos se denominan “toques de luz” y suelen ser las áreas que se dejan en blanco en el papel</a:t>
            </a:r>
            <a:r>
              <a:rPr lang="en-US" sz="1200" dirty="0">
                <a:latin typeface="+mn-lt"/>
                <a:cs typeface="Calibri"/>
              </a:rPr>
              <a:t>. </a:t>
            </a:r>
          </a:p>
          <a:p>
            <a:pPr marL="171450" indent="-171450">
              <a:buFontTx/>
              <a:buChar char="-"/>
            </a:pPr>
            <a:r>
              <a:rPr lang="es-CO" sz="1200" dirty="0">
                <a:solidFill>
                  <a:srgbClr val="000000"/>
                </a:solidFill>
                <a:effectLst/>
                <a:latin typeface="+mn-lt"/>
                <a:ea typeface="Times New Roman" panose="02020603050405020304" pitchFamily="18" charset="0"/>
              </a:rPr>
              <a:t>Sombras: son las áreas que reciben poco o nada de luz</a:t>
            </a:r>
            <a:r>
              <a:rPr lang="en-US" sz="1200" dirty="0">
                <a:latin typeface="+mn-lt"/>
                <a:cs typeface="Calibri"/>
              </a:rPr>
              <a:t>. </a:t>
            </a:r>
            <a:r>
              <a:rPr lang="es-CO" sz="1200" dirty="0">
                <a:solidFill>
                  <a:srgbClr val="000000"/>
                </a:solidFill>
                <a:effectLst/>
                <a:latin typeface="+mn-lt"/>
                <a:ea typeface="Times New Roman" panose="02020603050405020304" pitchFamily="18" charset="0"/>
              </a:rPr>
              <a:t>Se puede pensar en las sombras como algo opuesto a la fuente de luz</a:t>
            </a:r>
            <a:r>
              <a:rPr lang="en-US" sz="1200" dirty="0">
                <a:latin typeface="+mn-lt"/>
                <a:cs typeface="Calibri"/>
              </a:rPr>
              <a:t>. </a:t>
            </a:r>
            <a:r>
              <a:rPr lang="es-CO" sz="1200" dirty="0">
                <a:solidFill>
                  <a:srgbClr val="000000"/>
                </a:solidFill>
                <a:effectLst/>
                <a:latin typeface="+mn-lt"/>
                <a:ea typeface="Times New Roman" panose="02020603050405020304" pitchFamily="18" charset="0"/>
              </a:rPr>
              <a:t>Las sombras añaden profundidad y transmiten la forma de un objeto</a:t>
            </a:r>
            <a:r>
              <a:rPr lang="en-US" sz="1200" dirty="0">
                <a:latin typeface="+mn-lt"/>
                <a:cs typeface="Calibri"/>
              </a:rPr>
              <a:t>. </a:t>
            </a:r>
            <a:r>
              <a:rPr lang="es-CO" sz="1200" dirty="0">
                <a:solidFill>
                  <a:srgbClr val="000000"/>
                </a:solidFill>
                <a:effectLst/>
                <a:latin typeface="+mn-lt"/>
                <a:ea typeface="Times New Roman" panose="02020603050405020304" pitchFamily="18" charset="0"/>
              </a:rPr>
              <a:t>Si te cuesta encontrar la fuente de luz, busca primero las sombras</a:t>
            </a:r>
            <a:r>
              <a:rPr lang="en-US" sz="1200" dirty="0">
                <a:latin typeface="+mn-lt"/>
                <a:cs typeface="Calibri"/>
              </a:rPr>
              <a:t>. </a:t>
            </a:r>
            <a:r>
              <a:rPr lang="es-CO" sz="1200" dirty="0">
                <a:solidFill>
                  <a:srgbClr val="000000"/>
                </a:solidFill>
                <a:effectLst/>
                <a:latin typeface="+mn-lt"/>
                <a:ea typeface="Times New Roman" panose="02020603050405020304" pitchFamily="18" charset="0"/>
              </a:rPr>
              <a:t>La fuente de luz estará en el lado opuesto de las sombras (sombras a la izquierda = fuente de luz a la derecha</a:t>
            </a:r>
            <a:r>
              <a:rPr lang="en-US" sz="1200" dirty="0">
                <a:latin typeface="+mn-lt"/>
                <a:cs typeface="Calibri"/>
              </a:rPr>
              <a:t>). </a:t>
            </a:r>
          </a:p>
          <a:p>
            <a:pPr marL="171450" indent="-171450">
              <a:buFontTx/>
              <a:buChar char="-"/>
            </a:pPr>
            <a:r>
              <a:rPr lang="es-CO" sz="1200" dirty="0">
                <a:solidFill>
                  <a:srgbClr val="000000"/>
                </a:solidFill>
                <a:effectLst/>
                <a:latin typeface="+mn-lt"/>
                <a:ea typeface="Times New Roman" panose="02020603050405020304" pitchFamily="18" charset="0"/>
              </a:rPr>
              <a:t>Sombra proyectada: el área oscura sobre una superficie cercana donde la luz se ve bloqueada por un objeto sólido</a:t>
            </a:r>
            <a:r>
              <a:rPr lang="en-US" sz="1200" dirty="0">
                <a:latin typeface="+mn-lt"/>
                <a:cs typeface="Calibri"/>
              </a:rPr>
              <a:t>. </a:t>
            </a:r>
            <a:r>
              <a:rPr lang="es-CO" sz="1200" dirty="0">
                <a:solidFill>
                  <a:srgbClr val="000000"/>
                </a:solidFill>
                <a:effectLst/>
                <a:latin typeface="+mn-lt"/>
                <a:ea typeface="Times New Roman" panose="02020603050405020304" pitchFamily="18" charset="0"/>
              </a:rPr>
              <a:t>Las sombras proyectadas aparecerán en los objetos del fondo inmediato cuando un objeto se superpone a otro, y debajo de un objeto cuando este se encuentra apoyado sobre una superficie o cerca de ella</a:t>
            </a:r>
            <a:r>
              <a:rPr lang="en-US" sz="1200" dirty="0">
                <a:latin typeface="+mn-lt"/>
                <a:cs typeface="Calibri"/>
              </a:rPr>
              <a:t>. </a:t>
            </a:r>
            <a:r>
              <a:rPr lang="es-CO" sz="1200" dirty="0">
                <a:solidFill>
                  <a:srgbClr val="000000"/>
                </a:solidFill>
                <a:effectLst/>
                <a:latin typeface="+mn-lt"/>
                <a:ea typeface="Times New Roman" panose="02020603050405020304" pitchFamily="18" charset="0"/>
              </a:rPr>
              <a:t>La sección de la sombra proyectada que se encuentra más cerca del objeto suele tener los valores más oscuros de un dibujo</a:t>
            </a:r>
            <a:r>
              <a:rPr lang="en-US" sz="1200" dirty="0">
                <a:latin typeface="+mn-lt"/>
                <a:cs typeface="Calibri"/>
              </a:rPr>
              <a:t>. </a:t>
            </a:r>
          </a:p>
          <a:p>
            <a:pPr marL="171450" indent="-171450">
              <a:buFontTx/>
              <a:buChar char="-"/>
            </a:pPr>
            <a:r>
              <a:rPr lang="es-CO" sz="1200" dirty="0">
                <a:solidFill>
                  <a:srgbClr val="000000"/>
                </a:solidFill>
                <a:effectLst/>
                <a:latin typeface="+mn-lt"/>
                <a:ea typeface="Times New Roman" panose="02020603050405020304" pitchFamily="18" charset="0"/>
              </a:rPr>
              <a:t>Luz reflejada: suele ser una pequeña cantidad de luz que se refleja en un objeto desde la superficie en la que este se apoya</a:t>
            </a:r>
            <a:r>
              <a:rPr lang="en-US" sz="1200" dirty="0">
                <a:latin typeface="+mn-lt"/>
                <a:cs typeface="Calibri"/>
              </a:rPr>
              <a:t>. </a:t>
            </a:r>
            <a:r>
              <a:rPr lang="es-CO" sz="1200" dirty="0">
                <a:solidFill>
                  <a:srgbClr val="000000"/>
                </a:solidFill>
                <a:effectLst/>
                <a:latin typeface="+mn-lt"/>
                <a:ea typeface="Times New Roman" panose="02020603050405020304" pitchFamily="18" charset="0"/>
              </a:rPr>
              <a:t>Esto suele ocurrir con objetos redondos y esféricos, como las bayas o las uvas</a:t>
            </a:r>
            <a:r>
              <a:rPr lang="en-US" sz="1200" dirty="0">
                <a:latin typeface="+mn-lt"/>
                <a:cs typeface="Calibri"/>
              </a:rPr>
              <a:t>. </a:t>
            </a:r>
          </a:p>
          <a:p>
            <a:pPr marL="171450" indent="-171450">
              <a:buFontTx/>
              <a:buChar char="-"/>
            </a:pPr>
            <a:endParaRPr lang="en-US" dirty="0">
              <a:cs typeface="Calibri"/>
            </a:endParaRPr>
          </a:p>
        </p:txBody>
      </p:sp>
      <p:sp>
        <p:nvSpPr>
          <p:cNvPr id="4" name="Slide Number Placeholder 3"/>
          <p:cNvSpPr>
            <a:spLocks noGrp="1"/>
          </p:cNvSpPr>
          <p:nvPr>
            <p:ph type="sldNum" sz="quarter" idx="5"/>
          </p:nvPr>
        </p:nvSpPr>
        <p:spPr/>
        <p:txBody>
          <a:bodyPr/>
          <a:lstStyle/>
          <a:p>
            <a:fld id="{51568DD5-29F2-425B-871C-A889A4704585}" type="slidenum">
              <a:rPr lang="en-US"/>
              <a:t>6</a:t>
            </a:fld>
            <a:endParaRPr lang="en-US"/>
          </a:p>
        </p:txBody>
      </p:sp>
    </p:spTree>
    <p:extLst>
      <p:ext uri="{BB962C8B-B14F-4D97-AF65-F5344CB8AC3E}">
        <p14:creationId xmlns:p14="http://schemas.microsoft.com/office/powerpoint/2010/main" val="86565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s-CO" sz="1200" dirty="0">
                <a:solidFill>
                  <a:srgbClr val="000000"/>
                </a:solidFill>
                <a:effectLst/>
                <a:latin typeface="+mn-lt"/>
                <a:ea typeface="Times New Roman" panose="02020603050405020304" pitchFamily="18" charset="0"/>
              </a:rPr>
              <a:t>La dirección de la fuente de luz influirá en el modo de dibujar los valores desde los claros hasta los oscuros</a:t>
            </a:r>
            <a:r>
              <a:rPr lang="en-US" sz="1200" dirty="0">
                <a:latin typeface="+mn-lt"/>
                <a:cs typeface="Calibri"/>
              </a:rPr>
              <a:t>. </a:t>
            </a:r>
            <a:r>
              <a:rPr lang="es-CO" sz="1200" dirty="0">
                <a:solidFill>
                  <a:srgbClr val="000000"/>
                </a:solidFill>
                <a:effectLst/>
                <a:latin typeface="+mn-lt"/>
                <a:ea typeface="Times New Roman" panose="02020603050405020304" pitchFamily="18" charset="0"/>
              </a:rPr>
              <a:t>Por eso es buena idea empezar dibujando los valores más claros e ir avanzando hacia los más oscuros</a:t>
            </a:r>
            <a:r>
              <a:rPr lang="en-US" sz="1200" dirty="0">
                <a:latin typeface="+mn-lt"/>
                <a:cs typeface="Calibri"/>
              </a:rPr>
              <a:t>. </a:t>
            </a:r>
          </a:p>
          <a:p>
            <a:pPr marL="0" indent="0">
              <a:buFontTx/>
              <a:buNone/>
            </a:pPr>
            <a:r>
              <a:rPr lang="es-CO" sz="1200" dirty="0">
                <a:solidFill>
                  <a:srgbClr val="000000"/>
                </a:solidFill>
                <a:effectLst/>
                <a:latin typeface="+mn-lt"/>
                <a:ea typeface="Times New Roman" panose="02020603050405020304" pitchFamily="18" charset="0"/>
              </a:rPr>
              <a:t>Cada vez que tu fuente de luz se mueva, identifica estas cosas</a:t>
            </a:r>
            <a:r>
              <a:rPr lang="en-US" sz="1200" dirty="0">
                <a:latin typeface="+mn-lt"/>
                <a:cs typeface="Calibri"/>
              </a:rPr>
              <a:t>:</a:t>
            </a:r>
          </a:p>
          <a:p>
            <a:pPr marL="171450" indent="-171450">
              <a:buFontTx/>
              <a:buChar char="-"/>
            </a:pPr>
            <a:r>
              <a:rPr lang="es-CO" sz="1200" dirty="0">
                <a:solidFill>
                  <a:srgbClr val="000000"/>
                </a:solidFill>
                <a:effectLst/>
                <a:latin typeface="+mn-lt"/>
                <a:ea typeface="Times New Roman" panose="02020603050405020304" pitchFamily="18" charset="0"/>
              </a:rPr>
              <a:t>Las sombras en el objeto (los valores oscuros</a:t>
            </a:r>
            <a:r>
              <a:rPr lang="en-US" sz="1200" dirty="0">
                <a:latin typeface="+mn-lt"/>
                <a:cs typeface="Calibri"/>
              </a:rPr>
              <a:t>)</a:t>
            </a:r>
          </a:p>
          <a:p>
            <a:pPr marL="171450" indent="-171450">
              <a:buFontTx/>
              <a:buChar char="-"/>
            </a:pPr>
            <a:r>
              <a:rPr lang="es-CO" sz="1200" dirty="0">
                <a:solidFill>
                  <a:srgbClr val="000000"/>
                </a:solidFill>
                <a:effectLst/>
                <a:latin typeface="+mn-lt"/>
                <a:ea typeface="Times New Roman" panose="02020603050405020304" pitchFamily="18" charset="0"/>
              </a:rPr>
              <a:t>Las áreas más luminosas (los toques de luz</a:t>
            </a:r>
            <a:r>
              <a:rPr lang="en-US" sz="1200" dirty="0">
                <a:latin typeface="+mn-lt"/>
                <a:cs typeface="Calibri"/>
              </a:rPr>
              <a:t>)</a:t>
            </a:r>
          </a:p>
          <a:p>
            <a:pPr marL="171450" indent="-171450">
              <a:buFontTx/>
              <a:buChar char="-"/>
            </a:pPr>
            <a:r>
              <a:rPr lang="es-CO" sz="1200" dirty="0">
                <a:solidFill>
                  <a:srgbClr val="000000"/>
                </a:solidFill>
                <a:effectLst/>
                <a:latin typeface="+mn-lt"/>
                <a:ea typeface="Times New Roman" panose="02020603050405020304" pitchFamily="18" charset="0"/>
              </a:rPr>
              <a:t>Los valores claros (los tonos claros a medios; las áreas más cercanas a la fuente de luz o que no están en la sombra</a:t>
            </a:r>
            <a:r>
              <a:rPr lang="en-US" sz="1200" dirty="0">
                <a:latin typeface="+mn-lt"/>
                <a:cs typeface="Calibri"/>
              </a:rPr>
              <a:t>)</a:t>
            </a:r>
          </a:p>
          <a:p>
            <a:pPr marL="171450" indent="-171450">
              <a:buFontTx/>
              <a:buChar char="-"/>
            </a:pPr>
            <a:r>
              <a:rPr lang="es-CO" sz="1200" dirty="0">
                <a:solidFill>
                  <a:srgbClr val="000000"/>
                </a:solidFill>
                <a:effectLst/>
                <a:latin typeface="+mn-lt"/>
                <a:ea typeface="Times New Roman" panose="02020603050405020304" pitchFamily="18" charset="0"/>
              </a:rPr>
              <a:t>La sombra proyectada (los valores más oscuros</a:t>
            </a:r>
            <a:r>
              <a:rPr lang="en-US" sz="1200" dirty="0">
                <a:latin typeface="+mn-lt"/>
                <a:cs typeface="Calibri"/>
              </a:rPr>
              <a:t>) </a:t>
            </a:r>
          </a:p>
        </p:txBody>
      </p:sp>
      <p:sp>
        <p:nvSpPr>
          <p:cNvPr id="4" name="Slide Number Placeholder 3"/>
          <p:cNvSpPr>
            <a:spLocks noGrp="1"/>
          </p:cNvSpPr>
          <p:nvPr>
            <p:ph type="sldNum" sz="quarter" idx="5"/>
          </p:nvPr>
        </p:nvSpPr>
        <p:spPr/>
        <p:txBody>
          <a:bodyPr/>
          <a:lstStyle/>
          <a:p>
            <a:fld id="{51568DD5-29F2-425B-871C-A889A4704585}" type="slidenum">
              <a:rPr lang="en-US"/>
              <a:t>7</a:t>
            </a:fld>
            <a:endParaRPr lang="en-US"/>
          </a:p>
        </p:txBody>
      </p:sp>
    </p:spTree>
    <p:extLst>
      <p:ext uri="{BB962C8B-B14F-4D97-AF65-F5344CB8AC3E}">
        <p14:creationId xmlns:p14="http://schemas.microsoft.com/office/powerpoint/2010/main" val="1072525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dirty="0">
                <a:solidFill>
                  <a:srgbClr val="000000"/>
                </a:solidFill>
                <a:effectLst/>
                <a:latin typeface="+mn-lt"/>
                <a:ea typeface="Times New Roman" panose="02020603050405020304" pitchFamily="18" charset="0"/>
              </a:rPr>
              <a:t>La ilusión de profundidad puede lograrse mediante la escala, el enfoque y el valor</a:t>
            </a:r>
            <a:r>
              <a:rPr lang="en-US" sz="1200" dirty="0">
                <a:latin typeface="+mn-lt"/>
                <a:cs typeface="Calibri"/>
              </a:rPr>
              <a:t>. </a:t>
            </a:r>
          </a:p>
          <a:p>
            <a:endParaRPr lang="en-US" sz="1200" dirty="0">
              <a:latin typeface="+mn-lt"/>
              <a:cs typeface="Calibri"/>
            </a:endParaRPr>
          </a:p>
          <a:p>
            <a:r>
              <a:rPr lang="en-US" sz="1200" dirty="0">
                <a:solidFill>
                  <a:srgbClr val="000000"/>
                </a:solidFill>
                <a:effectLst/>
                <a:latin typeface="+mn-lt"/>
                <a:ea typeface="Times New Roman" panose="02020603050405020304" pitchFamily="18" charset="0"/>
              </a:rPr>
              <a:t>Primer </a:t>
            </a:r>
            <a:r>
              <a:rPr lang="en-US" sz="1200" dirty="0" err="1">
                <a:solidFill>
                  <a:srgbClr val="000000"/>
                </a:solidFill>
                <a:effectLst/>
                <a:latin typeface="+mn-lt"/>
                <a:ea typeface="Times New Roman" panose="02020603050405020304" pitchFamily="18" charset="0"/>
              </a:rPr>
              <a:t>plano</a:t>
            </a:r>
            <a:endParaRPr lang="en-US" sz="1200" dirty="0">
              <a:solidFill>
                <a:srgbClr val="000000"/>
              </a:solidFill>
              <a:effectLst/>
              <a:latin typeface="+mn-lt"/>
              <a:ea typeface="Times New Roman" panose="02020603050405020304" pitchFamily="18" charset="0"/>
            </a:endParaRPr>
          </a:p>
          <a:p>
            <a:r>
              <a:rPr lang="en-US" sz="1200" dirty="0">
                <a:latin typeface="+mn-lt"/>
                <a:cs typeface="Calibri"/>
              </a:rPr>
              <a:t> - </a:t>
            </a:r>
            <a:r>
              <a:rPr lang="es-CO" sz="1200" dirty="0">
                <a:solidFill>
                  <a:srgbClr val="000000"/>
                </a:solidFill>
                <a:effectLst/>
                <a:latin typeface="+mn-lt"/>
                <a:ea typeface="Times New Roman" panose="02020603050405020304" pitchFamily="18" charset="0"/>
              </a:rPr>
              <a:t>Los objetos más cercanos al espectador son más grandes que los que están más lejos</a:t>
            </a:r>
          </a:p>
          <a:p>
            <a:r>
              <a:rPr lang="en-US" sz="1200" dirty="0">
                <a:latin typeface="+mn-lt"/>
                <a:cs typeface="Calibri"/>
              </a:rPr>
              <a:t> - </a:t>
            </a:r>
            <a:r>
              <a:rPr lang="es-CO" sz="1200" dirty="0">
                <a:solidFill>
                  <a:srgbClr val="000000"/>
                </a:solidFill>
                <a:effectLst/>
                <a:latin typeface="+mn-lt"/>
                <a:ea typeface="Times New Roman" panose="02020603050405020304" pitchFamily="18" charset="0"/>
              </a:rPr>
              <a:t>Puede estar más “enfocado” o más “difuminado” según el efecto que quieras conseguir y el elemento de la ilustración que quieras tener como punto focal</a:t>
            </a:r>
          </a:p>
          <a:p>
            <a:r>
              <a:rPr lang="en-US" sz="1200" dirty="0">
                <a:latin typeface="+mn-lt"/>
                <a:cs typeface="Calibri"/>
              </a:rPr>
              <a:t> - </a:t>
            </a:r>
            <a:r>
              <a:rPr lang="es-CO" sz="1200" dirty="0">
                <a:solidFill>
                  <a:srgbClr val="000000"/>
                </a:solidFill>
                <a:effectLst/>
                <a:latin typeface="+mn-lt"/>
                <a:ea typeface="Times New Roman" panose="02020603050405020304" pitchFamily="18" charset="0"/>
              </a:rPr>
              <a:t>En el primer plano, los colores suelen ser más vivos</a:t>
            </a:r>
          </a:p>
          <a:p>
            <a:endParaRPr lang="en-US" sz="1200" dirty="0">
              <a:latin typeface="+mn-lt"/>
              <a:cs typeface="Calibri"/>
            </a:endParaRPr>
          </a:p>
          <a:p>
            <a:r>
              <a:rPr lang="en-US" sz="1200" dirty="0" err="1">
                <a:solidFill>
                  <a:srgbClr val="000000"/>
                </a:solidFill>
                <a:effectLst/>
                <a:latin typeface="+mn-lt"/>
                <a:ea typeface="Times New Roman" panose="02020603050405020304" pitchFamily="18" charset="0"/>
              </a:rPr>
              <a:t>Fondo</a:t>
            </a:r>
            <a:r>
              <a:rPr lang="en-US" sz="1200" dirty="0">
                <a:latin typeface="+mn-lt"/>
                <a:cs typeface="Calibri"/>
              </a:rPr>
              <a:t> </a:t>
            </a:r>
          </a:p>
          <a:p>
            <a:r>
              <a:rPr lang="en-US" sz="1200" dirty="0">
                <a:latin typeface="+mn-lt"/>
                <a:cs typeface="Calibri"/>
              </a:rPr>
              <a:t> - </a:t>
            </a:r>
            <a:r>
              <a:rPr lang="es-CO" sz="1200" dirty="0">
                <a:solidFill>
                  <a:srgbClr val="000000"/>
                </a:solidFill>
                <a:effectLst/>
                <a:latin typeface="+mn-lt"/>
                <a:ea typeface="Times New Roman" panose="02020603050405020304" pitchFamily="18" charset="0"/>
              </a:rPr>
              <a:t>Los objetos alejados del espectador suelen ser más pequeños y estar menos “enfocados” o más “difuminados”</a:t>
            </a:r>
          </a:p>
          <a:p>
            <a:r>
              <a:rPr lang="en-US" sz="1200" dirty="0">
                <a:latin typeface="+mn-lt"/>
                <a:cs typeface="Calibri"/>
              </a:rPr>
              <a:t> - </a:t>
            </a:r>
            <a:r>
              <a:rPr lang="es-CO" sz="1200" dirty="0">
                <a:solidFill>
                  <a:srgbClr val="000000"/>
                </a:solidFill>
                <a:effectLst/>
                <a:latin typeface="+mn-lt"/>
                <a:ea typeface="Times New Roman" panose="02020603050405020304" pitchFamily="18" charset="0"/>
              </a:rPr>
              <a:t>Los objetos del fondo suelen tener colores más claros y menos vivos</a:t>
            </a:r>
          </a:p>
          <a:p>
            <a:endParaRPr lang="en-US" sz="1200" dirty="0">
              <a:latin typeface="+mn-lt"/>
              <a:cs typeface="Calibri"/>
            </a:endParaRPr>
          </a:p>
          <a:p>
            <a:r>
              <a:rPr lang="es-CO" sz="1200" dirty="0">
                <a:solidFill>
                  <a:srgbClr val="000000"/>
                </a:solidFill>
                <a:effectLst/>
                <a:latin typeface="+mn-lt"/>
                <a:ea typeface="Times New Roman" panose="02020603050405020304" pitchFamily="18" charset="0"/>
              </a:rPr>
              <a:t>Añadir profundidad a tus obras puede ayudarte a crear composiciones interesantes, y da vida a las ilustraciones de tu diario</a:t>
            </a:r>
            <a:r>
              <a:rPr lang="en-US" sz="1200" dirty="0">
                <a:latin typeface="+mn-lt"/>
                <a:cs typeface="Calibri"/>
              </a:rPr>
              <a:t>.</a:t>
            </a:r>
            <a:r>
              <a:rPr lang="es-CO" sz="1200" dirty="0">
                <a:solidFill>
                  <a:srgbClr val="000000"/>
                </a:solidFill>
                <a:effectLst/>
                <a:latin typeface="+mn-lt"/>
                <a:ea typeface="Times New Roman" panose="02020603050405020304" pitchFamily="18" charset="0"/>
              </a:rPr>
              <a:t> También puede dar al espectador una sensación de espacio cuando mira tu obra de arte</a:t>
            </a:r>
            <a:r>
              <a:rPr lang="en-US" sz="1200" dirty="0">
                <a:latin typeface="+mn-lt"/>
                <a:cs typeface="Calibri"/>
              </a:rPr>
              <a:t>. </a:t>
            </a:r>
          </a:p>
        </p:txBody>
      </p:sp>
      <p:sp>
        <p:nvSpPr>
          <p:cNvPr id="4" name="Slide Number Placeholder 3"/>
          <p:cNvSpPr>
            <a:spLocks noGrp="1"/>
          </p:cNvSpPr>
          <p:nvPr>
            <p:ph type="sldNum" sz="quarter" idx="5"/>
          </p:nvPr>
        </p:nvSpPr>
        <p:spPr/>
        <p:txBody>
          <a:bodyPr/>
          <a:lstStyle/>
          <a:p>
            <a:fld id="{51568DD5-29F2-425B-871C-A889A4704585}" type="slidenum">
              <a:rPr lang="en-US"/>
              <a:t>8</a:t>
            </a:fld>
            <a:endParaRPr lang="en-US"/>
          </a:p>
        </p:txBody>
      </p:sp>
    </p:spTree>
    <p:extLst>
      <p:ext uri="{BB962C8B-B14F-4D97-AF65-F5344CB8AC3E}">
        <p14:creationId xmlns:p14="http://schemas.microsoft.com/office/powerpoint/2010/main" val="3653069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68DD5-29F2-425B-871C-A889A4704585}" type="slidenum">
              <a:rPr lang="en-US" smtClean="0"/>
              <a:t>9</a:t>
            </a:fld>
            <a:endParaRPr lang="en-US"/>
          </a:p>
        </p:txBody>
      </p:sp>
    </p:spTree>
    <p:extLst>
      <p:ext uri="{BB962C8B-B14F-4D97-AF65-F5344CB8AC3E}">
        <p14:creationId xmlns:p14="http://schemas.microsoft.com/office/powerpoint/2010/main" val="283711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mn-lt"/>
                <a:ea typeface="Times New Roman" panose="02020603050405020304" pitchFamily="18" charset="0"/>
              </a:rPr>
              <a:t>De </a:t>
            </a:r>
            <a:r>
              <a:rPr lang="en-US" sz="1200" dirty="0" err="1">
                <a:solidFill>
                  <a:srgbClr val="000000"/>
                </a:solidFill>
                <a:effectLst/>
                <a:latin typeface="+mn-lt"/>
                <a:ea typeface="Times New Roman" panose="02020603050405020304" pitchFamily="18" charset="0"/>
              </a:rPr>
              <a:t>tarea</a:t>
            </a:r>
            <a:r>
              <a:rPr lang="en-US" sz="1200" dirty="0">
                <a:latin typeface="+mn-lt"/>
              </a:rPr>
              <a:t>:</a:t>
            </a:r>
          </a:p>
          <a:p>
            <a:r>
              <a:rPr lang="es-CO" sz="1200" dirty="0">
                <a:solidFill>
                  <a:srgbClr val="000000"/>
                </a:solidFill>
                <a:effectLst/>
                <a:latin typeface="+mn-lt"/>
                <a:ea typeface="Times New Roman" panose="02020603050405020304" pitchFamily="18" charset="0"/>
              </a:rPr>
              <a:t>La tarea de esta semana es empezar a trabajar en tu pieza final</a:t>
            </a:r>
            <a:r>
              <a:rPr lang="en-US" sz="1200" dirty="0">
                <a:latin typeface="+mn-lt"/>
              </a:rPr>
              <a:t>. </a:t>
            </a:r>
            <a:r>
              <a:rPr lang="es-CO" sz="1200" dirty="0">
                <a:solidFill>
                  <a:srgbClr val="000000"/>
                </a:solidFill>
                <a:effectLst/>
                <a:latin typeface="+mn-lt"/>
                <a:ea typeface="Times New Roman" panose="02020603050405020304" pitchFamily="18" charset="0"/>
              </a:rPr>
              <a:t>Para que tus ideas fluyan, escribe una lista de lo que se te viene a la mente cuando piensas en la pregunta</a:t>
            </a:r>
            <a:r>
              <a:rPr lang="en-US" sz="1200" dirty="0">
                <a:latin typeface="+mn-lt"/>
              </a:rPr>
              <a:t>: </a:t>
            </a:r>
            <a:r>
              <a:rPr lang="es-CO" sz="1200" dirty="0">
                <a:solidFill>
                  <a:srgbClr val="000000"/>
                </a:solidFill>
                <a:effectLst/>
                <a:latin typeface="+mn-lt"/>
                <a:ea typeface="Times New Roman" panose="02020603050405020304" pitchFamily="18" charset="0"/>
              </a:rPr>
              <a:t>¿Qué elementos de la naturaleza te inspiran</a:t>
            </a:r>
            <a:r>
              <a:rPr lang="en-US" sz="1200" dirty="0">
                <a:latin typeface="+mn-lt"/>
              </a:rPr>
              <a:t>?</a:t>
            </a:r>
          </a:p>
          <a:p>
            <a:pPr marL="171450" indent="-171450">
              <a:buFontTx/>
              <a:buChar char="-"/>
            </a:pPr>
            <a:r>
              <a:rPr lang="es-CO" sz="1200" dirty="0">
                <a:solidFill>
                  <a:srgbClr val="000000"/>
                </a:solidFill>
                <a:effectLst/>
                <a:latin typeface="+mn-lt"/>
                <a:ea typeface="Times New Roman" panose="02020603050405020304" pitchFamily="18" charset="0"/>
              </a:rPr>
              <a:t>Escribe un par de oraciones o un párrafo corto para describir lo que piensas al escuchar esta consigna</a:t>
            </a:r>
            <a:r>
              <a:rPr lang="en-US" sz="1200" dirty="0">
                <a:latin typeface="+mn-lt"/>
              </a:rPr>
              <a:t>. </a:t>
            </a:r>
            <a:r>
              <a:rPr lang="es-CO" sz="1200" dirty="0">
                <a:solidFill>
                  <a:srgbClr val="000000"/>
                </a:solidFill>
                <a:effectLst/>
                <a:latin typeface="+mn-lt"/>
                <a:ea typeface="Times New Roman" panose="02020603050405020304" pitchFamily="18" charset="0"/>
              </a:rPr>
              <a:t>Esta es una buena práctica para la declaración de artista que escribirás para acompañar tu pieza final</a:t>
            </a:r>
            <a:r>
              <a:rPr lang="en-US" sz="1200" dirty="0">
                <a:latin typeface="+mn-lt"/>
              </a:rPr>
              <a:t>. </a:t>
            </a:r>
            <a:endParaRPr lang="en-US" sz="1200" dirty="0">
              <a:latin typeface="+mn-lt"/>
              <a:cs typeface="Calibri"/>
            </a:endParaRPr>
          </a:p>
          <a:p>
            <a:pPr marL="171450" indent="-171450">
              <a:buFontTx/>
              <a:buChar char="-"/>
            </a:pPr>
            <a:r>
              <a:rPr lang="es-CO" sz="1200" dirty="0">
                <a:solidFill>
                  <a:srgbClr val="000000"/>
                </a:solidFill>
                <a:effectLst/>
                <a:latin typeface="+mn-lt"/>
                <a:ea typeface="Times New Roman" panose="02020603050405020304" pitchFamily="18" charset="0"/>
              </a:rPr>
              <a:t>Empieza a esbozar tus ideas en tu bitácora de la naturaleza.</a:t>
            </a:r>
            <a:r>
              <a:rPr lang="en-US" sz="1200" dirty="0">
                <a:latin typeface="+mn-lt"/>
              </a:rPr>
              <a:t> </a:t>
            </a:r>
            <a:r>
              <a:rPr lang="es-CO" sz="1200" dirty="0">
                <a:solidFill>
                  <a:srgbClr val="000000"/>
                </a:solidFill>
                <a:effectLst/>
                <a:latin typeface="+mn-lt"/>
                <a:ea typeface="Times New Roman" panose="02020603050405020304" pitchFamily="18" charset="0"/>
              </a:rPr>
              <a:t>Practica la disposición del diseño que quieres que tenga tu pieza final</a:t>
            </a:r>
            <a:r>
              <a:rPr lang="en-US" sz="1200" dirty="0">
                <a:latin typeface="+mn-lt"/>
              </a:rPr>
              <a:t>. </a:t>
            </a:r>
            <a:r>
              <a:rPr lang="es-CO" sz="1200" dirty="0">
                <a:solidFill>
                  <a:srgbClr val="000000"/>
                </a:solidFill>
                <a:effectLst/>
                <a:latin typeface="+mn-lt"/>
                <a:ea typeface="Times New Roman" panose="02020603050405020304" pitchFamily="18" charset="0"/>
              </a:rPr>
              <a:t>Cuanto más practiques y dibujes, más confianza tendrás a la hora de empezar a trabajar en tu pieza final</a:t>
            </a:r>
            <a:r>
              <a:rPr lang="en-US" sz="1200" dirty="0">
                <a:latin typeface="+mn-lt"/>
              </a:rPr>
              <a:t>. </a:t>
            </a:r>
            <a:endParaRPr lang="en-US" sz="1200" dirty="0">
              <a:latin typeface="+mn-lt"/>
              <a:cs typeface="Calibri" panose="020F0502020204030204"/>
            </a:endParaRPr>
          </a:p>
        </p:txBody>
      </p:sp>
      <p:sp>
        <p:nvSpPr>
          <p:cNvPr id="4" name="Slide Number Placeholder 3"/>
          <p:cNvSpPr>
            <a:spLocks noGrp="1"/>
          </p:cNvSpPr>
          <p:nvPr>
            <p:ph type="sldNum" sz="quarter" idx="5"/>
          </p:nvPr>
        </p:nvSpPr>
        <p:spPr/>
        <p:txBody>
          <a:bodyPr/>
          <a:lstStyle/>
          <a:p>
            <a:fld id="{702A2A0B-2325-49AA-A195-1DC1BA66A573}" type="slidenum">
              <a:rPr lang="en-US" smtClean="0"/>
              <a:t>10</a:t>
            </a:fld>
            <a:endParaRPr lang="en-US"/>
          </a:p>
        </p:txBody>
      </p:sp>
    </p:spTree>
    <p:extLst>
      <p:ext uri="{BB962C8B-B14F-4D97-AF65-F5344CB8AC3E}">
        <p14:creationId xmlns:p14="http://schemas.microsoft.com/office/powerpoint/2010/main" val="1797563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20B7-21C8-46BA-AF4E-3EBBB64A8E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686A7-03B7-421B-99DF-272A3ACA73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30580-8CBF-4A48-8203-7F44C53E21E3}"/>
              </a:ext>
            </a:extLst>
          </p:cNvPr>
          <p:cNvSpPr>
            <a:spLocks noGrp="1"/>
          </p:cNvSpPr>
          <p:nvPr>
            <p:ph type="dt" sz="half" idx="10"/>
          </p:nvPr>
        </p:nvSpPr>
        <p:spPr/>
        <p:txBody>
          <a:bodyPr/>
          <a:lstStyle/>
          <a:p>
            <a:fld id="{3940C304-EABD-4D8E-BDB1-C9E10E726F82}" type="datetimeFigureOut">
              <a:rPr lang="en-US" smtClean="0"/>
              <a:t>1/5/2023</a:t>
            </a:fld>
            <a:endParaRPr lang="en-US"/>
          </a:p>
        </p:txBody>
      </p:sp>
      <p:sp>
        <p:nvSpPr>
          <p:cNvPr id="5" name="Footer Placeholder 4">
            <a:extLst>
              <a:ext uri="{FF2B5EF4-FFF2-40B4-BE49-F238E27FC236}">
                <a16:creationId xmlns:a16="http://schemas.microsoft.com/office/drawing/2014/main" id="{C77AEB91-04BD-4F6E-A38F-A4A7D5D82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B5CCC-246F-4B67-9ADD-4B4A1CFB7F4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92472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7FE1-1CC5-4BB9-A082-E939DA41F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47B54-E2DD-4342-8FD1-89C1E3959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BFEAF-98F0-4891-A728-0ED1F675DE4D}"/>
              </a:ext>
            </a:extLst>
          </p:cNvPr>
          <p:cNvSpPr>
            <a:spLocks noGrp="1"/>
          </p:cNvSpPr>
          <p:nvPr>
            <p:ph type="dt" sz="half" idx="10"/>
          </p:nvPr>
        </p:nvSpPr>
        <p:spPr/>
        <p:txBody>
          <a:bodyPr/>
          <a:lstStyle/>
          <a:p>
            <a:fld id="{3940C304-EABD-4D8E-BDB1-C9E10E726F82}" type="datetimeFigureOut">
              <a:rPr lang="en-US" smtClean="0"/>
              <a:t>1/5/2023</a:t>
            </a:fld>
            <a:endParaRPr lang="en-US"/>
          </a:p>
        </p:txBody>
      </p:sp>
      <p:sp>
        <p:nvSpPr>
          <p:cNvPr id="5" name="Footer Placeholder 4">
            <a:extLst>
              <a:ext uri="{FF2B5EF4-FFF2-40B4-BE49-F238E27FC236}">
                <a16:creationId xmlns:a16="http://schemas.microsoft.com/office/drawing/2014/main" id="{E3FD23B6-C18F-43BF-8865-8403FA1E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18B2C-233B-4BA1-BDA0-249A54F5AE2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78584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1EEDB-7E67-4030-9862-C20A16CF6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5DA3D4-BAC8-4105-AD0B-C350858C8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E6300-6AF2-4227-9630-F938BAA21FCD}"/>
              </a:ext>
            </a:extLst>
          </p:cNvPr>
          <p:cNvSpPr>
            <a:spLocks noGrp="1"/>
          </p:cNvSpPr>
          <p:nvPr>
            <p:ph type="dt" sz="half" idx="10"/>
          </p:nvPr>
        </p:nvSpPr>
        <p:spPr/>
        <p:txBody>
          <a:bodyPr/>
          <a:lstStyle/>
          <a:p>
            <a:fld id="{3940C304-EABD-4D8E-BDB1-C9E10E726F82}" type="datetimeFigureOut">
              <a:rPr lang="en-US" smtClean="0"/>
              <a:t>1/5/2023</a:t>
            </a:fld>
            <a:endParaRPr lang="en-US"/>
          </a:p>
        </p:txBody>
      </p:sp>
      <p:sp>
        <p:nvSpPr>
          <p:cNvPr id="5" name="Footer Placeholder 4">
            <a:extLst>
              <a:ext uri="{FF2B5EF4-FFF2-40B4-BE49-F238E27FC236}">
                <a16:creationId xmlns:a16="http://schemas.microsoft.com/office/drawing/2014/main" id="{17B78A6B-B0B0-4819-82BB-8E8D22BE1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02A0-8B1C-49B1-AC6C-0085DEB37AA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51510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A036-E38F-4511-BBAC-EE748BC15F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3446D-E1DA-4B36-89C0-7C223A5AD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80C9C4-A636-4062-8676-6DACFE13AEBF}"/>
              </a:ext>
            </a:extLst>
          </p:cNvPr>
          <p:cNvSpPr>
            <a:spLocks noGrp="1"/>
          </p:cNvSpPr>
          <p:nvPr>
            <p:ph type="dt" sz="half" idx="10"/>
          </p:nvPr>
        </p:nvSpPr>
        <p:spPr/>
        <p:txBody>
          <a:bodyPr/>
          <a:lstStyle/>
          <a:p>
            <a:fld id="{65C5C4D7-3D2A-4EAB-BFD6-ED31E1A8A62E}" type="datetimeFigureOut">
              <a:rPr lang="en-US" smtClean="0"/>
              <a:t>1/5/2023</a:t>
            </a:fld>
            <a:endParaRPr lang="en-US"/>
          </a:p>
        </p:txBody>
      </p:sp>
      <p:sp>
        <p:nvSpPr>
          <p:cNvPr id="5" name="Footer Placeholder 4">
            <a:extLst>
              <a:ext uri="{FF2B5EF4-FFF2-40B4-BE49-F238E27FC236}">
                <a16:creationId xmlns:a16="http://schemas.microsoft.com/office/drawing/2014/main" id="{ACF05C40-741C-4F1E-81FC-F10BCF237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FBA3D-3FD2-4393-9EAF-F7DCBD6B5E6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031983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4E5D-B33F-4EC8-ADEE-047F914E6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8ADEC-F278-4E36-A101-F653A3DEE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1A15-EEC8-4A80-A557-7981FD27EA93}"/>
              </a:ext>
            </a:extLst>
          </p:cNvPr>
          <p:cNvSpPr>
            <a:spLocks noGrp="1"/>
          </p:cNvSpPr>
          <p:nvPr>
            <p:ph type="dt" sz="half" idx="10"/>
          </p:nvPr>
        </p:nvSpPr>
        <p:spPr/>
        <p:txBody>
          <a:bodyPr/>
          <a:lstStyle/>
          <a:p>
            <a:fld id="{65C5C4D7-3D2A-4EAB-BFD6-ED31E1A8A62E}" type="datetimeFigureOut">
              <a:rPr lang="en-US" smtClean="0"/>
              <a:t>1/5/2023</a:t>
            </a:fld>
            <a:endParaRPr lang="en-US"/>
          </a:p>
        </p:txBody>
      </p:sp>
      <p:sp>
        <p:nvSpPr>
          <p:cNvPr id="5" name="Footer Placeholder 4">
            <a:extLst>
              <a:ext uri="{FF2B5EF4-FFF2-40B4-BE49-F238E27FC236}">
                <a16:creationId xmlns:a16="http://schemas.microsoft.com/office/drawing/2014/main" id="{DB26C7BB-829B-4FE0-AB2F-D67DC3D33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80EB-899B-4D7E-B3CA-600981F891F5}"/>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13490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39CE-A47A-4A36-8680-077E49A5E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A862C-D192-4832-A247-8F1420819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8B947-4F11-44FF-9B80-B2CB8D05378E}"/>
              </a:ext>
            </a:extLst>
          </p:cNvPr>
          <p:cNvSpPr>
            <a:spLocks noGrp="1"/>
          </p:cNvSpPr>
          <p:nvPr>
            <p:ph type="dt" sz="half" idx="10"/>
          </p:nvPr>
        </p:nvSpPr>
        <p:spPr/>
        <p:txBody>
          <a:bodyPr/>
          <a:lstStyle/>
          <a:p>
            <a:fld id="{65C5C4D7-3D2A-4EAB-BFD6-ED31E1A8A62E}" type="datetimeFigureOut">
              <a:rPr lang="en-US" smtClean="0"/>
              <a:t>1/5/2023</a:t>
            </a:fld>
            <a:endParaRPr lang="en-US"/>
          </a:p>
        </p:txBody>
      </p:sp>
      <p:sp>
        <p:nvSpPr>
          <p:cNvPr id="5" name="Footer Placeholder 4">
            <a:extLst>
              <a:ext uri="{FF2B5EF4-FFF2-40B4-BE49-F238E27FC236}">
                <a16:creationId xmlns:a16="http://schemas.microsoft.com/office/drawing/2014/main" id="{AA5BCF05-A704-4A11-897F-A85C9FFF7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ADD7C-A4FC-4855-8725-249B11F3E7E8}"/>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76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F28F-621D-400C-A4A9-699896B65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94481-4F7D-47D2-93FB-990BE5F2A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F1E0B-9AFF-447E-AFC9-A4E839ADD4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BD939-859F-4B64-9706-7CE01B16B55F}"/>
              </a:ext>
            </a:extLst>
          </p:cNvPr>
          <p:cNvSpPr>
            <a:spLocks noGrp="1"/>
          </p:cNvSpPr>
          <p:nvPr>
            <p:ph type="dt" sz="half" idx="10"/>
          </p:nvPr>
        </p:nvSpPr>
        <p:spPr/>
        <p:txBody>
          <a:bodyPr/>
          <a:lstStyle/>
          <a:p>
            <a:fld id="{65C5C4D7-3D2A-4EAB-BFD6-ED31E1A8A62E}" type="datetimeFigureOut">
              <a:rPr lang="en-US" smtClean="0"/>
              <a:t>1/5/2023</a:t>
            </a:fld>
            <a:endParaRPr lang="en-US"/>
          </a:p>
        </p:txBody>
      </p:sp>
      <p:sp>
        <p:nvSpPr>
          <p:cNvPr id="6" name="Footer Placeholder 5">
            <a:extLst>
              <a:ext uri="{FF2B5EF4-FFF2-40B4-BE49-F238E27FC236}">
                <a16:creationId xmlns:a16="http://schemas.microsoft.com/office/drawing/2014/main" id="{AE1FAA14-4C17-46C1-96C8-E05C505E0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72448-F6B2-40FC-B0A7-6319FA2CBED2}"/>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883051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820D-83FE-4AA4-8B0B-D87E1EE51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AE89BD-91EB-4FFA-9CBB-5506F3A1B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BD7C6-BE04-45A9-BE2B-D525A1D57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C7AFC-7882-4035-A19B-2FBC5E3A3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3F748-E849-4541-AA4B-629FEBCD9A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98EA1C-4DF5-4486-B806-1434DDEB42E7}"/>
              </a:ext>
            </a:extLst>
          </p:cNvPr>
          <p:cNvSpPr>
            <a:spLocks noGrp="1"/>
          </p:cNvSpPr>
          <p:nvPr>
            <p:ph type="dt" sz="half" idx="10"/>
          </p:nvPr>
        </p:nvSpPr>
        <p:spPr/>
        <p:txBody>
          <a:bodyPr/>
          <a:lstStyle/>
          <a:p>
            <a:fld id="{65C5C4D7-3D2A-4EAB-BFD6-ED31E1A8A62E}" type="datetimeFigureOut">
              <a:rPr lang="en-US" smtClean="0"/>
              <a:t>1/5/2023</a:t>
            </a:fld>
            <a:endParaRPr lang="en-US"/>
          </a:p>
        </p:txBody>
      </p:sp>
      <p:sp>
        <p:nvSpPr>
          <p:cNvPr id="8" name="Footer Placeholder 7">
            <a:extLst>
              <a:ext uri="{FF2B5EF4-FFF2-40B4-BE49-F238E27FC236}">
                <a16:creationId xmlns:a16="http://schemas.microsoft.com/office/drawing/2014/main" id="{85E10A2D-BDEB-4C57-89DE-2AA7AD65F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23C79E-C61E-4D67-9BF5-AFFF50B1537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789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7FB6-13CA-4D48-BE1C-E4CBF3197A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ABCE4E-77AD-4C09-88F2-C67D474CFD18}"/>
              </a:ext>
            </a:extLst>
          </p:cNvPr>
          <p:cNvSpPr>
            <a:spLocks noGrp="1"/>
          </p:cNvSpPr>
          <p:nvPr>
            <p:ph type="dt" sz="half" idx="10"/>
          </p:nvPr>
        </p:nvSpPr>
        <p:spPr/>
        <p:txBody>
          <a:bodyPr/>
          <a:lstStyle/>
          <a:p>
            <a:fld id="{65C5C4D7-3D2A-4EAB-BFD6-ED31E1A8A62E}" type="datetimeFigureOut">
              <a:rPr lang="en-US" smtClean="0"/>
              <a:t>1/5/2023</a:t>
            </a:fld>
            <a:endParaRPr lang="en-US"/>
          </a:p>
        </p:txBody>
      </p:sp>
      <p:sp>
        <p:nvSpPr>
          <p:cNvPr id="4" name="Footer Placeholder 3">
            <a:extLst>
              <a:ext uri="{FF2B5EF4-FFF2-40B4-BE49-F238E27FC236}">
                <a16:creationId xmlns:a16="http://schemas.microsoft.com/office/drawing/2014/main" id="{287C1123-B597-47A8-8C6E-56D1C6D74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DA36E7-0B69-4B99-A5D6-66F321EB2023}"/>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12731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BC8EA-720D-411C-976A-214A5B3B730B}"/>
              </a:ext>
            </a:extLst>
          </p:cNvPr>
          <p:cNvSpPr>
            <a:spLocks noGrp="1"/>
          </p:cNvSpPr>
          <p:nvPr>
            <p:ph type="dt" sz="half" idx="10"/>
          </p:nvPr>
        </p:nvSpPr>
        <p:spPr/>
        <p:txBody>
          <a:bodyPr/>
          <a:lstStyle/>
          <a:p>
            <a:fld id="{65C5C4D7-3D2A-4EAB-BFD6-ED31E1A8A62E}" type="datetimeFigureOut">
              <a:rPr lang="en-US" smtClean="0"/>
              <a:t>1/5/2023</a:t>
            </a:fld>
            <a:endParaRPr lang="en-US"/>
          </a:p>
        </p:txBody>
      </p:sp>
      <p:sp>
        <p:nvSpPr>
          <p:cNvPr id="3" name="Footer Placeholder 2">
            <a:extLst>
              <a:ext uri="{FF2B5EF4-FFF2-40B4-BE49-F238E27FC236}">
                <a16:creationId xmlns:a16="http://schemas.microsoft.com/office/drawing/2014/main" id="{B9F86188-A364-44BB-97CA-F259BC5F5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FB288-852B-4F14-8EEE-E986AE28E91A}"/>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78416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54C6-D135-4A39-892D-84997905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295EF-0109-49CF-B74A-A3CE5133A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8D58AF-9CBA-4C1A-B519-58680764B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EE8B-1527-4750-AE49-943D34CECC10}"/>
              </a:ext>
            </a:extLst>
          </p:cNvPr>
          <p:cNvSpPr>
            <a:spLocks noGrp="1"/>
          </p:cNvSpPr>
          <p:nvPr>
            <p:ph type="dt" sz="half" idx="10"/>
          </p:nvPr>
        </p:nvSpPr>
        <p:spPr/>
        <p:txBody>
          <a:bodyPr/>
          <a:lstStyle/>
          <a:p>
            <a:fld id="{65C5C4D7-3D2A-4EAB-BFD6-ED31E1A8A62E}" type="datetimeFigureOut">
              <a:rPr lang="en-US" smtClean="0"/>
              <a:t>1/5/2023</a:t>
            </a:fld>
            <a:endParaRPr lang="en-US"/>
          </a:p>
        </p:txBody>
      </p:sp>
      <p:sp>
        <p:nvSpPr>
          <p:cNvPr id="6" name="Footer Placeholder 5">
            <a:extLst>
              <a:ext uri="{FF2B5EF4-FFF2-40B4-BE49-F238E27FC236}">
                <a16:creationId xmlns:a16="http://schemas.microsoft.com/office/drawing/2014/main" id="{51061157-55C9-4A36-AD4A-F028BB124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38408-A999-42B4-8A2E-0276A82D7C8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16078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3B4-17E6-473D-A75F-50FAB7A7C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39BEC-13F1-481F-B3DC-9EFF0AB00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D3C8-E9EA-43A9-AE14-CD4C5619B363}"/>
              </a:ext>
            </a:extLst>
          </p:cNvPr>
          <p:cNvSpPr>
            <a:spLocks noGrp="1"/>
          </p:cNvSpPr>
          <p:nvPr>
            <p:ph type="dt" sz="half" idx="10"/>
          </p:nvPr>
        </p:nvSpPr>
        <p:spPr/>
        <p:txBody>
          <a:bodyPr/>
          <a:lstStyle/>
          <a:p>
            <a:fld id="{3940C304-EABD-4D8E-BDB1-C9E10E726F82}" type="datetimeFigureOut">
              <a:rPr lang="en-US" smtClean="0"/>
              <a:t>1/5/2023</a:t>
            </a:fld>
            <a:endParaRPr lang="en-US"/>
          </a:p>
        </p:txBody>
      </p:sp>
      <p:sp>
        <p:nvSpPr>
          <p:cNvPr id="5" name="Footer Placeholder 4">
            <a:extLst>
              <a:ext uri="{FF2B5EF4-FFF2-40B4-BE49-F238E27FC236}">
                <a16:creationId xmlns:a16="http://schemas.microsoft.com/office/drawing/2014/main" id="{FFE53FE1-DBB7-4EE7-AC8D-7318573FE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5F804-B0DE-4E66-B1AB-06CB4958716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12339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CC50-CE32-4D37-9E0F-ED433784C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051A3-496E-4789-8771-2FE8C11DC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2A2F3-7501-4DE2-863E-F55564E0D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DD2EB-4F66-456E-9717-DA5FFD61DDA6}"/>
              </a:ext>
            </a:extLst>
          </p:cNvPr>
          <p:cNvSpPr>
            <a:spLocks noGrp="1"/>
          </p:cNvSpPr>
          <p:nvPr>
            <p:ph type="dt" sz="half" idx="10"/>
          </p:nvPr>
        </p:nvSpPr>
        <p:spPr/>
        <p:txBody>
          <a:bodyPr/>
          <a:lstStyle/>
          <a:p>
            <a:fld id="{65C5C4D7-3D2A-4EAB-BFD6-ED31E1A8A62E}" type="datetimeFigureOut">
              <a:rPr lang="en-US" smtClean="0"/>
              <a:t>1/5/2023</a:t>
            </a:fld>
            <a:endParaRPr lang="en-US"/>
          </a:p>
        </p:txBody>
      </p:sp>
      <p:sp>
        <p:nvSpPr>
          <p:cNvPr id="6" name="Footer Placeholder 5">
            <a:extLst>
              <a:ext uri="{FF2B5EF4-FFF2-40B4-BE49-F238E27FC236}">
                <a16:creationId xmlns:a16="http://schemas.microsoft.com/office/drawing/2014/main" id="{E3A0F212-F151-4E41-B28F-5755276E2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A2D28-B9B6-4A0C-93CC-359E06F3570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20347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BF58-CC1E-4D4A-9588-D68AC8E5D8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50B123-6D2C-48D1-823B-F9ED0F291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A3861-7D04-4159-AD54-FB3465C2C615}"/>
              </a:ext>
            </a:extLst>
          </p:cNvPr>
          <p:cNvSpPr>
            <a:spLocks noGrp="1"/>
          </p:cNvSpPr>
          <p:nvPr>
            <p:ph type="dt" sz="half" idx="10"/>
          </p:nvPr>
        </p:nvSpPr>
        <p:spPr/>
        <p:txBody>
          <a:bodyPr/>
          <a:lstStyle/>
          <a:p>
            <a:fld id="{65C5C4D7-3D2A-4EAB-BFD6-ED31E1A8A62E}" type="datetimeFigureOut">
              <a:rPr lang="en-US" smtClean="0"/>
              <a:t>1/5/2023</a:t>
            </a:fld>
            <a:endParaRPr lang="en-US"/>
          </a:p>
        </p:txBody>
      </p:sp>
      <p:sp>
        <p:nvSpPr>
          <p:cNvPr id="5" name="Footer Placeholder 4">
            <a:extLst>
              <a:ext uri="{FF2B5EF4-FFF2-40B4-BE49-F238E27FC236}">
                <a16:creationId xmlns:a16="http://schemas.microsoft.com/office/drawing/2014/main" id="{80619C53-D479-4B34-8980-69747C8FC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4292-2108-483B-B74B-8E722B2298E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70811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C2A90-E516-4765-8F39-53D8591CCF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1D3DB-69FA-4C71-ABAC-7904EE8710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17E0B-9F57-491F-B1F7-16CD9497269E}"/>
              </a:ext>
            </a:extLst>
          </p:cNvPr>
          <p:cNvSpPr>
            <a:spLocks noGrp="1"/>
          </p:cNvSpPr>
          <p:nvPr>
            <p:ph type="dt" sz="half" idx="10"/>
          </p:nvPr>
        </p:nvSpPr>
        <p:spPr/>
        <p:txBody>
          <a:bodyPr/>
          <a:lstStyle/>
          <a:p>
            <a:fld id="{65C5C4D7-3D2A-4EAB-BFD6-ED31E1A8A62E}" type="datetimeFigureOut">
              <a:rPr lang="en-US" smtClean="0"/>
              <a:t>1/5/2023</a:t>
            </a:fld>
            <a:endParaRPr lang="en-US"/>
          </a:p>
        </p:txBody>
      </p:sp>
      <p:sp>
        <p:nvSpPr>
          <p:cNvPr id="5" name="Footer Placeholder 4">
            <a:extLst>
              <a:ext uri="{FF2B5EF4-FFF2-40B4-BE49-F238E27FC236}">
                <a16:creationId xmlns:a16="http://schemas.microsoft.com/office/drawing/2014/main" id="{F969DA19-5950-4579-AE8A-B0393F6DE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47A2D-4E78-46CD-A134-439B9445032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96477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F041-B11E-4041-A201-9A7D1E205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A5F17-D9CE-4140-B416-21C6A5617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726A2-194B-4A03-998A-BA210549CC34}"/>
              </a:ext>
            </a:extLst>
          </p:cNvPr>
          <p:cNvSpPr>
            <a:spLocks noGrp="1"/>
          </p:cNvSpPr>
          <p:nvPr>
            <p:ph type="dt" sz="half" idx="10"/>
          </p:nvPr>
        </p:nvSpPr>
        <p:spPr/>
        <p:txBody>
          <a:bodyPr/>
          <a:lstStyle/>
          <a:p>
            <a:fld id="{3940C304-EABD-4D8E-BDB1-C9E10E726F82}" type="datetimeFigureOut">
              <a:rPr lang="en-US" smtClean="0"/>
              <a:t>1/5/2023</a:t>
            </a:fld>
            <a:endParaRPr lang="en-US"/>
          </a:p>
        </p:txBody>
      </p:sp>
      <p:sp>
        <p:nvSpPr>
          <p:cNvPr id="5" name="Footer Placeholder 4">
            <a:extLst>
              <a:ext uri="{FF2B5EF4-FFF2-40B4-BE49-F238E27FC236}">
                <a16:creationId xmlns:a16="http://schemas.microsoft.com/office/drawing/2014/main" id="{F70C8D4F-FDF4-4024-91E5-575B9328F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E50DD-E09E-43ED-9239-53D78A5640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81916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4440-93B2-4827-AC02-ED5C5C178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EF1DC-FDC1-4E38-B3BA-135444932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B5E699-9A5B-48B7-8E76-A6E95170A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B7A19-914F-414D-9B6E-B30E8D74B5C1}"/>
              </a:ext>
            </a:extLst>
          </p:cNvPr>
          <p:cNvSpPr>
            <a:spLocks noGrp="1"/>
          </p:cNvSpPr>
          <p:nvPr>
            <p:ph type="dt" sz="half" idx="10"/>
          </p:nvPr>
        </p:nvSpPr>
        <p:spPr/>
        <p:txBody>
          <a:bodyPr/>
          <a:lstStyle/>
          <a:p>
            <a:fld id="{3940C304-EABD-4D8E-BDB1-C9E10E726F82}" type="datetimeFigureOut">
              <a:rPr lang="en-US" smtClean="0"/>
              <a:t>1/5/2023</a:t>
            </a:fld>
            <a:endParaRPr lang="en-US"/>
          </a:p>
        </p:txBody>
      </p:sp>
      <p:sp>
        <p:nvSpPr>
          <p:cNvPr id="6" name="Footer Placeholder 5">
            <a:extLst>
              <a:ext uri="{FF2B5EF4-FFF2-40B4-BE49-F238E27FC236}">
                <a16:creationId xmlns:a16="http://schemas.microsoft.com/office/drawing/2014/main" id="{7B0FD349-7171-4241-9950-D84118E0A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C63D-E98B-4C21-AD36-2E31EC22A055}"/>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101182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0FD0-9191-48EF-B95D-5ED1DA8D76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028EEF-5790-4ADB-8FCC-8E7E966AE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158D5-6326-4D96-AA09-167BC498E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D90311-5022-4B49-B8FA-2094CAC4E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2AF069-7D22-4078-B514-B95D1DECD0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F7839B-B0EA-4B9B-A656-DB2383271469}"/>
              </a:ext>
            </a:extLst>
          </p:cNvPr>
          <p:cNvSpPr>
            <a:spLocks noGrp="1"/>
          </p:cNvSpPr>
          <p:nvPr>
            <p:ph type="dt" sz="half" idx="10"/>
          </p:nvPr>
        </p:nvSpPr>
        <p:spPr/>
        <p:txBody>
          <a:bodyPr/>
          <a:lstStyle/>
          <a:p>
            <a:fld id="{3940C304-EABD-4D8E-BDB1-C9E10E726F82}" type="datetimeFigureOut">
              <a:rPr lang="en-US" smtClean="0"/>
              <a:t>1/5/2023</a:t>
            </a:fld>
            <a:endParaRPr lang="en-US"/>
          </a:p>
        </p:txBody>
      </p:sp>
      <p:sp>
        <p:nvSpPr>
          <p:cNvPr id="8" name="Footer Placeholder 7">
            <a:extLst>
              <a:ext uri="{FF2B5EF4-FFF2-40B4-BE49-F238E27FC236}">
                <a16:creationId xmlns:a16="http://schemas.microsoft.com/office/drawing/2014/main" id="{BC34D989-D769-4750-9E80-06D75D318E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8972B7-05AA-4F10-BA94-84A33A41FBE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84852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C620-09BE-40D7-9350-7E7A37716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1F4277-204D-42AF-B83E-ED36B0503FD3}"/>
              </a:ext>
            </a:extLst>
          </p:cNvPr>
          <p:cNvSpPr>
            <a:spLocks noGrp="1"/>
          </p:cNvSpPr>
          <p:nvPr>
            <p:ph type="dt" sz="half" idx="10"/>
          </p:nvPr>
        </p:nvSpPr>
        <p:spPr/>
        <p:txBody>
          <a:bodyPr/>
          <a:lstStyle/>
          <a:p>
            <a:fld id="{3940C304-EABD-4D8E-BDB1-C9E10E726F82}" type="datetimeFigureOut">
              <a:rPr lang="en-US" smtClean="0"/>
              <a:t>1/5/2023</a:t>
            </a:fld>
            <a:endParaRPr lang="en-US"/>
          </a:p>
        </p:txBody>
      </p:sp>
      <p:sp>
        <p:nvSpPr>
          <p:cNvPr id="4" name="Footer Placeholder 3">
            <a:extLst>
              <a:ext uri="{FF2B5EF4-FFF2-40B4-BE49-F238E27FC236}">
                <a16:creationId xmlns:a16="http://schemas.microsoft.com/office/drawing/2014/main" id="{851646A0-B154-4BCF-9737-D36C4802DB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D8813-B1F3-47D3-A837-3AA2126D4942}"/>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4776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48F3A-4425-4237-9477-D1BE85D8FD7F}"/>
              </a:ext>
            </a:extLst>
          </p:cNvPr>
          <p:cNvSpPr>
            <a:spLocks noGrp="1"/>
          </p:cNvSpPr>
          <p:nvPr>
            <p:ph type="dt" sz="half" idx="10"/>
          </p:nvPr>
        </p:nvSpPr>
        <p:spPr/>
        <p:txBody>
          <a:bodyPr/>
          <a:lstStyle/>
          <a:p>
            <a:fld id="{3940C304-EABD-4D8E-BDB1-C9E10E726F82}" type="datetimeFigureOut">
              <a:rPr lang="en-US" smtClean="0"/>
              <a:t>1/5/2023</a:t>
            </a:fld>
            <a:endParaRPr lang="en-US"/>
          </a:p>
        </p:txBody>
      </p:sp>
      <p:sp>
        <p:nvSpPr>
          <p:cNvPr id="3" name="Footer Placeholder 2">
            <a:extLst>
              <a:ext uri="{FF2B5EF4-FFF2-40B4-BE49-F238E27FC236}">
                <a16:creationId xmlns:a16="http://schemas.microsoft.com/office/drawing/2014/main" id="{6BF89B01-5A8D-40E7-A4B4-6E7B8D3372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D8E38B-0AA2-4F0D-A986-72764FD4E607}"/>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269691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F1C2-37C8-423B-9846-7A941DF97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1060C-B6DA-4AF7-AAFD-61B5FF79CD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91440-CBE0-4894-9A76-F7CD4F42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7B699-A176-43E4-86AA-736C90ED03D6}"/>
              </a:ext>
            </a:extLst>
          </p:cNvPr>
          <p:cNvSpPr>
            <a:spLocks noGrp="1"/>
          </p:cNvSpPr>
          <p:nvPr>
            <p:ph type="dt" sz="half" idx="10"/>
          </p:nvPr>
        </p:nvSpPr>
        <p:spPr/>
        <p:txBody>
          <a:bodyPr/>
          <a:lstStyle/>
          <a:p>
            <a:fld id="{3940C304-EABD-4D8E-BDB1-C9E10E726F82}" type="datetimeFigureOut">
              <a:rPr lang="en-US" smtClean="0"/>
              <a:t>1/5/2023</a:t>
            </a:fld>
            <a:endParaRPr lang="en-US"/>
          </a:p>
        </p:txBody>
      </p:sp>
      <p:sp>
        <p:nvSpPr>
          <p:cNvPr id="6" name="Footer Placeholder 5">
            <a:extLst>
              <a:ext uri="{FF2B5EF4-FFF2-40B4-BE49-F238E27FC236}">
                <a16:creationId xmlns:a16="http://schemas.microsoft.com/office/drawing/2014/main" id="{0C2A03A2-13D1-4370-9DA3-1131C95D0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E4E81-823F-45D0-917B-25D5D4C67C40}"/>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29583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C56-BA76-4B91-89F2-7056BA055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662255-4B5F-4336-90D4-AABB69E5A2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553FDD-EF79-4CB4-98E9-69E7ECDC4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6F381-9D65-42EC-8192-D6585557D3D8}"/>
              </a:ext>
            </a:extLst>
          </p:cNvPr>
          <p:cNvSpPr>
            <a:spLocks noGrp="1"/>
          </p:cNvSpPr>
          <p:nvPr>
            <p:ph type="dt" sz="half" idx="10"/>
          </p:nvPr>
        </p:nvSpPr>
        <p:spPr/>
        <p:txBody>
          <a:bodyPr/>
          <a:lstStyle/>
          <a:p>
            <a:fld id="{3940C304-EABD-4D8E-BDB1-C9E10E726F82}" type="datetimeFigureOut">
              <a:rPr lang="en-US" smtClean="0"/>
              <a:t>1/5/2023</a:t>
            </a:fld>
            <a:endParaRPr lang="en-US"/>
          </a:p>
        </p:txBody>
      </p:sp>
      <p:sp>
        <p:nvSpPr>
          <p:cNvPr id="6" name="Footer Placeholder 5">
            <a:extLst>
              <a:ext uri="{FF2B5EF4-FFF2-40B4-BE49-F238E27FC236}">
                <a16:creationId xmlns:a16="http://schemas.microsoft.com/office/drawing/2014/main" id="{10ACC8A5-926B-4A8B-93A5-C838009ED8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4C004-46F5-4987-8099-6C825718809A}"/>
              </a:ext>
            </a:extLst>
          </p:cNvPr>
          <p:cNvSpPr>
            <a:spLocks noGrp="1"/>
          </p:cNvSpPr>
          <p:nvPr>
            <p:ph type="sldNum" sz="quarter" idx="12"/>
          </p:nvPr>
        </p:nvSpPr>
        <p:spPr/>
        <p:txBody>
          <a:bodyPr/>
          <a:lstStyle/>
          <a:p>
            <a:fld id="{3D2F9DC2-9F12-4526-A177-EDDB464B9D11}" type="slidenum">
              <a:rPr lang="en-US" smtClean="0"/>
              <a:t>‹#›</a:t>
            </a:fld>
            <a:endParaRPr lang="en-US"/>
          </a:p>
        </p:txBody>
      </p:sp>
    </p:spTree>
    <p:extLst>
      <p:ext uri="{BB962C8B-B14F-4D97-AF65-F5344CB8AC3E}">
        <p14:creationId xmlns:p14="http://schemas.microsoft.com/office/powerpoint/2010/main" val="30750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07021-A815-44A8-A605-B696684A1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C3325B-7D8B-4A36-87A4-CAB77B0E7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D8AB-EF46-4D3C-80F3-2FA9BDEF3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0C304-EABD-4D8E-BDB1-C9E10E726F82}" type="datetimeFigureOut">
              <a:rPr lang="en-US" smtClean="0"/>
              <a:t>1/5/2023</a:t>
            </a:fld>
            <a:endParaRPr lang="en-US"/>
          </a:p>
        </p:txBody>
      </p:sp>
      <p:sp>
        <p:nvSpPr>
          <p:cNvPr id="5" name="Footer Placeholder 4">
            <a:extLst>
              <a:ext uri="{FF2B5EF4-FFF2-40B4-BE49-F238E27FC236}">
                <a16:creationId xmlns:a16="http://schemas.microsoft.com/office/drawing/2014/main" id="{DB447C06-44DC-4149-A518-491D2C88C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48CAB8-D696-470B-9559-47C67E659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F9DC2-9F12-4526-A177-EDDB464B9D11}" type="slidenum">
              <a:rPr lang="en-US" smtClean="0"/>
              <a:t>‹#›</a:t>
            </a:fld>
            <a:endParaRPr lang="en-US"/>
          </a:p>
        </p:txBody>
      </p:sp>
    </p:spTree>
    <p:extLst>
      <p:ext uri="{BB962C8B-B14F-4D97-AF65-F5344CB8AC3E}">
        <p14:creationId xmlns:p14="http://schemas.microsoft.com/office/powerpoint/2010/main" val="27664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24A-8E83-44AE-85AF-D2D9094BD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7AF27-1DDA-4648-826D-1B6F164EE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7DEAC-A83E-4BD4-882C-44122735C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5C4D7-3D2A-4EAB-BFD6-ED31E1A8A62E}" type="datetimeFigureOut">
              <a:rPr lang="en-US" smtClean="0"/>
              <a:t>1/5/2023</a:t>
            </a:fld>
            <a:endParaRPr lang="en-US"/>
          </a:p>
        </p:txBody>
      </p:sp>
      <p:sp>
        <p:nvSpPr>
          <p:cNvPr id="5" name="Footer Placeholder 4">
            <a:extLst>
              <a:ext uri="{FF2B5EF4-FFF2-40B4-BE49-F238E27FC236}">
                <a16:creationId xmlns:a16="http://schemas.microsoft.com/office/drawing/2014/main" id="{7B9BA338-669B-4BAF-82D4-805058F1F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74C7D-A9A0-4C6E-8531-D019587AC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1135B-78BA-4EA5-9082-8DB6E02B36B8}" type="slidenum">
              <a:rPr lang="en-US" smtClean="0"/>
              <a:t>‹#›</a:t>
            </a:fld>
            <a:endParaRPr lang="en-US"/>
          </a:p>
        </p:txBody>
      </p:sp>
    </p:spTree>
    <p:extLst>
      <p:ext uri="{BB962C8B-B14F-4D97-AF65-F5344CB8AC3E}">
        <p14:creationId xmlns:p14="http://schemas.microsoft.com/office/powerpoint/2010/main" val="434525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hyperlink" Target="mailto:ajaraba@naplesgarden.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s-CO" sz="2400" dirty="0">
                <a:solidFill>
                  <a:schemeClr val="bg1"/>
                </a:solidFill>
                <a:latin typeface="+mn-lt"/>
              </a:rPr>
              <a:t>Introducción</a:t>
            </a:r>
            <a:r>
              <a:rPr lang="es-CO" sz="2400" dirty="0">
                <a:solidFill>
                  <a:schemeClr val="bg1"/>
                </a:solidFill>
              </a:rPr>
              <a:t> a ​​​</a:t>
            </a:r>
            <a:br>
              <a:rPr lang="es-CO" sz="2400" dirty="0">
                <a:solidFill>
                  <a:schemeClr val="bg1"/>
                </a:solidFill>
              </a:rPr>
            </a:br>
            <a:r>
              <a:rPr lang="es-CO" sz="4000" dirty="0">
                <a:solidFill>
                  <a:schemeClr val="bg1"/>
                </a:solidFill>
                <a:latin typeface="Segoe UI Black" panose="020B0A02040204020203" pitchFamily="34" charset="0"/>
                <a:ea typeface="Segoe UI Black" panose="020B0A02040204020203" pitchFamily="34" charset="0"/>
              </a:rPr>
              <a:t>DIBUJANDO LA​​​</a:t>
            </a:r>
            <a:br>
              <a:rPr lang="es-CO" sz="4000" dirty="0">
                <a:solidFill>
                  <a:schemeClr val="bg1"/>
                </a:solidFill>
                <a:latin typeface="Segoe UI Black" panose="020B0A02040204020203" pitchFamily="34" charset="0"/>
                <a:ea typeface="Segoe UI Black" panose="020B0A02040204020203" pitchFamily="34" charset="0"/>
              </a:rPr>
            </a:br>
            <a:r>
              <a:rPr lang="es-CO" sz="4000" dirty="0">
                <a:solidFill>
                  <a:schemeClr val="bg1"/>
                </a:solidFill>
                <a:latin typeface="Segoe UI Black" panose="020B0A02040204020203" pitchFamily="34" charset="0"/>
                <a:ea typeface="Segoe UI Black" panose="020B0A02040204020203" pitchFamily="34" charset="0"/>
              </a:rPr>
              <a:t>NATURALEZA</a:t>
            </a:r>
            <a:r>
              <a:rPr lang="es-CO" sz="2400" dirty="0">
                <a:solidFill>
                  <a:schemeClr val="bg1"/>
                </a:solidFill>
              </a:rPr>
              <a:t>​​​</a:t>
            </a:r>
            <a:br>
              <a:rPr lang="es-CO" sz="2400" dirty="0">
                <a:solidFill>
                  <a:schemeClr val="bg1"/>
                </a:solidFill>
              </a:rPr>
            </a:br>
            <a:r>
              <a:rPr lang="es-CO" sz="2400" dirty="0">
                <a:solidFill>
                  <a:schemeClr val="bg1"/>
                </a:solidFill>
              </a:rPr>
              <a:t>​​​</a:t>
            </a:r>
            <a:br>
              <a:rPr lang="es-CO" sz="2400" dirty="0">
                <a:solidFill>
                  <a:schemeClr val="bg1"/>
                </a:solidFill>
              </a:rPr>
            </a:br>
            <a:r>
              <a:rPr lang="es-CO" sz="2400" dirty="0">
                <a:solidFill>
                  <a:schemeClr val="bg1"/>
                </a:solidFill>
                <a:latin typeface="+mn-lt"/>
              </a:rPr>
              <a:t>Conectar con la naturaleza a través del arte y la observación.​​</a:t>
            </a:r>
            <a:endParaRPr lang="en-US" sz="2400" dirty="0">
              <a:solidFill>
                <a:schemeClr val="bg1"/>
              </a:solidFill>
              <a:latin typeface="+mn-lt"/>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vert="horz" lIns="91440" tIns="45720" rIns="91440" bIns="45720" rtlCol="0" anchor="t">
            <a:normAutofit/>
          </a:bodyPr>
          <a:lstStyle/>
          <a:p>
            <a:pPr algn="l"/>
            <a:r>
              <a:rPr lang="en-US" sz="3200" b="1" dirty="0" err="1">
                <a:solidFill>
                  <a:schemeClr val="bg1"/>
                </a:solidFill>
              </a:rPr>
              <a:t>Clase</a:t>
            </a:r>
            <a:r>
              <a:rPr lang="en-US" sz="3200" b="1" dirty="0">
                <a:solidFill>
                  <a:schemeClr val="bg1"/>
                </a:solidFill>
              </a:rPr>
              <a:t> 4:</a:t>
            </a:r>
          </a:p>
          <a:p>
            <a:pPr algn="l"/>
            <a:r>
              <a:rPr lang="en-US" sz="3200" dirty="0" err="1">
                <a:solidFill>
                  <a:schemeClr val="bg1"/>
                </a:solidFill>
              </a:rPr>
              <a:t>Crear</a:t>
            </a:r>
            <a:r>
              <a:rPr lang="en-US" sz="3200" dirty="0">
                <a:solidFill>
                  <a:schemeClr val="bg1"/>
                </a:solidFill>
              </a:rPr>
              <a:t> forma y </a:t>
            </a:r>
            <a:r>
              <a:rPr lang="en-US" sz="3200" dirty="0" err="1">
                <a:solidFill>
                  <a:schemeClr val="bg1"/>
                </a:solidFill>
              </a:rPr>
              <a:t>profundidad</a:t>
            </a:r>
            <a:endParaRPr lang="en-US" sz="3200" dirty="0">
              <a:solidFill>
                <a:schemeClr val="bg1"/>
              </a:solidFill>
              <a:cs typeface="Calibri"/>
            </a:endParaRPr>
          </a:p>
        </p:txBody>
      </p:sp>
      <p:pic>
        <p:nvPicPr>
          <p:cNvPr id="5" name="Picture 4" descr="Background pattern&#10;&#10;Description automatically generated">
            <a:extLst>
              <a:ext uri="{FF2B5EF4-FFF2-40B4-BE49-F238E27FC236}">
                <a16:creationId xmlns:a16="http://schemas.microsoft.com/office/drawing/2014/main" id="{CB5C59EB-15CF-425D-BB84-80AEAF4089DC}"/>
              </a:ext>
            </a:extLst>
          </p:cNvPr>
          <p:cNvPicPr>
            <a:picLocks noChangeAspect="1"/>
          </p:cNvPicPr>
          <p:nvPr/>
        </p:nvPicPr>
        <p:blipFill rotWithShape="1">
          <a:blip r:embed="rId3"/>
          <a:srcRect l="1066" t="16149" r="-167" b="16784"/>
          <a:stretch/>
        </p:blipFill>
        <p:spPr>
          <a:xfrm>
            <a:off x="4814" y="10"/>
            <a:ext cx="7542406" cy="6860421"/>
          </a:xfrm>
          <a:prstGeom prst="rect">
            <a:avLst/>
          </a:prstGeom>
        </p:spPr>
      </p:pic>
    </p:spTree>
    <p:extLst>
      <p:ext uri="{BB962C8B-B14F-4D97-AF65-F5344CB8AC3E}">
        <p14:creationId xmlns:p14="http://schemas.microsoft.com/office/powerpoint/2010/main" val="3602493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3C03A-2BAB-40DC-A9C1-785593F37E94}"/>
              </a:ext>
            </a:extLst>
          </p:cNvPr>
          <p:cNvSpPr txBox="1"/>
          <p:nvPr/>
        </p:nvSpPr>
        <p:spPr>
          <a:xfrm>
            <a:off x="3144250" y="903638"/>
            <a:ext cx="5903495" cy="769441"/>
          </a:xfrm>
          <a:prstGeom prst="rect">
            <a:avLst/>
          </a:prstGeom>
          <a:noFill/>
        </p:spPr>
        <p:txBody>
          <a:bodyPr wrap="square" rtlCol="0">
            <a:spAutoFit/>
          </a:bodyPr>
          <a:lstStyle/>
          <a:p>
            <a:pPr algn="ctr"/>
            <a:r>
              <a:rPr lang="en-US" sz="4400" dirty="0" err="1">
                <a:latin typeface="Segoe UI Black" panose="020B0A02040204020203" pitchFamily="34" charset="0"/>
                <a:ea typeface="Segoe UI Black" panose="020B0A02040204020203" pitchFamily="34" charset="0"/>
              </a:rPr>
              <a:t>Tarea</a:t>
            </a:r>
            <a:endParaRPr lang="en-US" sz="4400" dirty="0">
              <a:latin typeface="Segoe UI Black" panose="020B0A02040204020203" pitchFamily="34" charset="0"/>
              <a:ea typeface="Segoe UI Black" panose="020B0A02040204020203" pitchFamily="34" charset="0"/>
            </a:endParaRPr>
          </a:p>
        </p:txBody>
      </p:sp>
      <p:sp>
        <p:nvSpPr>
          <p:cNvPr id="7" name="TextBox 6">
            <a:extLst>
              <a:ext uri="{FF2B5EF4-FFF2-40B4-BE49-F238E27FC236}">
                <a16:creationId xmlns:a16="http://schemas.microsoft.com/office/drawing/2014/main" id="{33A91D73-1F87-4506-B257-8CA02FA4C478}"/>
              </a:ext>
            </a:extLst>
          </p:cNvPr>
          <p:cNvSpPr txBox="1"/>
          <p:nvPr/>
        </p:nvSpPr>
        <p:spPr>
          <a:xfrm>
            <a:off x="3144250" y="2120151"/>
            <a:ext cx="5903495" cy="4401205"/>
          </a:xfrm>
          <a:prstGeom prst="rect">
            <a:avLst/>
          </a:prstGeom>
          <a:noFill/>
        </p:spPr>
        <p:txBody>
          <a:bodyPr wrap="square" rtlCol="0">
            <a:spAutoFit/>
          </a:bodyPr>
          <a:lstStyle/>
          <a:p>
            <a:pPr algn="ctr"/>
            <a:r>
              <a:rPr lang="es-CO" sz="2800" dirty="0"/>
              <a:t>Primeros pasos hacia tu pieza final</a:t>
            </a:r>
            <a:r>
              <a:rPr lang="en-US" sz="2800" dirty="0"/>
              <a:t>:</a:t>
            </a:r>
          </a:p>
          <a:p>
            <a:pPr algn="ctr"/>
            <a:r>
              <a:rPr lang="es-CO" sz="2800" b="1" i="1" dirty="0"/>
              <a:t>¿qué elementos de la naturaleza te inspiran</a:t>
            </a:r>
            <a:r>
              <a:rPr lang="en-US" sz="2800" b="1" i="1" dirty="0"/>
              <a:t>?</a:t>
            </a:r>
          </a:p>
          <a:p>
            <a:pPr algn="ctr"/>
            <a:endParaRPr lang="en-US" sz="2800" dirty="0"/>
          </a:p>
          <a:p>
            <a:pPr marL="514350" indent="-514350" algn="ctr">
              <a:buFont typeface="+mj-lt"/>
              <a:buAutoNum type="arabicPeriod"/>
            </a:pPr>
            <a:r>
              <a:rPr lang="es-CO" sz="2800" dirty="0"/>
              <a:t>Escribe lo que piensas al escuchar esta pregunta</a:t>
            </a:r>
            <a:r>
              <a:rPr lang="en-US" sz="2800" dirty="0"/>
              <a:t>.</a:t>
            </a:r>
          </a:p>
          <a:p>
            <a:pPr marL="514350" indent="-514350" algn="ctr">
              <a:buFont typeface="+mj-lt"/>
              <a:buAutoNum type="arabicPeriod"/>
            </a:pPr>
            <a:endParaRPr lang="en-US" sz="2800" dirty="0"/>
          </a:p>
          <a:p>
            <a:pPr marL="514350" indent="-514350" algn="ctr">
              <a:buFont typeface="+mj-lt"/>
              <a:buAutoNum type="arabicPeriod"/>
            </a:pPr>
            <a:r>
              <a:rPr lang="es-CO" sz="2800" dirty="0"/>
              <a:t>Empieza a esbozar tus ideas en tu diario de la naturaleza</a:t>
            </a:r>
            <a:r>
              <a:rPr lang="en-US" sz="2800" dirty="0"/>
              <a:t>.</a:t>
            </a:r>
          </a:p>
          <a:p>
            <a:pPr algn="ctr"/>
            <a:endParaRPr lang="en-US" sz="2800" dirty="0"/>
          </a:p>
        </p:txBody>
      </p:sp>
      <p:pic>
        <p:nvPicPr>
          <p:cNvPr id="4" name="Picture 3" descr="A picture containing text&#10;&#10;Description automatically generated">
            <a:extLst>
              <a:ext uri="{FF2B5EF4-FFF2-40B4-BE49-F238E27FC236}">
                <a16:creationId xmlns:a16="http://schemas.microsoft.com/office/drawing/2014/main" id="{C9C96835-9600-463F-9E53-33C6E771306D}"/>
              </a:ext>
            </a:extLst>
          </p:cNvPr>
          <p:cNvPicPr>
            <a:picLocks noChangeAspect="1"/>
          </p:cNvPicPr>
          <p:nvPr/>
        </p:nvPicPr>
        <p:blipFill rotWithShape="1">
          <a:blip r:embed="rId3">
            <a:extLst>
              <a:ext uri="{28A0092B-C50C-407E-A947-70E740481C1C}">
                <a14:useLocalDpi xmlns:a14="http://schemas.microsoft.com/office/drawing/2010/main" val="0"/>
              </a:ext>
            </a:extLst>
          </a:blip>
          <a:srcRect l="3046" r="68154"/>
          <a:stretch/>
        </p:blipFill>
        <p:spPr>
          <a:xfrm>
            <a:off x="1" y="0"/>
            <a:ext cx="3144250"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D8BDD91-1871-4EA9-AAFF-ADE21BDA2BA1}"/>
              </a:ext>
            </a:extLst>
          </p:cNvPr>
          <p:cNvPicPr>
            <a:picLocks noChangeAspect="1"/>
          </p:cNvPicPr>
          <p:nvPr/>
        </p:nvPicPr>
        <p:blipFill rotWithShape="1">
          <a:blip r:embed="rId3">
            <a:extLst>
              <a:ext uri="{28A0092B-C50C-407E-A947-70E740481C1C}">
                <a14:useLocalDpi xmlns:a14="http://schemas.microsoft.com/office/drawing/2010/main" val="0"/>
              </a:ext>
            </a:extLst>
          </a:blip>
          <a:srcRect l="26523" r="44677"/>
          <a:stretch/>
        </p:blipFill>
        <p:spPr>
          <a:xfrm>
            <a:off x="9047751" y="0"/>
            <a:ext cx="3144249" cy="6858000"/>
          </a:xfrm>
          <a:prstGeom prst="rect">
            <a:avLst/>
          </a:prstGeom>
        </p:spPr>
      </p:pic>
    </p:spTree>
    <p:extLst>
      <p:ext uri="{BB962C8B-B14F-4D97-AF65-F5344CB8AC3E}">
        <p14:creationId xmlns:p14="http://schemas.microsoft.com/office/powerpoint/2010/main" val="41986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lIns="91440" tIns="45720" rIns="91440" bIns="45720" rtlCol="0" anchor="t">
            <a:spAutoFit/>
          </a:bodyPr>
          <a:lstStyle/>
          <a:p>
            <a:r>
              <a:rPr lang="en-US" sz="4000" dirty="0" err="1">
                <a:latin typeface="Segoe UI Black"/>
                <a:ea typeface="Segoe UI Black"/>
              </a:rPr>
              <a:t>Resumen</a:t>
            </a:r>
            <a:endParaRPr lang="en-US" sz="4000" dirty="0">
              <a:latin typeface="Segoe UI Black"/>
              <a:ea typeface="Segoe UI Black"/>
            </a:endParaRP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1973816"/>
            <a:ext cx="6400800" cy="3903504"/>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s-CO" sz="2800" dirty="0"/>
              <a:t>Primeros pasos hacia tu pieza final</a:t>
            </a:r>
          </a:p>
          <a:p>
            <a:pPr marL="342900" indent="-342900">
              <a:lnSpc>
                <a:spcPct val="150000"/>
              </a:lnSpc>
              <a:buFont typeface="+mj-lt"/>
              <a:buAutoNum type="arabicPeriod"/>
            </a:pPr>
            <a:r>
              <a:rPr lang="en-US" sz="2800" dirty="0">
                <a:cs typeface="Calibri"/>
              </a:rPr>
              <a:t>Valor y forma</a:t>
            </a:r>
          </a:p>
          <a:p>
            <a:pPr marL="342900" indent="-342900">
              <a:lnSpc>
                <a:spcPct val="150000"/>
              </a:lnSpc>
              <a:buFont typeface="+mj-lt"/>
              <a:buAutoNum type="arabicPeriod"/>
            </a:pPr>
            <a:r>
              <a:rPr lang="en-US" sz="2800" dirty="0" err="1"/>
              <a:t>Encontrar</a:t>
            </a:r>
            <a:r>
              <a:rPr lang="en-US" sz="2800" dirty="0"/>
              <a:t> </a:t>
            </a:r>
            <a:r>
              <a:rPr lang="en-US" sz="2800" dirty="0" err="1"/>
              <a:t>tu</a:t>
            </a:r>
            <a:r>
              <a:rPr lang="en-US" sz="2800" dirty="0"/>
              <a:t> </a:t>
            </a:r>
            <a:r>
              <a:rPr lang="en-US" sz="2800" dirty="0" err="1"/>
              <a:t>fuente</a:t>
            </a:r>
            <a:r>
              <a:rPr lang="en-US" sz="2800" dirty="0"/>
              <a:t> de luz</a:t>
            </a:r>
          </a:p>
          <a:p>
            <a:pPr marL="342900" indent="-342900">
              <a:lnSpc>
                <a:spcPct val="150000"/>
              </a:lnSpc>
              <a:buFont typeface="+mj-lt"/>
              <a:buAutoNum type="arabicPeriod"/>
            </a:pPr>
            <a:r>
              <a:rPr lang="en-US" sz="2800" dirty="0" err="1"/>
              <a:t>Añadir</a:t>
            </a:r>
            <a:r>
              <a:rPr lang="en-US" sz="2800" dirty="0"/>
              <a:t> </a:t>
            </a:r>
            <a:r>
              <a:rPr lang="en-US" sz="2800" dirty="0" err="1"/>
              <a:t>profundidad</a:t>
            </a:r>
            <a:endParaRPr lang="en-US" sz="2800" dirty="0"/>
          </a:p>
          <a:p>
            <a:pPr marL="342900" indent="-342900">
              <a:lnSpc>
                <a:spcPct val="150000"/>
              </a:lnSpc>
              <a:buFont typeface="+mj-lt"/>
              <a:buAutoNum type="arabicPeriod"/>
            </a:pPr>
            <a:r>
              <a:rPr lang="en-US" sz="2800" dirty="0" err="1"/>
              <a:t>Demostración</a:t>
            </a:r>
            <a:r>
              <a:rPr lang="en-US" sz="2800" dirty="0"/>
              <a:t>: </a:t>
            </a:r>
            <a:r>
              <a:rPr lang="en-US" sz="2800" dirty="0" err="1"/>
              <a:t>valores</a:t>
            </a:r>
            <a:r>
              <a:rPr lang="en-US" sz="2800" dirty="0"/>
              <a:t> de un </a:t>
            </a:r>
            <a:r>
              <a:rPr lang="en-US" sz="2800" dirty="0" err="1"/>
              <a:t>tomate</a:t>
            </a:r>
            <a:endParaRPr lang="en-US" sz="2800" dirty="0"/>
          </a:p>
          <a:p>
            <a:pPr marL="342900" indent="-342900">
              <a:lnSpc>
                <a:spcPct val="150000"/>
              </a:lnSpc>
              <a:buFont typeface="+mj-lt"/>
              <a:buAutoNum type="arabicPeriod"/>
            </a:pPr>
            <a:r>
              <a:rPr lang="en-US" sz="2800" dirty="0" err="1"/>
              <a:t>Actividad</a:t>
            </a:r>
            <a:r>
              <a:rPr lang="en-US" sz="2800" dirty="0"/>
              <a:t> de </a:t>
            </a:r>
            <a:r>
              <a:rPr lang="en-US" sz="2800" dirty="0" err="1"/>
              <a:t>tarea</a:t>
            </a:r>
            <a:endParaRPr lang="en-US" dirty="0"/>
          </a:p>
        </p:txBody>
      </p:sp>
      <p:pic>
        <p:nvPicPr>
          <p:cNvPr id="3" name="Picture 3" descr="A picture containing plant&#10;&#10;Description automatically generated">
            <a:extLst>
              <a:ext uri="{FF2B5EF4-FFF2-40B4-BE49-F238E27FC236}">
                <a16:creationId xmlns:a16="http://schemas.microsoft.com/office/drawing/2014/main" id="{A48AC498-BD98-4341-B477-992D9504D903}"/>
              </a:ext>
            </a:extLst>
          </p:cNvPr>
          <p:cNvPicPr>
            <a:picLocks noChangeAspect="1"/>
          </p:cNvPicPr>
          <p:nvPr/>
        </p:nvPicPr>
        <p:blipFill>
          <a:blip r:embed="rId2"/>
          <a:stretch>
            <a:fillRect/>
          </a:stretch>
        </p:blipFill>
        <p:spPr>
          <a:xfrm>
            <a:off x="6619328" y="78918"/>
            <a:ext cx="4838700" cy="7019854"/>
          </a:xfrm>
          <a:prstGeom prst="rect">
            <a:avLst/>
          </a:prstGeom>
        </p:spPr>
      </p:pic>
    </p:spTree>
    <p:extLst>
      <p:ext uri="{BB962C8B-B14F-4D97-AF65-F5344CB8AC3E}">
        <p14:creationId xmlns:p14="http://schemas.microsoft.com/office/powerpoint/2010/main" val="301595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lIns="91440" tIns="45720" rIns="91440" bIns="45720" rtlCol="0" anchor="t">
            <a:spAutoFit/>
          </a:bodyPr>
          <a:lstStyle/>
          <a:p>
            <a:r>
              <a:rPr lang="en-US" sz="4000" dirty="0" err="1">
                <a:latin typeface="Segoe UI Black"/>
                <a:ea typeface="Segoe UI Black"/>
              </a:rPr>
              <a:t>Cronograma</a:t>
            </a:r>
            <a:endParaRPr lang="en-US" sz="4000" dirty="0">
              <a:latin typeface="Segoe UI Black"/>
              <a:ea typeface="Segoe UI Black"/>
            </a:endParaRP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1973816"/>
            <a:ext cx="6400800" cy="3903504"/>
          </a:xfrm>
          <a:prstGeom prst="rect">
            <a:avLst/>
          </a:prstGeom>
          <a:noFill/>
        </p:spPr>
        <p:txBody>
          <a:bodyPr wrap="square" lIns="91440" tIns="45720" rIns="91440" bIns="45720" rtlCol="0" anchor="t">
            <a:spAutoFit/>
          </a:bodyPr>
          <a:lstStyle/>
          <a:p>
            <a:pPr marL="342900" indent="-342900">
              <a:lnSpc>
                <a:spcPct val="150000"/>
              </a:lnSpc>
              <a:buFont typeface="+mj-lt"/>
              <a:buAutoNum type="arabicPeriod"/>
            </a:pPr>
            <a:r>
              <a:rPr lang="es-CO" sz="2800" dirty="0"/>
              <a:t>Primeros pasos hacia tu pieza final</a:t>
            </a:r>
          </a:p>
          <a:p>
            <a:pPr marL="342900" indent="-342900">
              <a:lnSpc>
                <a:spcPct val="150000"/>
              </a:lnSpc>
              <a:buFont typeface="+mj-lt"/>
              <a:buAutoNum type="arabicPeriod"/>
            </a:pPr>
            <a:r>
              <a:rPr lang="en-US" sz="2800" dirty="0">
                <a:cs typeface="Calibri"/>
              </a:rPr>
              <a:t>Valor y forma</a:t>
            </a:r>
          </a:p>
          <a:p>
            <a:pPr marL="342900" indent="-342900">
              <a:lnSpc>
                <a:spcPct val="150000"/>
              </a:lnSpc>
              <a:buFont typeface="+mj-lt"/>
              <a:buAutoNum type="arabicPeriod"/>
            </a:pPr>
            <a:r>
              <a:rPr lang="en-US" sz="2800" dirty="0" err="1"/>
              <a:t>Encontrar</a:t>
            </a:r>
            <a:r>
              <a:rPr lang="en-US" sz="2800" dirty="0"/>
              <a:t> </a:t>
            </a:r>
            <a:r>
              <a:rPr lang="en-US" sz="2800" dirty="0" err="1"/>
              <a:t>tu</a:t>
            </a:r>
            <a:r>
              <a:rPr lang="en-US" sz="2800" dirty="0"/>
              <a:t> </a:t>
            </a:r>
            <a:r>
              <a:rPr lang="en-US" sz="2800" dirty="0" err="1"/>
              <a:t>fuente</a:t>
            </a:r>
            <a:r>
              <a:rPr lang="en-US" sz="2800" dirty="0"/>
              <a:t> de luz</a:t>
            </a:r>
          </a:p>
          <a:p>
            <a:pPr marL="342900" indent="-342900">
              <a:lnSpc>
                <a:spcPct val="150000"/>
              </a:lnSpc>
              <a:buFont typeface="+mj-lt"/>
              <a:buAutoNum type="arabicPeriod"/>
            </a:pPr>
            <a:r>
              <a:rPr lang="en-US" sz="2800" dirty="0" err="1"/>
              <a:t>Añadir</a:t>
            </a:r>
            <a:r>
              <a:rPr lang="en-US" sz="2800" dirty="0"/>
              <a:t> </a:t>
            </a:r>
            <a:r>
              <a:rPr lang="en-US" sz="2800" dirty="0" err="1"/>
              <a:t>profundidad</a:t>
            </a:r>
            <a:endParaRPr lang="en-US" sz="2800" dirty="0"/>
          </a:p>
          <a:p>
            <a:pPr marL="342900" indent="-342900">
              <a:lnSpc>
                <a:spcPct val="150000"/>
              </a:lnSpc>
              <a:buFont typeface="+mj-lt"/>
              <a:buAutoNum type="arabicPeriod"/>
            </a:pPr>
            <a:r>
              <a:rPr lang="en-US" sz="2800" dirty="0" err="1"/>
              <a:t>Demostración</a:t>
            </a:r>
            <a:r>
              <a:rPr lang="en-US" sz="2800" dirty="0"/>
              <a:t>: </a:t>
            </a:r>
            <a:r>
              <a:rPr lang="en-US" sz="2800" dirty="0" err="1"/>
              <a:t>valores</a:t>
            </a:r>
            <a:r>
              <a:rPr lang="en-US" sz="2800" dirty="0"/>
              <a:t> de un </a:t>
            </a:r>
            <a:r>
              <a:rPr lang="en-US" sz="2800" dirty="0" err="1"/>
              <a:t>tomate</a:t>
            </a:r>
            <a:endParaRPr lang="en-US" sz="2800" dirty="0"/>
          </a:p>
          <a:p>
            <a:pPr marL="342900" indent="-342900">
              <a:lnSpc>
                <a:spcPct val="150000"/>
              </a:lnSpc>
              <a:buFont typeface="+mj-lt"/>
              <a:buAutoNum type="arabicPeriod"/>
            </a:pPr>
            <a:r>
              <a:rPr lang="en-US" sz="2800" dirty="0" err="1"/>
              <a:t>Actividad</a:t>
            </a:r>
            <a:r>
              <a:rPr lang="en-US" sz="2800" dirty="0"/>
              <a:t> de </a:t>
            </a:r>
            <a:r>
              <a:rPr lang="en-US" sz="2800" dirty="0" err="1"/>
              <a:t>tarea</a:t>
            </a:r>
            <a:endParaRPr lang="en-US" dirty="0"/>
          </a:p>
        </p:txBody>
      </p:sp>
      <p:pic>
        <p:nvPicPr>
          <p:cNvPr id="3" name="Picture 3" descr="A picture containing plant&#10;&#10;Description automatically generated">
            <a:extLst>
              <a:ext uri="{FF2B5EF4-FFF2-40B4-BE49-F238E27FC236}">
                <a16:creationId xmlns:a16="http://schemas.microsoft.com/office/drawing/2014/main" id="{A48AC498-BD98-4341-B477-992D9504D903}"/>
              </a:ext>
            </a:extLst>
          </p:cNvPr>
          <p:cNvPicPr>
            <a:picLocks noChangeAspect="1"/>
          </p:cNvPicPr>
          <p:nvPr/>
        </p:nvPicPr>
        <p:blipFill>
          <a:blip r:embed="rId2"/>
          <a:stretch>
            <a:fillRect/>
          </a:stretch>
        </p:blipFill>
        <p:spPr>
          <a:xfrm>
            <a:off x="6619328" y="78918"/>
            <a:ext cx="4838700" cy="7019854"/>
          </a:xfrm>
          <a:prstGeom prst="rect">
            <a:avLst/>
          </a:prstGeom>
        </p:spPr>
      </p:pic>
    </p:spTree>
    <p:extLst>
      <p:ext uri="{BB962C8B-B14F-4D97-AF65-F5344CB8AC3E}">
        <p14:creationId xmlns:p14="http://schemas.microsoft.com/office/powerpoint/2010/main" val="917553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DCB552C-D5DE-4A86-917C-65F27F640EFC}"/>
              </a:ext>
            </a:extLst>
          </p:cNvPr>
          <p:cNvSpPr txBox="1"/>
          <p:nvPr/>
        </p:nvSpPr>
        <p:spPr>
          <a:xfrm>
            <a:off x="4719934" y="4727398"/>
            <a:ext cx="6829520" cy="8620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s-CO" sz="3600" kern="1200" dirty="0">
                <a:solidFill>
                  <a:srgbClr val="FFFFFF"/>
                </a:solidFill>
                <a:latin typeface="Segoe UI Black" panose="020B0A02040204020203" pitchFamily="34" charset="0"/>
                <a:ea typeface="Segoe UI Black" panose="020B0A02040204020203" pitchFamily="34" charset="0"/>
                <a:cs typeface="+mj-cs"/>
              </a:rPr>
              <a:t>Consigna para </a:t>
            </a:r>
            <a:r>
              <a:rPr lang="es-CO" sz="3600" kern="1200">
                <a:solidFill>
                  <a:srgbClr val="FFFFFF"/>
                </a:solidFill>
                <a:latin typeface="Segoe UI Black" panose="020B0A02040204020203" pitchFamily="34" charset="0"/>
                <a:ea typeface="Segoe UI Black" panose="020B0A02040204020203" pitchFamily="34" charset="0"/>
                <a:cs typeface="+mj-cs"/>
              </a:rPr>
              <a:t>la obra </a:t>
            </a:r>
            <a:r>
              <a:rPr lang="es-CO" sz="3600" kern="1200" dirty="0">
                <a:solidFill>
                  <a:srgbClr val="FFFFFF"/>
                </a:solidFill>
                <a:latin typeface="Segoe UI Black" panose="020B0A02040204020203" pitchFamily="34" charset="0"/>
                <a:ea typeface="Segoe UI Black" panose="020B0A02040204020203" pitchFamily="34" charset="0"/>
                <a:cs typeface="+mj-cs"/>
              </a:rPr>
              <a:t>final</a:t>
            </a:r>
            <a:endParaRPr lang="en-US" sz="4000" kern="1200" dirty="0">
              <a:solidFill>
                <a:srgbClr val="FFFFFF"/>
              </a:solidFill>
              <a:latin typeface="+mj-lt"/>
              <a:ea typeface="+mj-ea"/>
              <a:cs typeface="+mj-cs"/>
            </a:endParaRPr>
          </a:p>
        </p:txBody>
      </p:sp>
      <p:pic>
        <p:nvPicPr>
          <p:cNvPr id="11" name="Picture 10" descr="Diagram&#10;&#10;Description automatically generated">
            <a:extLst>
              <a:ext uri="{FF2B5EF4-FFF2-40B4-BE49-F238E27FC236}">
                <a16:creationId xmlns:a16="http://schemas.microsoft.com/office/drawing/2014/main" id="{312F97D6-A13C-49D1-8A13-86454A36BBBC}"/>
              </a:ext>
            </a:extLst>
          </p:cNvPr>
          <p:cNvPicPr>
            <a:picLocks noChangeAspect="1"/>
          </p:cNvPicPr>
          <p:nvPr/>
        </p:nvPicPr>
        <p:blipFill rotWithShape="1">
          <a:blip r:embed="rId3">
            <a:extLst>
              <a:ext uri="{28A0092B-C50C-407E-A947-70E740481C1C}">
                <a14:useLocalDpi xmlns:a14="http://schemas.microsoft.com/office/drawing/2010/main" val="0"/>
              </a:ext>
            </a:extLst>
          </a:blip>
          <a:srcRect t="6336" r="-2" b="5604"/>
          <a:stretch/>
        </p:blipFill>
        <p:spPr>
          <a:xfrm>
            <a:off x="307840" y="321732"/>
            <a:ext cx="3793472" cy="4111323"/>
          </a:xfrm>
          <a:prstGeom prst="rect">
            <a:avLst/>
          </a:prstGeom>
        </p:spPr>
      </p:pic>
      <p:pic>
        <p:nvPicPr>
          <p:cNvPr id="7" name="Picture 6" descr="Text, letter&#10;&#10;Description automatically generated">
            <a:extLst>
              <a:ext uri="{FF2B5EF4-FFF2-40B4-BE49-F238E27FC236}">
                <a16:creationId xmlns:a16="http://schemas.microsoft.com/office/drawing/2014/main" id="{B43F9A50-E9D4-47F3-AD6A-DFC08EAEFD3E}"/>
              </a:ext>
            </a:extLst>
          </p:cNvPr>
          <p:cNvPicPr>
            <a:picLocks noChangeAspect="1"/>
          </p:cNvPicPr>
          <p:nvPr/>
        </p:nvPicPr>
        <p:blipFill rotWithShape="1">
          <a:blip r:embed="rId4">
            <a:extLst>
              <a:ext uri="{28A0092B-C50C-407E-A947-70E740481C1C}">
                <a14:useLocalDpi xmlns:a14="http://schemas.microsoft.com/office/drawing/2010/main" val="0"/>
              </a:ext>
            </a:extLst>
          </a:blip>
          <a:srcRect t="24598" r="1" b="34239"/>
          <a:stretch/>
        </p:blipFill>
        <p:spPr>
          <a:xfrm>
            <a:off x="4194959" y="321734"/>
            <a:ext cx="3797570" cy="201055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9F7966A-7330-4B51-BB10-B084CC79CACF}"/>
              </a:ext>
            </a:extLst>
          </p:cNvPr>
          <p:cNvPicPr>
            <a:picLocks noChangeAspect="1"/>
          </p:cNvPicPr>
          <p:nvPr/>
        </p:nvPicPr>
        <p:blipFill rotWithShape="1">
          <a:blip r:embed="rId5">
            <a:extLst>
              <a:ext uri="{28A0092B-C50C-407E-A947-70E740481C1C}">
                <a14:useLocalDpi xmlns:a14="http://schemas.microsoft.com/office/drawing/2010/main" val="0"/>
              </a:ext>
            </a:extLst>
          </a:blip>
          <a:srcRect t="11608" r="1" b="13119"/>
          <a:stretch/>
        </p:blipFill>
        <p:spPr>
          <a:xfrm>
            <a:off x="4190180" y="2422097"/>
            <a:ext cx="3794760" cy="2013804"/>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2BDDD8D0-14E4-485F-80D5-855A54FA3D7A}"/>
              </a:ext>
            </a:extLst>
          </p:cNvPr>
          <p:cNvPicPr>
            <a:picLocks noChangeAspect="1"/>
          </p:cNvPicPr>
          <p:nvPr/>
        </p:nvPicPr>
        <p:blipFill rotWithShape="1">
          <a:blip r:embed="rId6">
            <a:extLst>
              <a:ext uri="{28A0092B-C50C-407E-A947-70E740481C1C}">
                <a14:useLocalDpi xmlns:a14="http://schemas.microsoft.com/office/drawing/2010/main" val="0"/>
              </a:ext>
            </a:extLst>
          </a:blip>
          <a:srcRect l="7554" r="14388" b="3"/>
          <a:stretch/>
        </p:blipFill>
        <p:spPr>
          <a:xfrm>
            <a:off x="8086176" y="321733"/>
            <a:ext cx="3797984" cy="4111321"/>
          </a:xfrm>
          <a:prstGeom prst="rect">
            <a:avLst/>
          </a:prstGeom>
        </p:spPr>
      </p:pic>
      <p:pic>
        <p:nvPicPr>
          <p:cNvPr id="9" name="Picture 8" descr="A body of water with a mountain in the background&#10;&#10;Description automatically generated with low confidence">
            <a:extLst>
              <a:ext uri="{FF2B5EF4-FFF2-40B4-BE49-F238E27FC236}">
                <a16:creationId xmlns:a16="http://schemas.microsoft.com/office/drawing/2014/main" id="{56137DC5-88B4-4C76-A74B-4F12066713D0}"/>
              </a:ext>
            </a:extLst>
          </p:cNvPr>
          <p:cNvPicPr>
            <a:picLocks noChangeAspect="1"/>
          </p:cNvPicPr>
          <p:nvPr/>
        </p:nvPicPr>
        <p:blipFill rotWithShape="1">
          <a:blip r:embed="rId7">
            <a:extLst>
              <a:ext uri="{28A0092B-C50C-407E-A947-70E740481C1C}">
                <a14:useLocalDpi xmlns:a14="http://schemas.microsoft.com/office/drawing/2010/main" val="0"/>
              </a:ext>
            </a:extLst>
          </a:blip>
          <a:srcRect t="28892" r="1" b="4673"/>
          <a:stretch/>
        </p:blipFill>
        <p:spPr>
          <a:xfrm>
            <a:off x="307840" y="4525715"/>
            <a:ext cx="3794760" cy="2010551"/>
          </a:xfrm>
          <a:prstGeom prst="rect">
            <a:avLst/>
          </a:prstGeom>
        </p:spPr>
      </p:pic>
      <p:cxnSp>
        <p:nvCxnSpPr>
          <p:cNvPr id="20" name="Straight Connector 1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B2FCC1-CB8E-41C5-925E-A4FDEC329081}"/>
              </a:ext>
            </a:extLst>
          </p:cNvPr>
          <p:cNvSpPr txBox="1"/>
          <p:nvPr/>
        </p:nvSpPr>
        <p:spPr>
          <a:xfrm>
            <a:off x="5384800" y="2478806"/>
            <a:ext cx="6470196" cy="369332"/>
          </a:xfrm>
          <a:prstGeom prst="rect">
            <a:avLst/>
          </a:prstGeom>
          <a:noFill/>
        </p:spPr>
        <p:txBody>
          <a:bodyPr wrap="square" lIns="91440" tIns="45720" rIns="91440" bIns="45720" rtlCol="0" anchor="t">
            <a:spAutoFit/>
          </a:bodyPr>
          <a:lstStyle/>
          <a:p>
            <a:pPr algn="l" rtl="0"/>
            <a:endParaRPr lang="en-US"/>
          </a:p>
        </p:txBody>
      </p:sp>
      <p:sp>
        <p:nvSpPr>
          <p:cNvPr id="14" name="TextBox 13">
            <a:extLst>
              <a:ext uri="{FF2B5EF4-FFF2-40B4-BE49-F238E27FC236}">
                <a16:creationId xmlns:a16="http://schemas.microsoft.com/office/drawing/2014/main" id="{3C606875-3F7C-43DF-840E-39F01B15D0B8}"/>
              </a:ext>
            </a:extLst>
          </p:cNvPr>
          <p:cNvSpPr txBox="1"/>
          <p:nvPr/>
        </p:nvSpPr>
        <p:spPr>
          <a:xfrm>
            <a:off x="4719934" y="5798766"/>
            <a:ext cx="6829520" cy="523220"/>
          </a:xfrm>
          <a:prstGeom prst="rect">
            <a:avLst/>
          </a:prstGeom>
          <a:noFill/>
        </p:spPr>
        <p:txBody>
          <a:bodyPr wrap="square" rtlCol="0">
            <a:spAutoFit/>
          </a:bodyPr>
          <a:lstStyle/>
          <a:p>
            <a:r>
              <a:rPr lang="es-CO" sz="2800" dirty="0">
                <a:solidFill>
                  <a:schemeClr val="bg1"/>
                </a:solidFill>
              </a:rPr>
              <a:t>¿Qué elementos de la naturaleza te inspiran?</a:t>
            </a:r>
            <a:endParaRPr lang="en-US" sz="2800" dirty="0">
              <a:solidFill>
                <a:schemeClr val="bg1"/>
              </a:solidFill>
            </a:endParaRPr>
          </a:p>
        </p:txBody>
      </p:sp>
    </p:spTree>
    <p:extLst>
      <p:ext uri="{BB962C8B-B14F-4D97-AF65-F5344CB8AC3E}">
        <p14:creationId xmlns:p14="http://schemas.microsoft.com/office/powerpoint/2010/main" val="4132429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6E8378-0F93-6FD6-4952-83962ADE44DB}"/>
              </a:ext>
            </a:extLst>
          </p:cNvPr>
          <p:cNvPicPr>
            <a:picLocks noChangeAspect="1"/>
          </p:cNvPicPr>
          <p:nvPr/>
        </p:nvPicPr>
        <p:blipFill rotWithShape="1">
          <a:blip r:embed="rId3"/>
          <a:srcRect t="1827" r="1342" b="1443"/>
          <a:stretch/>
        </p:blipFill>
        <p:spPr>
          <a:xfrm>
            <a:off x="263728" y="-4442"/>
            <a:ext cx="5228681" cy="6896772"/>
          </a:xfrm>
          <a:prstGeom prst="rect">
            <a:avLst/>
          </a:prstGeom>
        </p:spPr>
      </p:pic>
      <p:sp>
        <p:nvSpPr>
          <p:cNvPr id="3" name="TextBox 2">
            <a:extLst>
              <a:ext uri="{FF2B5EF4-FFF2-40B4-BE49-F238E27FC236}">
                <a16:creationId xmlns:a16="http://schemas.microsoft.com/office/drawing/2014/main" id="{10D12539-9398-13C4-35C2-C5BBA2609973}"/>
              </a:ext>
            </a:extLst>
          </p:cNvPr>
          <p:cNvSpPr txBox="1"/>
          <p:nvPr/>
        </p:nvSpPr>
        <p:spPr>
          <a:xfrm>
            <a:off x="5655809" y="596032"/>
            <a:ext cx="6272463" cy="707886"/>
          </a:xfrm>
          <a:prstGeom prst="rect">
            <a:avLst/>
          </a:prstGeom>
          <a:noFill/>
        </p:spPr>
        <p:txBody>
          <a:bodyPr wrap="square" lIns="91440" tIns="45720" rIns="91440" bIns="45720" rtlCol="0" anchor="t">
            <a:spAutoFit/>
          </a:bodyPr>
          <a:lstStyle/>
          <a:p>
            <a:r>
              <a:rPr lang="en-US" sz="4000" dirty="0" err="1">
                <a:latin typeface="Segoe UI Black"/>
                <a:ea typeface="Segoe UI Black"/>
              </a:rPr>
              <a:t>Criterios</a:t>
            </a:r>
            <a:r>
              <a:rPr lang="en-US" sz="4000" dirty="0">
                <a:latin typeface="Segoe UI Black"/>
                <a:ea typeface="Segoe UI Black"/>
              </a:rPr>
              <a:t> de la </a:t>
            </a:r>
            <a:r>
              <a:rPr lang="en-US" sz="4000" dirty="0" err="1">
                <a:latin typeface="Segoe UI Black"/>
                <a:ea typeface="Segoe UI Black"/>
              </a:rPr>
              <a:t>obra</a:t>
            </a:r>
            <a:r>
              <a:rPr lang="en-US" sz="4000" dirty="0">
                <a:latin typeface="Segoe UI Black"/>
                <a:ea typeface="Segoe UI Black"/>
              </a:rPr>
              <a:t> final</a:t>
            </a:r>
          </a:p>
        </p:txBody>
      </p:sp>
      <p:sp>
        <p:nvSpPr>
          <p:cNvPr id="4" name="TextBox 3">
            <a:extLst>
              <a:ext uri="{FF2B5EF4-FFF2-40B4-BE49-F238E27FC236}">
                <a16:creationId xmlns:a16="http://schemas.microsoft.com/office/drawing/2014/main" id="{A1AF23B0-0A62-1FA2-CD13-1500B97667E2}"/>
              </a:ext>
            </a:extLst>
          </p:cNvPr>
          <p:cNvSpPr txBox="1"/>
          <p:nvPr/>
        </p:nvSpPr>
        <p:spPr>
          <a:xfrm>
            <a:off x="6096000" y="1539787"/>
            <a:ext cx="5678905" cy="483209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s-CO" sz="2800" dirty="0"/>
              <a:t>Envíe solo </a:t>
            </a:r>
            <a:r>
              <a:rPr lang="es-CO" sz="2800" b="1" u="sng" dirty="0"/>
              <a:t>una (1)</a:t>
            </a:r>
            <a:r>
              <a:rPr lang="es-CO" sz="2800" dirty="0"/>
              <a:t> obra final.</a:t>
            </a:r>
            <a:endParaRPr lang="en-US" sz="2800" dirty="0"/>
          </a:p>
          <a:p>
            <a:endParaRPr lang="en-US" sz="2800" dirty="0"/>
          </a:p>
          <a:p>
            <a:pPr marL="457200" indent="-457200">
              <a:buFont typeface="Arial" panose="020B0604020202020204" pitchFamily="34" charset="0"/>
              <a:buChar char="•"/>
            </a:pPr>
            <a:r>
              <a:rPr lang="es-CO" sz="2800" dirty="0"/>
              <a:t>La declaración del artista debe escribirse a máquina y enviarse por correo electrónico a Anny a </a:t>
            </a:r>
            <a:r>
              <a:rPr lang="es-CO" sz="2800" dirty="0">
                <a:hlinkClick r:id="rId4"/>
              </a:rPr>
              <a:t>ajaraba@naplesgarden.org</a:t>
            </a:r>
            <a:r>
              <a:rPr lang="es-CO" sz="2800" dirty="0"/>
              <a:t>.</a:t>
            </a:r>
          </a:p>
          <a:p>
            <a:endParaRPr lang="en-US" sz="2800" dirty="0"/>
          </a:p>
          <a:p>
            <a:pPr marL="457200" indent="-457200">
              <a:buFont typeface="Arial" panose="020B0604020202020204" pitchFamily="34" charset="0"/>
              <a:buChar char="•"/>
            </a:pPr>
            <a:r>
              <a:rPr lang="es-CO" sz="2800" dirty="0">
                <a:cs typeface="Calibri"/>
              </a:rPr>
              <a:t>Las declaraciones deben tener un máximo de 3-4 oraciones</a:t>
            </a:r>
            <a:r>
              <a:rPr lang="en-US" sz="2800" dirty="0">
                <a:cs typeface="Calibri"/>
              </a:rPr>
              <a:t>.</a:t>
            </a:r>
          </a:p>
          <a:p>
            <a:pPr marL="457200" indent="-457200">
              <a:buFont typeface="Arial" panose="020B0604020202020204" pitchFamily="34" charset="0"/>
              <a:buChar char="•"/>
            </a:pPr>
            <a:endParaRPr lang="en-US" sz="2800" dirty="0">
              <a:cs typeface="Calibri"/>
            </a:endParaRPr>
          </a:p>
          <a:p>
            <a:pPr marL="457200" indent="-457200">
              <a:buFont typeface="Arial" panose="020B0604020202020204" pitchFamily="34" charset="0"/>
              <a:buChar char="•"/>
            </a:pPr>
            <a:r>
              <a:rPr lang="es-CO" sz="2800" dirty="0">
                <a:cs typeface="Calibri"/>
              </a:rPr>
              <a:t>¡No olvides firmar tu trabajo!</a:t>
            </a:r>
            <a:endParaRPr lang="en-US" dirty="0"/>
          </a:p>
        </p:txBody>
      </p:sp>
    </p:spTree>
    <p:extLst>
      <p:ext uri="{BB962C8B-B14F-4D97-AF65-F5344CB8AC3E}">
        <p14:creationId xmlns:p14="http://schemas.microsoft.com/office/powerpoint/2010/main" val="2194565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C77F12-3CDC-4015-8119-BA2A27277E4E}"/>
              </a:ext>
            </a:extLst>
          </p:cNvPr>
          <p:cNvSpPr txBox="1"/>
          <p:nvPr/>
        </p:nvSpPr>
        <p:spPr>
          <a:xfrm>
            <a:off x="636018" y="1574906"/>
            <a:ext cx="4821382" cy="646331"/>
          </a:xfrm>
          <a:prstGeom prst="rect">
            <a:avLst/>
          </a:prstGeom>
          <a:noFill/>
        </p:spPr>
        <p:txBody>
          <a:bodyPr wrap="square" rtlCol="0">
            <a:spAutoFit/>
          </a:bodyPr>
          <a:lstStyle/>
          <a:p>
            <a:r>
              <a:rPr lang="en-US" sz="3600" dirty="0">
                <a:latin typeface="Segoe UI Black" panose="020B0A02040204020203" pitchFamily="34" charset="0"/>
                <a:ea typeface="Segoe UI Black" panose="020B0A02040204020203" pitchFamily="34" charset="0"/>
              </a:rPr>
              <a:t>Valor y forma</a:t>
            </a:r>
          </a:p>
        </p:txBody>
      </p:sp>
      <p:sp>
        <p:nvSpPr>
          <p:cNvPr id="5" name="TextBox 4">
            <a:extLst>
              <a:ext uri="{FF2B5EF4-FFF2-40B4-BE49-F238E27FC236}">
                <a16:creationId xmlns:a16="http://schemas.microsoft.com/office/drawing/2014/main" id="{0C175F68-D643-42FD-B1E4-D2580A397A44}"/>
              </a:ext>
            </a:extLst>
          </p:cNvPr>
          <p:cNvSpPr txBox="1"/>
          <p:nvPr/>
        </p:nvSpPr>
        <p:spPr>
          <a:xfrm>
            <a:off x="636018" y="2788231"/>
            <a:ext cx="6098582" cy="3416320"/>
          </a:xfrm>
          <a:prstGeom prst="rect">
            <a:avLst/>
          </a:prstGeom>
          <a:noFill/>
        </p:spPr>
        <p:txBody>
          <a:bodyPr wrap="square">
            <a:spAutoFit/>
          </a:bodyPr>
          <a:lstStyle/>
          <a:p>
            <a:r>
              <a:rPr lang="es-CO" sz="2400" b="1" dirty="0"/>
              <a:t>Valor – </a:t>
            </a:r>
            <a:r>
              <a:rPr lang="es-CO" sz="2400" dirty="0"/>
              <a:t>el grado de claridad u oscuridad de la imagen en una escala que va del blanco al negro</a:t>
            </a:r>
            <a:r>
              <a:rPr lang="en-US" sz="2400" dirty="0"/>
              <a:t>.</a:t>
            </a:r>
          </a:p>
          <a:p>
            <a:endParaRPr lang="en-US" sz="2400" dirty="0"/>
          </a:p>
          <a:p>
            <a:r>
              <a:rPr lang="es-CO" sz="2400" b="1" dirty="0"/>
              <a:t>Forma – </a:t>
            </a:r>
            <a:r>
              <a:rPr lang="es-CO" sz="2400" dirty="0"/>
              <a:t>una imagen que es tridimensional, tiene volumen y tiene longitud, anchura y altura</a:t>
            </a:r>
            <a:r>
              <a:rPr lang="en-US" sz="2400" dirty="0"/>
              <a:t>. </a:t>
            </a:r>
          </a:p>
          <a:p>
            <a:endParaRPr lang="en-US" sz="2400" dirty="0"/>
          </a:p>
          <a:p>
            <a:endParaRPr lang="en-US" sz="2400" dirty="0"/>
          </a:p>
        </p:txBody>
      </p:sp>
      <p:grpSp>
        <p:nvGrpSpPr>
          <p:cNvPr id="12" name="Group 11">
            <a:extLst>
              <a:ext uri="{FF2B5EF4-FFF2-40B4-BE49-F238E27FC236}">
                <a16:creationId xmlns:a16="http://schemas.microsoft.com/office/drawing/2014/main" id="{BE705E38-2EF4-4A84-B645-2E1EFA2903E5}"/>
              </a:ext>
            </a:extLst>
          </p:cNvPr>
          <p:cNvGrpSpPr/>
          <p:nvPr/>
        </p:nvGrpSpPr>
        <p:grpSpPr>
          <a:xfrm>
            <a:off x="6734599" y="1003203"/>
            <a:ext cx="4661136" cy="4768903"/>
            <a:chOff x="6734599" y="1003203"/>
            <a:chExt cx="4661136" cy="4768903"/>
          </a:xfrm>
        </p:grpSpPr>
        <p:pic>
          <p:nvPicPr>
            <p:cNvPr id="4" name="Picture 3" descr="A picture containing text&#10;&#10;Description automatically generated">
              <a:extLst>
                <a:ext uri="{FF2B5EF4-FFF2-40B4-BE49-F238E27FC236}">
                  <a16:creationId xmlns:a16="http://schemas.microsoft.com/office/drawing/2014/main" id="{7CD85B66-7B3E-415A-9432-8C37B48C4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599" y="3824016"/>
              <a:ext cx="4661135" cy="1103754"/>
            </a:xfrm>
            <a:prstGeom prst="rect">
              <a:avLst/>
            </a:prstGeom>
          </p:spPr>
        </p:pic>
        <p:pic>
          <p:nvPicPr>
            <p:cNvPr id="7" name="Picture 6" descr="A picture containing text, stone, building material&#10;&#10;Description automatically generated">
              <a:extLst>
                <a:ext uri="{FF2B5EF4-FFF2-40B4-BE49-F238E27FC236}">
                  <a16:creationId xmlns:a16="http://schemas.microsoft.com/office/drawing/2014/main" id="{98CE1E5F-0D3B-425C-B990-CF6F3CD40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600" y="1003203"/>
              <a:ext cx="4661135" cy="1143405"/>
            </a:xfrm>
            <a:prstGeom prst="rect">
              <a:avLst/>
            </a:prstGeom>
          </p:spPr>
        </p:pic>
        <p:pic>
          <p:nvPicPr>
            <p:cNvPr id="9" name="Picture 8">
              <a:extLst>
                <a:ext uri="{FF2B5EF4-FFF2-40B4-BE49-F238E27FC236}">
                  <a16:creationId xmlns:a16="http://schemas.microsoft.com/office/drawing/2014/main" id="{9C012BC5-EFC5-4306-B4D8-B2341993B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4600" y="2638935"/>
              <a:ext cx="4430052" cy="383838"/>
            </a:xfrm>
            <a:prstGeom prst="rect">
              <a:avLst/>
            </a:prstGeom>
          </p:spPr>
        </p:pic>
        <p:pic>
          <p:nvPicPr>
            <p:cNvPr id="11" name="Picture 10">
              <a:extLst>
                <a:ext uri="{FF2B5EF4-FFF2-40B4-BE49-F238E27FC236}">
                  <a16:creationId xmlns:a16="http://schemas.microsoft.com/office/drawing/2014/main" id="{6E873499-E66E-4A69-9666-B6952780BB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599" y="5421269"/>
              <a:ext cx="4517723" cy="350837"/>
            </a:xfrm>
            <a:prstGeom prst="rect">
              <a:avLst/>
            </a:prstGeom>
          </p:spPr>
        </p:pic>
      </p:grpSp>
      <p:pic>
        <p:nvPicPr>
          <p:cNvPr id="14" name="Picture 13" descr="A picture containing chart&#10;&#10;Description automatically generated">
            <a:extLst>
              <a:ext uri="{FF2B5EF4-FFF2-40B4-BE49-F238E27FC236}">
                <a16:creationId xmlns:a16="http://schemas.microsoft.com/office/drawing/2014/main" id="{225EC395-48BB-4B22-927B-F62766BE46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0354" y="752409"/>
            <a:ext cx="2757055" cy="2580037"/>
          </a:xfrm>
          <a:prstGeom prst="rect">
            <a:avLst/>
          </a:prstGeom>
        </p:spPr>
      </p:pic>
      <p:pic>
        <p:nvPicPr>
          <p:cNvPr id="16" name="Picture 15" descr="A picture containing fruit, grape&#10;&#10;Description automatically generated">
            <a:extLst>
              <a:ext uri="{FF2B5EF4-FFF2-40B4-BE49-F238E27FC236}">
                <a16:creationId xmlns:a16="http://schemas.microsoft.com/office/drawing/2014/main" id="{A46FEEA1-D880-424C-B3AD-735C375E4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00685">
            <a:off x="8063212" y="2176659"/>
            <a:ext cx="3494780" cy="4567374"/>
          </a:xfrm>
          <a:prstGeom prst="rect">
            <a:avLst/>
          </a:prstGeom>
        </p:spPr>
      </p:pic>
    </p:spTree>
    <p:extLst>
      <p:ext uri="{BB962C8B-B14F-4D97-AF65-F5344CB8AC3E}">
        <p14:creationId xmlns:p14="http://schemas.microsoft.com/office/powerpoint/2010/main" val="254516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BCA79D4C-2B81-4DCB-B267-7C14BCA85F7F}"/>
              </a:ext>
            </a:extLst>
          </p:cNvPr>
          <p:cNvPicPr>
            <a:picLocks noChangeAspect="1"/>
          </p:cNvPicPr>
          <p:nvPr/>
        </p:nvPicPr>
        <p:blipFill rotWithShape="1">
          <a:blip r:embed="rId3">
            <a:extLst>
              <a:ext uri="{28A0092B-C50C-407E-A947-70E740481C1C}">
                <a14:useLocalDpi xmlns:a14="http://schemas.microsoft.com/office/drawing/2010/main" val="0"/>
              </a:ext>
            </a:extLst>
          </a:blip>
          <a:srcRect l="65143" t="3750" r="22994" b="75417"/>
          <a:stretch/>
        </p:blipFill>
        <p:spPr>
          <a:xfrm>
            <a:off x="7196645" y="1125608"/>
            <a:ext cx="4454341" cy="5061752"/>
          </a:xfrm>
          <a:prstGeom prst="rect">
            <a:avLst/>
          </a:prstGeom>
        </p:spPr>
      </p:pic>
      <p:grpSp>
        <p:nvGrpSpPr>
          <p:cNvPr id="37" name="Group 36">
            <a:extLst>
              <a:ext uri="{FF2B5EF4-FFF2-40B4-BE49-F238E27FC236}">
                <a16:creationId xmlns:a16="http://schemas.microsoft.com/office/drawing/2014/main" id="{0DEEC4BD-B99D-4623-A7E5-52527ADD2741}"/>
              </a:ext>
            </a:extLst>
          </p:cNvPr>
          <p:cNvGrpSpPr/>
          <p:nvPr/>
        </p:nvGrpSpPr>
        <p:grpSpPr>
          <a:xfrm>
            <a:off x="6850233" y="756368"/>
            <a:ext cx="4954963" cy="5315445"/>
            <a:chOff x="6850233" y="756368"/>
            <a:chExt cx="4954963" cy="5315445"/>
          </a:xfrm>
        </p:grpSpPr>
        <p:cxnSp>
          <p:nvCxnSpPr>
            <p:cNvPr id="11" name="Straight Arrow Connector 10">
              <a:extLst>
                <a:ext uri="{FF2B5EF4-FFF2-40B4-BE49-F238E27FC236}">
                  <a16:creationId xmlns:a16="http://schemas.microsoft.com/office/drawing/2014/main" id="{83F3D9C7-664A-490E-A0B6-834E2B358930}"/>
                </a:ext>
              </a:extLst>
            </p:cNvPr>
            <p:cNvCxnSpPr>
              <a:cxnSpLocks/>
            </p:cNvCxnSpPr>
            <p:nvPr/>
          </p:nvCxnSpPr>
          <p:spPr>
            <a:xfrm flipH="1">
              <a:off x="10519482" y="1125608"/>
              <a:ext cx="367589" cy="5908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F70A2C7-8E03-4531-A654-91ABAAEEEE77}"/>
                </a:ext>
              </a:extLst>
            </p:cNvPr>
            <p:cNvSpPr txBox="1"/>
            <p:nvPr/>
          </p:nvSpPr>
          <p:spPr>
            <a:xfrm>
              <a:off x="10179373" y="756368"/>
              <a:ext cx="1625823" cy="400110"/>
            </a:xfrm>
            <a:prstGeom prst="rect">
              <a:avLst/>
            </a:prstGeom>
            <a:noFill/>
          </p:spPr>
          <p:txBody>
            <a:bodyPr wrap="square" rtlCol="0">
              <a:spAutoFit/>
            </a:bodyPr>
            <a:lstStyle/>
            <a:p>
              <a:pPr algn="ctr"/>
              <a:r>
                <a:rPr lang="en-US" sz="2000" dirty="0"/>
                <a:t>Fuente de luz</a:t>
              </a:r>
            </a:p>
          </p:txBody>
        </p:sp>
        <p:cxnSp>
          <p:nvCxnSpPr>
            <p:cNvPr id="14" name="Straight Arrow Connector 13">
              <a:extLst>
                <a:ext uri="{FF2B5EF4-FFF2-40B4-BE49-F238E27FC236}">
                  <a16:creationId xmlns:a16="http://schemas.microsoft.com/office/drawing/2014/main" id="{A4B5B977-98FD-4515-BEBE-60AE9540A8A5}"/>
                </a:ext>
              </a:extLst>
            </p:cNvPr>
            <p:cNvCxnSpPr>
              <a:cxnSpLocks/>
            </p:cNvCxnSpPr>
            <p:nvPr/>
          </p:nvCxnSpPr>
          <p:spPr>
            <a:xfrm>
              <a:off x="8357114" y="1846890"/>
              <a:ext cx="747027" cy="9248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88AAB50-DD60-4C42-926D-30220669856A}"/>
                </a:ext>
              </a:extLst>
            </p:cNvPr>
            <p:cNvSpPr txBox="1"/>
            <p:nvPr/>
          </p:nvSpPr>
          <p:spPr>
            <a:xfrm>
              <a:off x="7387051" y="1421017"/>
              <a:ext cx="1717090" cy="400110"/>
            </a:xfrm>
            <a:prstGeom prst="rect">
              <a:avLst/>
            </a:prstGeom>
            <a:noFill/>
          </p:spPr>
          <p:txBody>
            <a:bodyPr wrap="square" rtlCol="0">
              <a:spAutoFit/>
            </a:bodyPr>
            <a:lstStyle/>
            <a:p>
              <a:pPr algn="ctr"/>
              <a:r>
                <a:rPr lang="en-US" sz="2000" dirty="0"/>
                <a:t>Tonos </a:t>
              </a:r>
              <a:r>
                <a:rPr lang="en-US" sz="2000" dirty="0" err="1"/>
                <a:t>medios</a:t>
              </a:r>
              <a:endParaRPr lang="en-US" sz="2000" dirty="0"/>
            </a:p>
          </p:txBody>
        </p:sp>
        <p:cxnSp>
          <p:nvCxnSpPr>
            <p:cNvPr id="18" name="Straight Arrow Connector 17">
              <a:extLst>
                <a:ext uri="{FF2B5EF4-FFF2-40B4-BE49-F238E27FC236}">
                  <a16:creationId xmlns:a16="http://schemas.microsoft.com/office/drawing/2014/main" id="{0BB8F8CD-1F6F-4D01-8C39-3A8DFD0990FB}"/>
                </a:ext>
              </a:extLst>
            </p:cNvPr>
            <p:cNvCxnSpPr>
              <a:cxnSpLocks/>
            </p:cNvCxnSpPr>
            <p:nvPr/>
          </p:nvCxnSpPr>
          <p:spPr>
            <a:xfrm>
              <a:off x="8122857" y="4605384"/>
              <a:ext cx="91617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A37A620-3667-4392-97CD-399D2601DD3C}"/>
                </a:ext>
              </a:extLst>
            </p:cNvPr>
            <p:cNvSpPr txBox="1"/>
            <p:nvPr/>
          </p:nvSpPr>
          <p:spPr>
            <a:xfrm>
              <a:off x="6850233" y="4391041"/>
              <a:ext cx="1471613" cy="400110"/>
            </a:xfrm>
            <a:prstGeom prst="rect">
              <a:avLst/>
            </a:prstGeom>
            <a:noFill/>
          </p:spPr>
          <p:txBody>
            <a:bodyPr wrap="square" rtlCol="0">
              <a:spAutoFit/>
            </a:bodyPr>
            <a:lstStyle/>
            <a:p>
              <a:pPr algn="ctr"/>
              <a:r>
                <a:rPr lang="en-US" sz="2000" dirty="0"/>
                <a:t>Sombras</a:t>
              </a:r>
            </a:p>
          </p:txBody>
        </p:sp>
        <p:cxnSp>
          <p:nvCxnSpPr>
            <p:cNvPr id="25" name="Straight Arrow Connector 24">
              <a:extLst>
                <a:ext uri="{FF2B5EF4-FFF2-40B4-BE49-F238E27FC236}">
                  <a16:creationId xmlns:a16="http://schemas.microsoft.com/office/drawing/2014/main" id="{89619A22-4566-45F8-BAF7-AFF9D729DF3F}"/>
                </a:ext>
              </a:extLst>
            </p:cNvPr>
            <p:cNvCxnSpPr>
              <a:cxnSpLocks/>
            </p:cNvCxnSpPr>
            <p:nvPr/>
          </p:nvCxnSpPr>
          <p:spPr>
            <a:xfrm flipV="1">
              <a:off x="8122857" y="5230529"/>
              <a:ext cx="458088" cy="5018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9C93245-9668-4211-9A0C-2D047764CDC4}"/>
                </a:ext>
              </a:extLst>
            </p:cNvPr>
            <p:cNvSpPr txBox="1"/>
            <p:nvPr/>
          </p:nvSpPr>
          <p:spPr>
            <a:xfrm>
              <a:off x="7142262" y="5671703"/>
              <a:ext cx="2221611" cy="400110"/>
            </a:xfrm>
            <a:prstGeom prst="rect">
              <a:avLst/>
            </a:prstGeom>
            <a:noFill/>
          </p:spPr>
          <p:txBody>
            <a:bodyPr wrap="square" rtlCol="0">
              <a:spAutoFit/>
            </a:bodyPr>
            <a:lstStyle/>
            <a:p>
              <a:pPr algn="ctr"/>
              <a:r>
                <a:rPr lang="en-US" sz="2000" dirty="0"/>
                <a:t>Sombra </a:t>
              </a:r>
              <a:r>
                <a:rPr lang="en-US" sz="2000" dirty="0" err="1"/>
                <a:t>proyectada</a:t>
              </a:r>
              <a:endParaRPr lang="en-US" sz="2000" dirty="0"/>
            </a:p>
          </p:txBody>
        </p:sp>
        <p:cxnSp>
          <p:nvCxnSpPr>
            <p:cNvPr id="30" name="Straight Arrow Connector 29">
              <a:extLst>
                <a:ext uri="{FF2B5EF4-FFF2-40B4-BE49-F238E27FC236}">
                  <a16:creationId xmlns:a16="http://schemas.microsoft.com/office/drawing/2014/main" id="{9AA6E98B-9AC5-4800-A6BC-C5DFC2DA0AB0}"/>
                </a:ext>
              </a:extLst>
            </p:cNvPr>
            <p:cNvCxnSpPr>
              <a:cxnSpLocks/>
            </p:cNvCxnSpPr>
            <p:nvPr/>
          </p:nvCxnSpPr>
          <p:spPr>
            <a:xfrm flipH="1" flipV="1">
              <a:off x="9620420" y="4938628"/>
              <a:ext cx="1020647" cy="7937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3D79025-0CB0-4527-97C5-B2011498B871}"/>
                </a:ext>
              </a:extLst>
            </p:cNvPr>
            <p:cNvSpPr txBox="1"/>
            <p:nvPr/>
          </p:nvSpPr>
          <p:spPr>
            <a:xfrm>
              <a:off x="9968945" y="5666978"/>
              <a:ext cx="1836251" cy="400110"/>
            </a:xfrm>
            <a:prstGeom prst="rect">
              <a:avLst/>
            </a:prstGeom>
            <a:noFill/>
          </p:spPr>
          <p:txBody>
            <a:bodyPr wrap="square" rtlCol="0">
              <a:spAutoFit/>
            </a:bodyPr>
            <a:lstStyle/>
            <a:p>
              <a:pPr algn="ctr"/>
              <a:r>
                <a:rPr lang="en-US" sz="2000" dirty="0"/>
                <a:t>Luz </a:t>
              </a:r>
              <a:r>
                <a:rPr lang="en-US" sz="2000" dirty="0" err="1"/>
                <a:t>reflejada</a:t>
              </a:r>
              <a:endParaRPr lang="en-US" sz="2000" dirty="0"/>
            </a:p>
          </p:txBody>
        </p:sp>
      </p:grpSp>
      <p:sp>
        <p:nvSpPr>
          <p:cNvPr id="2" name="TextBox 1">
            <a:extLst>
              <a:ext uri="{FF2B5EF4-FFF2-40B4-BE49-F238E27FC236}">
                <a16:creationId xmlns:a16="http://schemas.microsoft.com/office/drawing/2014/main" id="{38C77F12-3CDC-4015-8119-BA2A27277E4E}"/>
              </a:ext>
            </a:extLst>
          </p:cNvPr>
          <p:cNvSpPr txBox="1"/>
          <p:nvPr/>
        </p:nvSpPr>
        <p:spPr>
          <a:xfrm>
            <a:off x="275789" y="713504"/>
            <a:ext cx="6303818" cy="646331"/>
          </a:xfrm>
          <a:prstGeom prst="rect">
            <a:avLst/>
          </a:prstGeom>
          <a:noFill/>
        </p:spPr>
        <p:txBody>
          <a:bodyPr wrap="square" rtlCol="0">
            <a:spAutoFit/>
          </a:bodyPr>
          <a:lstStyle/>
          <a:p>
            <a:r>
              <a:rPr lang="en-US" sz="3600" dirty="0" err="1">
                <a:latin typeface="Segoe UI Black" panose="020B0A02040204020203" pitchFamily="34" charset="0"/>
                <a:ea typeface="Segoe UI Black" panose="020B0A02040204020203" pitchFamily="34" charset="0"/>
              </a:rPr>
              <a:t>Encontrar</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tu</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fuente</a:t>
            </a:r>
            <a:r>
              <a:rPr lang="en-US" sz="3600" dirty="0">
                <a:latin typeface="Segoe UI Black" panose="020B0A02040204020203" pitchFamily="34" charset="0"/>
                <a:ea typeface="Segoe UI Black" panose="020B0A02040204020203" pitchFamily="34" charset="0"/>
              </a:rPr>
              <a:t> de luz</a:t>
            </a:r>
          </a:p>
        </p:txBody>
      </p:sp>
      <p:sp>
        <p:nvSpPr>
          <p:cNvPr id="3" name="TextBox 2">
            <a:extLst>
              <a:ext uri="{FF2B5EF4-FFF2-40B4-BE49-F238E27FC236}">
                <a16:creationId xmlns:a16="http://schemas.microsoft.com/office/drawing/2014/main" id="{8F3EDB56-525C-4EC7-A1C5-8AF17C45D09A}"/>
              </a:ext>
            </a:extLst>
          </p:cNvPr>
          <p:cNvSpPr txBox="1"/>
          <p:nvPr/>
        </p:nvSpPr>
        <p:spPr>
          <a:xfrm>
            <a:off x="289868" y="1711203"/>
            <a:ext cx="6303818" cy="4893647"/>
          </a:xfrm>
          <a:prstGeom prst="rect">
            <a:avLst/>
          </a:prstGeom>
          <a:noFill/>
        </p:spPr>
        <p:txBody>
          <a:bodyPr wrap="square" rtlCol="0">
            <a:spAutoFit/>
          </a:bodyPr>
          <a:lstStyle/>
          <a:p>
            <a:r>
              <a:rPr lang="es-CO" sz="2400" b="1" dirty="0"/>
              <a:t>Fuente de luz – </a:t>
            </a:r>
            <a:r>
              <a:rPr lang="es-CO" sz="2400" dirty="0"/>
              <a:t>la dirección desde la que proviene una luz predominante</a:t>
            </a:r>
            <a:r>
              <a:rPr lang="en-US" sz="2400" dirty="0"/>
              <a:t>.</a:t>
            </a:r>
          </a:p>
          <a:p>
            <a:endParaRPr lang="en-US" sz="2400" dirty="0"/>
          </a:p>
          <a:p>
            <a:r>
              <a:rPr lang="es-CO" sz="2400" b="1" dirty="0"/>
              <a:t>Sombras – </a:t>
            </a:r>
            <a:r>
              <a:rPr lang="es-CO" sz="2400" dirty="0"/>
              <a:t>las áreas de un objeto que reciben poco o nada de luz</a:t>
            </a:r>
            <a:r>
              <a:rPr lang="en-US" sz="2400" dirty="0"/>
              <a:t>.</a:t>
            </a:r>
          </a:p>
          <a:p>
            <a:endParaRPr lang="en-US" sz="2400" dirty="0"/>
          </a:p>
          <a:p>
            <a:r>
              <a:rPr lang="es-CO" sz="2400" b="1" dirty="0"/>
              <a:t>Sombra proyectada – </a:t>
            </a:r>
            <a:r>
              <a:rPr lang="es-CO" sz="2400" dirty="0"/>
              <a:t>el área oscura sobre una superficie cercana donde la luz se ve bloqueada por un objeto sólido</a:t>
            </a:r>
            <a:r>
              <a:rPr lang="en-US" sz="2400" dirty="0"/>
              <a:t>.</a:t>
            </a:r>
          </a:p>
          <a:p>
            <a:endParaRPr lang="en-US" sz="2400" dirty="0"/>
          </a:p>
          <a:p>
            <a:r>
              <a:rPr lang="es-CO" sz="2400" b="1" dirty="0"/>
              <a:t>Luz reflejada – </a:t>
            </a:r>
            <a:r>
              <a:rPr lang="es-CO" sz="2400" dirty="0"/>
              <a:t>cuando la luz se refleja en un objeto desde la superficie en la que este se apoya</a:t>
            </a:r>
            <a:r>
              <a:rPr lang="en-US" sz="2400" dirty="0"/>
              <a:t>.</a:t>
            </a:r>
          </a:p>
        </p:txBody>
      </p:sp>
      <p:pic>
        <p:nvPicPr>
          <p:cNvPr id="5" name="Picture 4">
            <a:extLst>
              <a:ext uri="{FF2B5EF4-FFF2-40B4-BE49-F238E27FC236}">
                <a16:creationId xmlns:a16="http://schemas.microsoft.com/office/drawing/2014/main" id="{5B3FB221-464B-4B69-B8D1-6FDCA7D6E46E}"/>
              </a:ext>
            </a:extLst>
          </p:cNvPr>
          <p:cNvPicPr>
            <a:picLocks noChangeAspect="1"/>
          </p:cNvPicPr>
          <p:nvPr/>
        </p:nvPicPr>
        <p:blipFill rotWithShape="1">
          <a:blip r:embed="rId4">
            <a:extLst>
              <a:ext uri="{28A0092B-C50C-407E-A947-70E740481C1C}">
                <a14:useLocalDpi xmlns:a14="http://schemas.microsoft.com/office/drawing/2010/main" val="0"/>
              </a:ext>
            </a:extLst>
          </a:blip>
          <a:srcRect l="1784" t="9016" b="-1"/>
          <a:stretch/>
        </p:blipFill>
        <p:spPr>
          <a:xfrm rot="5400000">
            <a:off x="3930980" y="3644703"/>
            <a:ext cx="5571077" cy="447159"/>
          </a:xfrm>
          <a:prstGeom prst="rect">
            <a:avLst/>
          </a:prstGeom>
        </p:spPr>
      </p:pic>
    </p:spTree>
    <p:extLst>
      <p:ext uri="{BB962C8B-B14F-4D97-AF65-F5344CB8AC3E}">
        <p14:creationId xmlns:p14="http://schemas.microsoft.com/office/powerpoint/2010/main" val="385318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7"/>
                                        </p:tgtEl>
                                      </p:cBhvr>
                                    </p:animEffect>
                                    <p:set>
                                      <p:cBhvr>
                                        <p:cTn id="15"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C77F12-3CDC-4015-8119-BA2A27277E4E}"/>
              </a:ext>
            </a:extLst>
          </p:cNvPr>
          <p:cNvSpPr txBox="1"/>
          <p:nvPr/>
        </p:nvSpPr>
        <p:spPr>
          <a:xfrm>
            <a:off x="275789" y="713504"/>
            <a:ext cx="6303818" cy="646331"/>
          </a:xfrm>
          <a:prstGeom prst="rect">
            <a:avLst/>
          </a:prstGeom>
          <a:noFill/>
        </p:spPr>
        <p:txBody>
          <a:bodyPr wrap="square" rtlCol="0">
            <a:spAutoFit/>
          </a:bodyPr>
          <a:lstStyle/>
          <a:p>
            <a:r>
              <a:rPr lang="en-US" sz="3600" dirty="0" err="1">
                <a:latin typeface="Segoe UI Black" panose="020B0A02040204020203" pitchFamily="34" charset="0"/>
                <a:ea typeface="Segoe UI Black" panose="020B0A02040204020203" pitchFamily="34" charset="0"/>
              </a:rPr>
              <a:t>Encontrar</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tu</a:t>
            </a:r>
            <a:r>
              <a:rPr lang="en-US" sz="3600" dirty="0">
                <a:latin typeface="Segoe UI Black" panose="020B0A02040204020203" pitchFamily="34" charset="0"/>
                <a:ea typeface="Segoe UI Black" panose="020B0A02040204020203" pitchFamily="34" charset="0"/>
              </a:rPr>
              <a:t> </a:t>
            </a:r>
            <a:r>
              <a:rPr lang="en-US" sz="3600" dirty="0" err="1">
                <a:latin typeface="Segoe UI Black" panose="020B0A02040204020203" pitchFamily="34" charset="0"/>
                <a:ea typeface="Segoe UI Black" panose="020B0A02040204020203" pitchFamily="34" charset="0"/>
              </a:rPr>
              <a:t>fuente</a:t>
            </a:r>
            <a:r>
              <a:rPr lang="en-US" sz="3600" dirty="0">
                <a:latin typeface="Segoe UI Black" panose="020B0A02040204020203" pitchFamily="34" charset="0"/>
                <a:ea typeface="Segoe UI Black" panose="020B0A02040204020203" pitchFamily="34" charset="0"/>
              </a:rPr>
              <a:t> de luz</a:t>
            </a:r>
          </a:p>
        </p:txBody>
      </p:sp>
      <p:sp>
        <p:nvSpPr>
          <p:cNvPr id="3" name="TextBox 2">
            <a:extLst>
              <a:ext uri="{FF2B5EF4-FFF2-40B4-BE49-F238E27FC236}">
                <a16:creationId xmlns:a16="http://schemas.microsoft.com/office/drawing/2014/main" id="{8F3EDB56-525C-4EC7-A1C5-8AF17C45D09A}"/>
              </a:ext>
            </a:extLst>
          </p:cNvPr>
          <p:cNvSpPr txBox="1"/>
          <p:nvPr/>
        </p:nvSpPr>
        <p:spPr>
          <a:xfrm>
            <a:off x="289868" y="1711203"/>
            <a:ext cx="6303818" cy="4893647"/>
          </a:xfrm>
          <a:prstGeom prst="rect">
            <a:avLst/>
          </a:prstGeom>
          <a:noFill/>
        </p:spPr>
        <p:txBody>
          <a:bodyPr wrap="square" rtlCol="0">
            <a:spAutoFit/>
          </a:bodyPr>
          <a:lstStyle/>
          <a:p>
            <a:r>
              <a:rPr lang="es-CO" sz="2400" b="1" dirty="0"/>
              <a:t>Fuente de luz – </a:t>
            </a:r>
            <a:r>
              <a:rPr lang="es-CO" sz="2400" dirty="0"/>
              <a:t>la dirección desde la que proviene una luz predominante</a:t>
            </a:r>
            <a:r>
              <a:rPr lang="en-US" sz="2400" dirty="0"/>
              <a:t>.</a:t>
            </a:r>
          </a:p>
          <a:p>
            <a:endParaRPr lang="en-US" sz="2400" dirty="0"/>
          </a:p>
          <a:p>
            <a:r>
              <a:rPr lang="es-CO" sz="2400" b="1" dirty="0"/>
              <a:t>Sombras – </a:t>
            </a:r>
            <a:r>
              <a:rPr lang="es-CO" sz="2400" dirty="0"/>
              <a:t>las áreas de un objeto que reciben poco o nada de luz</a:t>
            </a:r>
            <a:r>
              <a:rPr lang="en-US" sz="2400" dirty="0"/>
              <a:t>.</a:t>
            </a:r>
          </a:p>
          <a:p>
            <a:endParaRPr lang="en-US" sz="2400" dirty="0"/>
          </a:p>
          <a:p>
            <a:r>
              <a:rPr lang="es-CO" sz="2400" b="1" dirty="0"/>
              <a:t>Sombra proyectada – </a:t>
            </a:r>
            <a:r>
              <a:rPr lang="es-CO" sz="2400" dirty="0"/>
              <a:t>el área oscura sobre una superficie cercana donde la luz se ve bloqueada por un objeto sólido</a:t>
            </a:r>
            <a:r>
              <a:rPr lang="en-US" sz="2400" dirty="0"/>
              <a:t>.</a:t>
            </a:r>
          </a:p>
          <a:p>
            <a:endParaRPr lang="en-US" sz="2400" dirty="0"/>
          </a:p>
          <a:p>
            <a:r>
              <a:rPr lang="es-CO" sz="2400" b="1" dirty="0"/>
              <a:t>Luz reflejada – </a:t>
            </a:r>
            <a:r>
              <a:rPr lang="es-CO" sz="2400" dirty="0"/>
              <a:t>cuando la luz se refleja en un objeto desde la superficie en la que este se apoya</a:t>
            </a:r>
            <a:r>
              <a:rPr lang="en-US" sz="2400" dirty="0"/>
              <a:t>.</a:t>
            </a:r>
          </a:p>
        </p:txBody>
      </p:sp>
      <p:pic>
        <p:nvPicPr>
          <p:cNvPr id="8" name="Picture 7" descr="A picture containing text&#10;&#10;Description automatically generated">
            <a:extLst>
              <a:ext uri="{FF2B5EF4-FFF2-40B4-BE49-F238E27FC236}">
                <a16:creationId xmlns:a16="http://schemas.microsoft.com/office/drawing/2014/main" id="{CB714B85-AADB-F19D-8FCE-937F2D6E27E3}"/>
              </a:ext>
            </a:extLst>
          </p:cNvPr>
          <p:cNvPicPr>
            <a:picLocks noChangeAspect="1"/>
          </p:cNvPicPr>
          <p:nvPr/>
        </p:nvPicPr>
        <p:blipFill rotWithShape="1">
          <a:blip r:embed="rId3">
            <a:extLst>
              <a:ext uri="{28A0092B-C50C-407E-A947-70E740481C1C}">
                <a14:useLocalDpi xmlns:a14="http://schemas.microsoft.com/office/drawing/2010/main" val="0"/>
              </a:ext>
            </a:extLst>
          </a:blip>
          <a:srcRect t="49927"/>
          <a:stretch/>
        </p:blipFill>
        <p:spPr>
          <a:xfrm>
            <a:off x="6264223" y="4158026"/>
            <a:ext cx="3342313" cy="236086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E40DA084-8C81-1145-FD28-0BAC1353F7A2}"/>
              </a:ext>
            </a:extLst>
          </p:cNvPr>
          <p:cNvPicPr>
            <a:picLocks noChangeAspect="1"/>
          </p:cNvPicPr>
          <p:nvPr/>
        </p:nvPicPr>
        <p:blipFill rotWithShape="1">
          <a:blip r:embed="rId3">
            <a:extLst>
              <a:ext uri="{28A0092B-C50C-407E-A947-70E740481C1C}">
                <a14:useLocalDpi xmlns:a14="http://schemas.microsoft.com/office/drawing/2010/main" val="0"/>
              </a:ext>
            </a:extLst>
          </a:blip>
          <a:srcRect b="49927"/>
          <a:stretch/>
        </p:blipFill>
        <p:spPr>
          <a:xfrm>
            <a:off x="9225728" y="3902325"/>
            <a:ext cx="3342313" cy="2360860"/>
          </a:xfrm>
          <a:prstGeom prst="rect">
            <a:avLst/>
          </a:prstGeom>
        </p:spPr>
      </p:pic>
      <p:pic>
        <p:nvPicPr>
          <p:cNvPr id="4" name="Picture 3" descr="A picture containing fruit, grape&#10;&#10;Description automatically generated">
            <a:extLst>
              <a:ext uri="{FF2B5EF4-FFF2-40B4-BE49-F238E27FC236}">
                <a16:creationId xmlns:a16="http://schemas.microsoft.com/office/drawing/2014/main" id="{CE41DD00-F9AA-C128-2652-E1E9DA9E5544}"/>
              </a:ext>
            </a:extLst>
          </p:cNvPr>
          <p:cNvPicPr>
            <a:picLocks noChangeAspect="1"/>
          </p:cNvPicPr>
          <p:nvPr/>
        </p:nvPicPr>
        <p:blipFill rotWithShape="1">
          <a:blip r:embed="rId4">
            <a:extLst>
              <a:ext uri="{28A0092B-C50C-407E-A947-70E740481C1C}">
                <a14:useLocalDpi xmlns:a14="http://schemas.microsoft.com/office/drawing/2010/main" val="0"/>
              </a:ext>
            </a:extLst>
          </a:blip>
          <a:srcRect r="2156"/>
          <a:stretch/>
        </p:blipFill>
        <p:spPr>
          <a:xfrm rot="791802">
            <a:off x="7567245" y="-470479"/>
            <a:ext cx="3687056" cy="4924870"/>
          </a:xfrm>
          <a:prstGeom prst="rect">
            <a:avLst/>
          </a:prstGeom>
        </p:spPr>
      </p:pic>
    </p:spTree>
    <p:extLst>
      <p:ext uri="{BB962C8B-B14F-4D97-AF65-F5344CB8AC3E}">
        <p14:creationId xmlns:p14="http://schemas.microsoft.com/office/powerpoint/2010/main" val="221071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C77F12-3CDC-4015-8119-BA2A27277E4E}"/>
              </a:ext>
            </a:extLst>
          </p:cNvPr>
          <p:cNvSpPr txBox="1"/>
          <p:nvPr/>
        </p:nvSpPr>
        <p:spPr>
          <a:xfrm>
            <a:off x="371959" y="1228542"/>
            <a:ext cx="6303818" cy="646331"/>
          </a:xfrm>
          <a:prstGeom prst="rect">
            <a:avLst/>
          </a:prstGeom>
          <a:noFill/>
        </p:spPr>
        <p:txBody>
          <a:bodyPr wrap="square" lIns="91440" tIns="45720" rIns="91440" bIns="45720" rtlCol="0" anchor="t">
            <a:spAutoFit/>
          </a:bodyPr>
          <a:lstStyle/>
          <a:p>
            <a:r>
              <a:rPr lang="en-US" sz="3600" dirty="0" err="1">
                <a:latin typeface="Segoe UI Black"/>
                <a:ea typeface="Segoe UI Black"/>
              </a:rPr>
              <a:t>Añadir</a:t>
            </a:r>
            <a:r>
              <a:rPr lang="en-US" sz="3600" dirty="0">
                <a:latin typeface="Segoe UI Black"/>
                <a:ea typeface="Segoe UI Black"/>
              </a:rPr>
              <a:t> </a:t>
            </a:r>
            <a:r>
              <a:rPr lang="en-US" sz="3600" dirty="0" err="1">
                <a:latin typeface="Segoe UI Black"/>
                <a:ea typeface="Segoe UI Black"/>
              </a:rPr>
              <a:t>profundidad</a:t>
            </a:r>
            <a:endParaRPr lang="en-US" dirty="0"/>
          </a:p>
        </p:txBody>
      </p:sp>
      <p:sp>
        <p:nvSpPr>
          <p:cNvPr id="3" name="TextBox 2">
            <a:extLst>
              <a:ext uri="{FF2B5EF4-FFF2-40B4-BE49-F238E27FC236}">
                <a16:creationId xmlns:a16="http://schemas.microsoft.com/office/drawing/2014/main" id="{CFBB600D-5D32-4F37-91C2-1E882683C49A}"/>
              </a:ext>
            </a:extLst>
          </p:cNvPr>
          <p:cNvSpPr txBox="1"/>
          <p:nvPr/>
        </p:nvSpPr>
        <p:spPr>
          <a:xfrm>
            <a:off x="371959" y="2429476"/>
            <a:ext cx="6125823" cy="3785652"/>
          </a:xfrm>
          <a:prstGeom prst="rect">
            <a:avLst/>
          </a:prstGeom>
          <a:noFill/>
        </p:spPr>
        <p:txBody>
          <a:bodyPr wrap="square" rtlCol="0">
            <a:spAutoFit/>
          </a:bodyPr>
          <a:lstStyle/>
          <a:p>
            <a:r>
              <a:rPr lang="es-CO" sz="2400" b="1" dirty="0"/>
              <a:t>Profundidad – </a:t>
            </a:r>
            <a:r>
              <a:rPr lang="es-CO" sz="2400" dirty="0"/>
              <a:t>la distancia aparente desde el frente hasta el fondo, o desde lo que está más cerca hasta lo que está más lejos, en una obra de arte.</a:t>
            </a:r>
          </a:p>
          <a:p>
            <a:endParaRPr lang="en-US" sz="2400" dirty="0"/>
          </a:p>
          <a:p>
            <a:r>
              <a:rPr lang="es-CO" sz="2400" b="1" dirty="0"/>
              <a:t>Primer plano – </a:t>
            </a:r>
            <a:r>
              <a:rPr lang="es-CO" sz="2400" dirty="0"/>
              <a:t>el área de una obra de arte que está más cerca del espectador.</a:t>
            </a:r>
          </a:p>
          <a:p>
            <a:endParaRPr lang="en-US" sz="2400" dirty="0"/>
          </a:p>
          <a:p>
            <a:r>
              <a:rPr lang="es-CO" sz="2400" b="1" dirty="0"/>
              <a:t>Fondo – </a:t>
            </a:r>
            <a:r>
              <a:rPr lang="es-CO" sz="2400" dirty="0"/>
              <a:t>el área de una obra de arte que está más alejada del espectador.</a:t>
            </a:r>
            <a:endParaRPr lang="en-US" sz="2400" dirty="0"/>
          </a:p>
        </p:txBody>
      </p:sp>
      <p:pic>
        <p:nvPicPr>
          <p:cNvPr id="5" name="Picture 4" descr="A picture containing text&#10;&#10;Description automatically generated">
            <a:extLst>
              <a:ext uri="{FF2B5EF4-FFF2-40B4-BE49-F238E27FC236}">
                <a16:creationId xmlns:a16="http://schemas.microsoft.com/office/drawing/2014/main" id="{1561190D-492E-4994-8178-8045727D1457}"/>
              </a:ext>
            </a:extLst>
          </p:cNvPr>
          <p:cNvPicPr>
            <a:picLocks noChangeAspect="1"/>
          </p:cNvPicPr>
          <p:nvPr/>
        </p:nvPicPr>
        <p:blipFill rotWithShape="1">
          <a:blip r:embed="rId3">
            <a:extLst>
              <a:ext uri="{28A0092B-C50C-407E-A947-70E740481C1C}">
                <a14:useLocalDpi xmlns:a14="http://schemas.microsoft.com/office/drawing/2010/main" val="0"/>
              </a:ext>
            </a:extLst>
          </a:blip>
          <a:srcRect r="51947"/>
          <a:stretch/>
        </p:blipFill>
        <p:spPr>
          <a:xfrm>
            <a:off x="7344598" y="0"/>
            <a:ext cx="3420384" cy="6858000"/>
          </a:xfrm>
          <a:prstGeom prst="rect">
            <a:avLst/>
          </a:prstGeom>
        </p:spPr>
      </p:pic>
    </p:spTree>
    <p:extLst>
      <p:ext uri="{BB962C8B-B14F-4D97-AF65-F5344CB8AC3E}">
        <p14:creationId xmlns:p14="http://schemas.microsoft.com/office/powerpoint/2010/main" val="3150361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640EBF-BEEC-4A19-93C8-A702AA31012B}"/>
              </a:ext>
            </a:extLst>
          </p:cNvPr>
          <p:cNvSpPr txBox="1"/>
          <p:nvPr/>
        </p:nvSpPr>
        <p:spPr>
          <a:xfrm>
            <a:off x="6008177" y="1632957"/>
            <a:ext cx="6183823" cy="1323439"/>
          </a:xfrm>
          <a:prstGeom prst="rect">
            <a:avLst/>
          </a:prstGeom>
          <a:noFill/>
        </p:spPr>
        <p:txBody>
          <a:bodyPr wrap="square" rtlCol="0">
            <a:spAutoFit/>
          </a:bodyPr>
          <a:lstStyle/>
          <a:p>
            <a:r>
              <a:rPr lang="en-US" sz="4400" dirty="0" err="1">
                <a:latin typeface="Segoe UI Black" panose="020B0A02040204020203" pitchFamily="34" charset="0"/>
                <a:ea typeface="Segoe UI Black" panose="020B0A02040204020203" pitchFamily="34" charset="0"/>
              </a:rPr>
              <a:t>Demostración</a:t>
            </a:r>
            <a:r>
              <a:rPr lang="en-US" sz="4400" dirty="0">
                <a:latin typeface="Segoe UI Black" panose="020B0A02040204020203" pitchFamily="34" charset="0"/>
                <a:ea typeface="Segoe UI Black" panose="020B0A02040204020203" pitchFamily="34" charset="0"/>
              </a:rPr>
              <a:t>: </a:t>
            </a:r>
          </a:p>
          <a:p>
            <a:r>
              <a:rPr lang="en-US" sz="3600" dirty="0" err="1">
                <a:latin typeface="Segoe UI Black" panose="020B0A02040204020203" pitchFamily="34" charset="0"/>
                <a:ea typeface="Segoe UI Black" panose="020B0A02040204020203" pitchFamily="34" charset="0"/>
              </a:rPr>
              <a:t>valores</a:t>
            </a:r>
            <a:r>
              <a:rPr lang="en-US" sz="3600" dirty="0">
                <a:latin typeface="Segoe UI Black" panose="020B0A02040204020203" pitchFamily="34" charset="0"/>
                <a:ea typeface="Segoe UI Black" panose="020B0A02040204020203" pitchFamily="34" charset="0"/>
              </a:rPr>
              <a:t> de un </a:t>
            </a:r>
            <a:r>
              <a:rPr lang="en-US" sz="3600" dirty="0" err="1">
                <a:latin typeface="Segoe UI Black" panose="020B0A02040204020203" pitchFamily="34" charset="0"/>
                <a:ea typeface="Segoe UI Black" panose="020B0A02040204020203" pitchFamily="34" charset="0"/>
              </a:rPr>
              <a:t>tomate</a:t>
            </a:r>
            <a:endParaRPr lang="en-US" sz="3600" dirty="0">
              <a:latin typeface="Segoe UI Black" panose="020B0A02040204020203" pitchFamily="34" charset="0"/>
              <a:ea typeface="Segoe UI Black" panose="020B0A02040204020203" pitchFamily="34" charset="0"/>
            </a:endParaRPr>
          </a:p>
        </p:txBody>
      </p:sp>
      <p:pic>
        <p:nvPicPr>
          <p:cNvPr id="4" name="Picture 3" descr="A person holding a pumpkin&#10;&#10;Description automatically generated">
            <a:extLst>
              <a:ext uri="{FF2B5EF4-FFF2-40B4-BE49-F238E27FC236}">
                <a16:creationId xmlns:a16="http://schemas.microsoft.com/office/drawing/2014/main" id="{6DA368AF-01E7-4D38-9A17-9A739A04B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8" name="Picture 7">
            <a:extLst>
              <a:ext uri="{FF2B5EF4-FFF2-40B4-BE49-F238E27FC236}">
                <a16:creationId xmlns:a16="http://schemas.microsoft.com/office/drawing/2014/main" id="{F8D2FA7F-A3E2-4B16-A60C-A164BDC1727F}"/>
              </a:ext>
            </a:extLst>
          </p:cNvPr>
          <p:cNvPicPr>
            <a:picLocks noChangeAspect="1"/>
          </p:cNvPicPr>
          <p:nvPr/>
        </p:nvPicPr>
        <p:blipFill rotWithShape="1">
          <a:blip r:embed="rId4">
            <a:extLst>
              <a:ext uri="{28A0092B-C50C-407E-A947-70E740481C1C}">
                <a14:useLocalDpi xmlns:a14="http://schemas.microsoft.com/office/drawing/2010/main" val="0"/>
              </a:ext>
            </a:extLst>
          </a:blip>
          <a:srcRect l="973" t="2598" r="-1" b="-1"/>
          <a:stretch/>
        </p:blipFill>
        <p:spPr>
          <a:xfrm>
            <a:off x="5218511" y="3186476"/>
            <a:ext cx="6938854" cy="485048"/>
          </a:xfrm>
          <a:prstGeom prst="rect">
            <a:avLst/>
          </a:prstGeom>
        </p:spPr>
      </p:pic>
      <p:pic>
        <p:nvPicPr>
          <p:cNvPr id="10" name="Picture 9">
            <a:extLst>
              <a:ext uri="{FF2B5EF4-FFF2-40B4-BE49-F238E27FC236}">
                <a16:creationId xmlns:a16="http://schemas.microsoft.com/office/drawing/2014/main" id="{1419A63B-AF6B-4CB7-BA1A-E0E200633E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7848" y="3948594"/>
            <a:ext cx="6974152" cy="1648642"/>
          </a:xfrm>
          <a:prstGeom prst="rect">
            <a:avLst/>
          </a:prstGeom>
        </p:spPr>
      </p:pic>
    </p:spTree>
    <p:extLst>
      <p:ext uri="{BB962C8B-B14F-4D97-AF65-F5344CB8AC3E}">
        <p14:creationId xmlns:p14="http://schemas.microsoft.com/office/powerpoint/2010/main" val="1689041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17" ma:contentTypeDescription="Create a new document." ma:contentTypeScope="" ma:versionID="3dcb793ae608a4bb6e33c0f03e2ca2ed">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c83702005dc96b47447fb762128e2c36"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5441E32-FB12-43A7-8812-18EB83F4898E}">
  <ds:schemaRefs>
    <ds:schemaRef ds:uri="24965e87-5ece-45cc-a601-74006cb3a4e0"/>
    <ds:schemaRef ds:uri="d473919b-ebf4-4f0d-8e45-3095723b31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9E6AB3-46BF-47C2-B722-89221AB671E3}">
  <ds:schemaRefs>
    <ds:schemaRef ds:uri="http://schemas.microsoft.com/sharepoint/v3/contenttype/forms"/>
  </ds:schemaRefs>
</ds:datastoreItem>
</file>

<file path=customXml/itemProps3.xml><?xml version="1.0" encoding="utf-8"?>
<ds:datastoreItem xmlns:ds="http://schemas.openxmlformats.org/officeDocument/2006/customXml" ds:itemID="{980BD3DF-BD51-4B1B-AEAF-3B813E12DDF8}">
  <ds:schemaRefs>
    <ds:schemaRef ds:uri="http://schemas.microsoft.com/office/2006/documentManagement/types"/>
    <ds:schemaRef ds:uri="http://www.w3.org/XML/1998/namespace"/>
    <ds:schemaRef ds:uri="http://purl.org/dc/dcmitype/"/>
    <ds:schemaRef ds:uri="http://schemas.microsoft.com/office/infopath/2007/PartnerControls"/>
    <ds:schemaRef ds:uri="http://schemas.microsoft.com/office/2006/metadata/properties"/>
    <ds:schemaRef ds:uri="d473919b-ebf4-4f0d-8e45-3095723b31a9"/>
    <ds:schemaRef ds:uri="http://schemas.openxmlformats.org/package/2006/metadata/core-properties"/>
    <ds:schemaRef ds:uri="24965e87-5ece-45cc-a601-74006cb3a4e0"/>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2230</TotalTime>
  <Words>1780</Words>
  <Application>Microsoft Office PowerPoint</Application>
  <PresentationFormat>Widescreen</PresentationFormat>
  <Paragraphs>139</Paragraphs>
  <Slides>11</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Calibri Light</vt:lpstr>
      <vt:lpstr>Segoe UI Black</vt:lpstr>
      <vt:lpstr>Office Theme</vt:lpstr>
      <vt:lpstr>Office Theme</vt:lpstr>
      <vt:lpstr>Introducción a ​​​ DIBUJANDO LA​​​ NATURALEZA​​​ ​​​ Conectar con la naturaleza a través del arte y la observación.​​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Donnamarie Richmond</cp:lastModifiedBy>
  <cp:revision>43</cp:revision>
  <dcterms:created xsi:type="dcterms:W3CDTF">2021-08-24T16:32:14Z</dcterms:created>
  <dcterms:modified xsi:type="dcterms:W3CDTF">2023-01-05T21:28:24Z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