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648" r:id="rId6"/>
  </p:sldMasterIdLst>
  <p:notesMasterIdLst>
    <p:notesMasterId r:id="rId20"/>
  </p:notesMasterIdLst>
  <p:sldIdLst>
    <p:sldId id="257" r:id="rId7"/>
    <p:sldId id="274" r:id="rId8"/>
    <p:sldId id="259" r:id="rId9"/>
    <p:sldId id="271" r:id="rId10"/>
    <p:sldId id="265" r:id="rId11"/>
    <p:sldId id="272" r:id="rId12"/>
    <p:sldId id="267" r:id="rId13"/>
    <p:sldId id="268" r:id="rId14"/>
    <p:sldId id="269" r:id="rId15"/>
    <p:sldId id="270" r:id="rId16"/>
    <p:sldId id="266" r:id="rId17"/>
    <p:sldId id="261"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518DB2-9C31-468B-8A16-B77814220D5E}" v="1" dt="2022-11-09T14:29:14.453"/>
    <p1510:client id="{8DC399B8-41E8-40C1-9B1E-7D660FD3B27F}" v="34" dt="2022-11-08T20:26:07.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62280" autoAdjust="0"/>
  </p:normalViewPr>
  <p:slideViewPr>
    <p:cSldViewPr snapToGrid="0">
      <p:cViewPr varScale="1">
        <p:scale>
          <a:sx n="52" d="100"/>
          <a:sy n="52" d="100"/>
        </p:scale>
        <p:origin x="43" y="3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marie Richmond" userId="S::drichmond@naplesgarden.org::ddb30843-d6ff-4536-8714-330f167a1996" providerId="AD" clId="Web-{06B13566-AE74-805E-04A2-8834CE9D37ED}"/>
    <pc:docChg chg="modSld">
      <pc:chgData name="Donnamarie Richmond" userId="S::drichmond@naplesgarden.org::ddb30843-d6ff-4536-8714-330f167a1996" providerId="AD" clId="Web-{06B13566-AE74-805E-04A2-8834CE9D37ED}" dt="2021-08-27T17:12:13.383" v="96"/>
      <pc:docMkLst>
        <pc:docMk/>
      </pc:docMkLst>
      <pc:sldChg chg="modNotes">
        <pc:chgData name="Donnamarie Richmond" userId="S::drichmond@naplesgarden.org::ddb30843-d6ff-4536-8714-330f167a1996" providerId="AD" clId="Web-{06B13566-AE74-805E-04A2-8834CE9D37ED}" dt="2021-08-27T17:12:13.383" v="96"/>
        <pc:sldMkLst>
          <pc:docMk/>
          <pc:sldMk cId="3179764573" sldId="261"/>
        </pc:sldMkLst>
      </pc:sldChg>
    </pc:docChg>
  </pc:docChgLst>
  <pc:docChgLst>
    <pc:chgData name="Donnamarie Richmond" userId="S::drichmond@naplesgarden.org::ddb30843-d6ff-4536-8714-330f167a1996" providerId="AD" clId="Web-{B04EB0C7-192C-DF9A-9A35-49DF2DBB3E39}"/>
    <pc:docChg chg="addSld addMainMaster modMainMaster">
      <pc:chgData name="Donnamarie Richmond" userId="S::drichmond@naplesgarden.org::ddb30843-d6ff-4536-8714-330f167a1996" providerId="AD" clId="Web-{B04EB0C7-192C-DF9A-9A35-49DF2DBB3E39}" dt="2021-08-24T18:47:00.860" v="2"/>
      <pc:docMkLst>
        <pc:docMk/>
      </pc:docMkLst>
      <pc:sldChg chg="add">
        <pc:chgData name="Donnamarie Richmond" userId="S::drichmond@naplesgarden.org::ddb30843-d6ff-4536-8714-330f167a1996" providerId="AD" clId="Web-{B04EB0C7-192C-DF9A-9A35-49DF2DBB3E39}" dt="2021-08-24T18:45:42.609" v="0"/>
        <pc:sldMkLst>
          <pc:docMk/>
          <pc:sldMk cId="3179764573" sldId="261"/>
        </pc:sldMkLst>
      </pc:sldChg>
      <pc:sldChg chg="add replId">
        <pc:chgData name="Donnamarie Richmond" userId="S::drichmond@naplesgarden.org::ddb30843-d6ff-4536-8714-330f167a1996" providerId="AD" clId="Web-{B04EB0C7-192C-DF9A-9A35-49DF2DBB3E39}" dt="2021-08-24T18:47:00.594" v="1"/>
        <pc:sldMkLst>
          <pc:docMk/>
          <pc:sldMk cId="1202107517" sldId="262"/>
        </pc:sldMkLst>
      </pc:sldChg>
      <pc:sldChg chg="add replId">
        <pc:chgData name="Donnamarie Richmond" userId="S::drichmond@naplesgarden.org::ddb30843-d6ff-4536-8714-330f167a1996" providerId="AD" clId="Web-{B04EB0C7-192C-DF9A-9A35-49DF2DBB3E39}" dt="2021-08-24T18:47:00.860" v="2"/>
        <pc:sldMkLst>
          <pc:docMk/>
          <pc:sldMk cId="3251774547" sldId="263"/>
        </pc:sldMkLst>
      </pc:sldChg>
      <pc:sldMasterChg chg="add addSldLayout">
        <pc:chgData name="Donnamarie Richmond" userId="S::drichmond@naplesgarden.org::ddb30843-d6ff-4536-8714-330f167a1996" providerId="AD" clId="Web-{B04EB0C7-192C-DF9A-9A35-49DF2DBB3E39}" dt="2021-08-24T18:45:42.609" v="0"/>
        <pc:sldMasterMkLst>
          <pc:docMk/>
          <pc:sldMasterMk cId="3666153641" sldId="2147483648"/>
        </pc:sldMasterMkLst>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99988414" sldId="2147483649"/>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404011216" sldId="2147483650"/>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27000606" sldId="2147483651"/>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864992627" sldId="2147483652"/>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874866486" sldId="2147483653"/>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27833544" sldId="2147483654"/>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410619387" sldId="2147483655"/>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633322375" sldId="2147483656"/>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3785741971" sldId="2147483657"/>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3635112872" sldId="2147483658"/>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2592877576" sldId="2147483659"/>
          </pc:sldLayoutMkLst>
        </pc:sldLayoutChg>
      </pc:sldMasterChg>
      <pc:sldMasterChg chg="replId modSldLayout">
        <pc:chgData name="Donnamarie Richmond" userId="S::drichmond@naplesgarden.org::ddb30843-d6ff-4536-8714-330f167a1996" providerId="AD" clId="Web-{B04EB0C7-192C-DF9A-9A35-49DF2DBB3E39}" dt="2021-08-24T18:45:42.609" v="0"/>
        <pc:sldMasterMkLst>
          <pc:docMk/>
          <pc:sldMasterMk cId="43452544" sldId="2147483684"/>
        </pc:sldMasterMkLst>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4031983450" sldId="2147483685"/>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613490013" sldId="2147483686"/>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7768313" sldId="2147483687"/>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883051943" sldId="2147483688"/>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47895616" sldId="2147483689"/>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912731898" sldId="2147483690"/>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978416934" sldId="2147483691"/>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3160785006" sldId="2147483692"/>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3203470015" sldId="2147483693"/>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670811634" sldId="2147483694"/>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796477489" sldId="2147483695"/>
          </pc:sldLayoutMkLst>
        </pc:sldLayoutChg>
      </pc:sldMasterChg>
    </pc:docChg>
  </pc:docChgLst>
  <pc:docChgLst>
    <pc:chgData name="Donnamarie Richmond" userId="ddb30843-d6ff-4536-8714-330f167a1996" providerId="ADAL" clId="{8DC399B8-41E8-40C1-9B1E-7D660FD3B27F}"/>
    <pc:docChg chg="undo redo custSel addSld delSld modSld">
      <pc:chgData name="Donnamarie Richmond" userId="ddb30843-d6ff-4536-8714-330f167a1996" providerId="ADAL" clId="{8DC399B8-41E8-40C1-9B1E-7D660FD3B27F}" dt="2022-11-08T20:27:50.256" v="1778" actId="20577"/>
      <pc:docMkLst>
        <pc:docMk/>
      </pc:docMkLst>
      <pc:sldChg chg="modSp mod">
        <pc:chgData name="Donnamarie Richmond" userId="ddb30843-d6ff-4536-8714-330f167a1996" providerId="ADAL" clId="{8DC399B8-41E8-40C1-9B1E-7D660FD3B27F}" dt="2022-11-08T18:38:07.887" v="27" actId="20577"/>
        <pc:sldMkLst>
          <pc:docMk/>
          <pc:sldMk cId="3602493223" sldId="257"/>
        </pc:sldMkLst>
        <pc:spChg chg="mod">
          <ac:chgData name="Donnamarie Richmond" userId="ddb30843-d6ff-4536-8714-330f167a1996" providerId="ADAL" clId="{8DC399B8-41E8-40C1-9B1E-7D660FD3B27F}" dt="2022-11-08T18:37:11.485" v="13" actId="255"/>
          <ac:spMkLst>
            <pc:docMk/>
            <pc:sldMk cId="3602493223" sldId="257"/>
            <ac:spMk id="2" creationId="{1DFCFB58-C18F-43A6-8966-731A170353F7}"/>
          </ac:spMkLst>
        </pc:spChg>
        <pc:spChg chg="mod">
          <ac:chgData name="Donnamarie Richmond" userId="ddb30843-d6ff-4536-8714-330f167a1996" providerId="ADAL" clId="{8DC399B8-41E8-40C1-9B1E-7D660FD3B27F}" dt="2022-11-08T18:38:07.887" v="27" actId="20577"/>
          <ac:spMkLst>
            <pc:docMk/>
            <pc:sldMk cId="3602493223" sldId="257"/>
            <ac:spMk id="3" creationId="{512EE483-8B98-44C7-AEAE-EDC33E42F8F1}"/>
          </ac:spMkLst>
        </pc:spChg>
      </pc:sldChg>
      <pc:sldChg chg="addSp modSp mod modNotesTx">
        <pc:chgData name="Donnamarie Richmond" userId="ddb30843-d6ff-4536-8714-330f167a1996" providerId="ADAL" clId="{8DC399B8-41E8-40C1-9B1E-7D660FD3B27F}" dt="2022-11-08T20:27:50.256" v="1778" actId="20577"/>
        <pc:sldMkLst>
          <pc:docMk/>
          <pc:sldMk cId="4132429139" sldId="259"/>
        </pc:sldMkLst>
        <pc:spChg chg="mod">
          <ac:chgData name="Donnamarie Richmond" userId="ddb30843-d6ff-4536-8714-330f167a1996" providerId="ADAL" clId="{8DC399B8-41E8-40C1-9B1E-7D660FD3B27F}" dt="2022-11-08T18:47:08.029" v="205" actId="1076"/>
          <ac:spMkLst>
            <pc:docMk/>
            <pc:sldMk cId="4132429139" sldId="259"/>
            <ac:spMk id="2" creationId="{ADCB552C-D5DE-4A86-917C-65F27F640EFC}"/>
          </ac:spMkLst>
        </pc:spChg>
        <pc:spChg chg="mod">
          <ac:chgData name="Donnamarie Richmond" userId="ddb30843-d6ff-4536-8714-330f167a1996" providerId="ADAL" clId="{8DC399B8-41E8-40C1-9B1E-7D660FD3B27F}" dt="2022-11-08T20:27:42.456" v="1765" actId="20577"/>
          <ac:spMkLst>
            <pc:docMk/>
            <pc:sldMk cId="4132429139" sldId="259"/>
            <ac:spMk id="6" creationId="{B8B2FCC1-CB8E-41C5-925E-A4FDEC329081}"/>
          </ac:spMkLst>
        </pc:spChg>
        <pc:picChg chg="add mod ord modCrop">
          <ac:chgData name="Donnamarie Richmond" userId="ddb30843-d6ff-4536-8714-330f167a1996" providerId="ADAL" clId="{8DC399B8-41E8-40C1-9B1E-7D660FD3B27F}" dt="2022-11-08T18:42:58.531" v="182" actId="1035"/>
          <ac:picMkLst>
            <pc:docMk/>
            <pc:sldMk cId="4132429139" sldId="259"/>
            <ac:picMk id="3" creationId="{D29132E3-DB67-C373-B614-54512301FAE1}"/>
          </ac:picMkLst>
        </pc:picChg>
        <pc:picChg chg="mod modCrop">
          <ac:chgData name="Donnamarie Richmond" userId="ddb30843-d6ff-4536-8714-330f167a1996" providerId="ADAL" clId="{8DC399B8-41E8-40C1-9B1E-7D660FD3B27F}" dt="2022-11-08T18:42:44.258" v="170" actId="732"/>
          <ac:picMkLst>
            <pc:docMk/>
            <pc:sldMk cId="4132429139" sldId="259"/>
            <ac:picMk id="4" creationId="{476FBD34-3B28-4CF6-7575-96F2EBE373C5}"/>
          </ac:picMkLst>
        </pc:picChg>
      </pc:sldChg>
      <pc:sldChg chg="addSp modSp del mod">
        <pc:chgData name="Donnamarie Richmond" userId="ddb30843-d6ff-4536-8714-330f167a1996" providerId="ADAL" clId="{8DC399B8-41E8-40C1-9B1E-7D660FD3B27F}" dt="2022-11-08T20:26:30.989" v="1752" actId="2696"/>
        <pc:sldMkLst>
          <pc:docMk/>
          <pc:sldMk cId="4127083551" sldId="260"/>
        </pc:sldMkLst>
        <pc:spChg chg="mod">
          <ac:chgData name="Donnamarie Richmond" userId="ddb30843-d6ff-4536-8714-330f167a1996" providerId="ADAL" clId="{8DC399B8-41E8-40C1-9B1E-7D660FD3B27F}" dt="2022-11-08T18:40:24.577" v="111" actId="1076"/>
          <ac:spMkLst>
            <pc:docMk/>
            <pc:sldMk cId="4127083551" sldId="260"/>
            <ac:spMk id="2" creationId="{081BE841-01DD-4B43-AD8B-054C4A14D79A}"/>
          </ac:spMkLst>
        </pc:spChg>
        <pc:spChg chg="mod">
          <ac:chgData name="Donnamarie Richmond" userId="ddb30843-d6ff-4536-8714-330f167a1996" providerId="ADAL" clId="{8DC399B8-41E8-40C1-9B1E-7D660FD3B27F}" dt="2022-11-08T18:40:27.778" v="112" actId="1076"/>
          <ac:spMkLst>
            <pc:docMk/>
            <pc:sldMk cId="4127083551" sldId="260"/>
            <ac:spMk id="5" creationId="{CD97F7A3-75AD-4C6B-AE0C-909CF789A553}"/>
          </ac:spMkLst>
        </pc:spChg>
        <pc:picChg chg="add mod">
          <ac:chgData name="Donnamarie Richmond" userId="ddb30843-d6ff-4536-8714-330f167a1996" providerId="ADAL" clId="{8DC399B8-41E8-40C1-9B1E-7D660FD3B27F}" dt="2022-11-08T20:25:44.299" v="1706"/>
          <ac:picMkLst>
            <pc:docMk/>
            <pc:sldMk cId="4127083551" sldId="260"/>
            <ac:picMk id="3" creationId="{DFC57215-74F8-633B-2BCD-1076AF5D4D67}"/>
          </ac:picMkLst>
        </pc:picChg>
      </pc:sldChg>
      <pc:sldChg chg="modSp mod modNotesTx">
        <pc:chgData name="Donnamarie Richmond" userId="ddb30843-d6ff-4536-8714-330f167a1996" providerId="ADAL" clId="{8DC399B8-41E8-40C1-9B1E-7D660FD3B27F}" dt="2022-11-08T20:23:47.572" v="1636"/>
        <pc:sldMkLst>
          <pc:docMk/>
          <pc:sldMk cId="3179764573" sldId="261"/>
        </pc:sldMkLst>
        <pc:spChg chg="mod">
          <ac:chgData name="Donnamarie Richmond" userId="ddb30843-d6ff-4536-8714-330f167a1996" providerId="ADAL" clId="{8DC399B8-41E8-40C1-9B1E-7D660FD3B27F}" dt="2022-11-08T20:20:00.239" v="1584" actId="120"/>
          <ac:spMkLst>
            <pc:docMk/>
            <pc:sldMk cId="3179764573" sldId="261"/>
            <ac:spMk id="2" creationId="{1583C03A-2BAB-40DC-A9C1-785593F37E94}"/>
          </ac:spMkLst>
        </pc:spChg>
        <pc:spChg chg="mod">
          <ac:chgData name="Donnamarie Richmond" userId="ddb30843-d6ff-4536-8714-330f167a1996" providerId="ADAL" clId="{8DC399B8-41E8-40C1-9B1E-7D660FD3B27F}" dt="2022-11-08T20:20:48.057" v="1597"/>
          <ac:spMkLst>
            <pc:docMk/>
            <pc:sldMk cId="3179764573" sldId="261"/>
            <ac:spMk id="7" creationId="{33A91D73-1F87-4506-B257-8CA02FA4C478}"/>
          </ac:spMkLst>
        </pc:spChg>
      </pc:sldChg>
      <pc:sldChg chg="del">
        <pc:chgData name="Donnamarie Richmond" userId="ddb30843-d6ff-4536-8714-330f167a1996" providerId="ADAL" clId="{8DC399B8-41E8-40C1-9B1E-7D660FD3B27F}" dt="2022-11-08T20:24:56.900" v="1669" actId="2696"/>
        <pc:sldMkLst>
          <pc:docMk/>
          <pc:sldMk cId="1229084215" sldId="264"/>
        </pc:sldMkLst>
      </pc:sldChg>
      <pc:sldChg chg="modSp mod modNotesTx">
        <pc:chgData name="Donnamarie Richmond" userId="ddb30843-d6ff-4536-8714-330f167a1996" providerId="ADAL" clId="{8DC399B8-41E8-40C1-9B1E-7D660FD3B27F}" dt="2022-11-08T19:44:28.999" v="1356"/>
        <pc:sldMkLst>
          <pc:docMk/>
          <pc:sldMk cId="877603341" sldId="265"/>
        </pc:sldMkLst>
        <pc:spChg chg="mod">
          <ac:chgData name="Donnamarie Richmond" userId="ddb30843-d6ff-4536-8714-330f167a1996" providerId="ADAL" clId="{8DC399B8-41E8-40C1-9B1E-7D660FD3B27F}" dt="2022-11-08T19:26:35.974" v="357" actId="20577"/>
          <ac:spMkLst>
            <pc:docMk/>
            <pc:sldMk cId="877603341" sldId="265"/>
            <ac:spMk id="2" creationId="{DB304483-C60A-44E6-BEDA-5252A8D1C7DE}"/>
          </ac:spMkLst>
        </pc:spChg>
      </pc:sldChg>
      <pc:sldChg chg="modSp mod modNotesTx">
        <pc:chgData name="Donnamarie Richmond" userId="ddb30843-d6ff-4536-8714-330f167a1996" providerId="ADAL" clId="{8DC399B8-41E8-40C1-9B1E-7D660FD3B27F}" dt="2022-11-08T20:19:39.414" v="1577" actId="2711"/>
        <pc:sldMkLst>
          <pc:docMk/>
          <pc:sldMk cId="4117804657" sldId="266"/>
        </pc:sldMkLst>
        <pc:spChg chg="mod">
          <ac:chgData name="Donnamarie Richmond" userId="ddb30843-d6ff-4536-8714-330f167a1996" providerId="ADAL" clId="{8DC399B8-41E8-40C1-9B1E-7D660FD3B27F}" dt="2022-11-08T20:17:16.402" v="1550" actId="1076"/>
          <ac:spMkLst>
            <pc:docMk/>
            <pc:sldMk cId="4117804657" sldId="266"/>
            <ac:spMk id="2" creationId="{DB304483-C60A-44E6-BEDA-5252A8D1C7DE}"/>
          </ac:spMkLst>
        </pc:spChg>
      </pc:sldChg>
      <pc:sldChg chg="modSp mod modNotesTx">
        <pc:chgData name="Donnamarie Richmond" userId="ddb30843-d6ff-4536-8714-330f167a1996" providerId="ADAL" clId="{8DC399B8-41E8-40C1-9B1E-7D660FD3B27F}" dt="2022-11-08T19:50:50.675" v="1400" actId="2711"/>
        <pc:sldMkLst>
          <pc:docMk/>
          <pc:sldMk cId="50586614" sldId="267"/>
        </pc:sldMkLst>
        <pc:spChg chg="mod">
          <ac:chgData name="Donnamarie Richmond" userId="ddb30843-d6ff-4536-8714-330f167a1996" providerId="ADAL" clId="{8DC399B8-41E8-40C1-9B1E-7D660FD3B27F}" dt="2022-11-08T19:44:58.093" v="1360" actId="20577"/>
          <ac:spMkLst>
            <pc:docMk/>
            <pc:sldMk cId="50586614" sldId="267"/>
            <ac:spMk id="2" creationId="{DB304483-C60A-44E6-BEDA-5252A8D1C7DE}"/>
          </ac:spMkLst>
        </pc:spChg>
        <pc:spChg chg="mod">
          <ac:chgData name="Donnamarie Richmond" userId="ddb30843-d6ff-4536-8714-330f167a1996" providerId="ADAL" clId="{8DC399B8-41E8-40C1-9B1E-7D660FD3B27F}" dt="2022-11-08T19:49:01.718" v="1389"/>
          <ac:spMkLst>
            <pc:docMk/>
            <pc:sldMk cId="50586614" sldId="267"/>
            <ac:spMk id="3" creationId="{A5E626DB-430F-4D0B-BEE9-ADE06B185D20}"/>
          </ac:spMkLst>
        </pc:spChg>
      </pc:sldChg>
      <pc:sldChg chg="modSp mod modNotesTx">
        <pc:chgData name="Donnamarie Richmond" userId="ddb30843-d6ff-4536-8714-330f167a1996" providerId="ADAL" clId="{8DC399B8-41E8-40C1-9B1E-7D660FD3B27F}" dt="2022-11-08T20:02:43.657" v="1424" actId="2711"/>
        <pc:sldMkLst>
          <pc:docMk/>
          <pc:sldMk cId="3014991964" sldId="268"/>
        </pc:sldMkLst>
        <pc:spChg chg="mod">
          <ac:chgData name="Donnamarie Richmond" userId="ddb30843-d6ff-4536-8714-330f167a1996" providerId="ADAL" clId="{8DC399B8-41E8-40C1-9B1E-7D660FD3B27F}" dt="2022-11-08T19:45:11.466" v="1364" actId="20577"/>
          <ac:spMkLst>
            <pc:docMk/>
            <pc:sldMk cId="3014991964" sldId="268"/>
            <ac:spMk id="2" creationId="{DB304483-C60A-44E6-BEDA-5252A8D1C7DE}"/>
          </ac:spMkLst>
        </pc:spChg>
        <pc:spChg chg="mod">
          <ac:chgData name="Donnamarie Richmond" userId="ddb30843-d6ff-4536-8714-330f167a1996" providerId="ADAL" clId="{8DC399B8-41E8-40C1-9B1E-7D660FD3B27F}" dt="2022-11-08T19:52:09.198" v="1416"/>
          <ac:spMkLst>
            <pc:docMk/>
            <pc:sldMk cId="3014991964" sldId="268"/>
            <ac:spMk id="3" creationId="{A5E626DB-430F-4D0B-BEE9-ADE06B185D20}"/>
          </ac:spMkLst>
        </pc:spChg>
      </pc:sldChg>
      <pc:sldChg chg="modSp mod modNotesTx">
        <pc:chgData name="Donnamarie Richmond" userId="ddb30843-d6ff-4536-8714-330f167a1996" providerId="ADAL" clId="{8DC399B8-41E8-40C1-9B1E-7D660FD3B27F}" dt="2022-11-08T20:10:11.584" v="1489" actId="2711"/>
        <pc:sldMkLst>
          <pc:docMk/>
          <pc:sldMk cId="422724464" sldId="269"/>
        </pc:sldMkLst>
        <pc:spChg chg="mod">
          <ac:chgData name="Donnamarie Richmond" userId="ddb30843-d6ff-4536-8714-330f167a1996" providerId="ADAL" clId="{8DC399B8-41E8-40C1-9B1E-7D660FD3B27F}" dt="2022-11-08T20:05:03.406" v="1449" actId="1035"/>
          <ac:spMkLst>
            <pc:docMk/>
            <pc:sldMk cId="422724464" sldId="269"/>
            <ac:spMk id="2" creationId="{DB304483-C60A-44E6-BEDA-5252A8D1C7DE}"/>
          </ac:spMkLst>
        </pc:spChg>
        <pc:spChg chg="mod">
          <ac:chgData name="Donnamarie Richmond" userId="ddb30843-d6ff-4536-8714-330f167a1996" providerId="ADAL" clId="{8DC399B8-41E8-40C1-9B1E-7D660FD3B27F}" dt="2022-11-08T20:05:00.025" v="1446" actId="1076"/>
          <ac:spMkLst>
            <pc:docMk/>
            <pc:sldMk cId="422724464" sldId="269"/>
            <ac:spMk id="3" creationId="{A5E626DB-430F-4D0B-BEE9-ADE06B185D20}"/>
          </ac:spMkLst>
        </pc:spChg>
      </pc:sldChg>
      <pc:sldChg chg="modSp mod modNotesTx">
        <pc:chgData name="Donnamarie Richmond" userId="ddb30843-d6ff-4536-8714-330f167a1996" providerId="ADAL" clId="{8DC399B8-41E8-40C1-9B1E-7D660FD3B27F}" dt="2022-11-08T20:16:37.595" v="1541" actId="2711"/>
        <pc:sldMkLst>
          <pc:docMk/>
          <pc:sldMk cId="1077237747" sldId="270"/>
        </pc:sldMkLst>
        <pc:spChg chg="mod">
          <ac:chgData name="Donnamarie Richmond" userId="ddb30843-d6ff-4536-8714-330f167a1996" providerId="ADAL" clId="{8DC399B8-41E8-40C1-9B1E-7D660FD3B27F}" dt="2022-11-08T19:45:27.758" v="1372" actId="20577"/>
          <ac:spMkLst>
            <pc:docMk/>
            <pc:sldMk cId="1077237747" sldId="270"/>
            <ac:spMk id="2" creationId="{DB304483-C60A-44E6-BEDA-5252A8D1C7DE}"/>
          </ac:spMkLst>
        </pc:spChg>
        <pc:spChg chg="mod">
          <ac:chgData name="Donnamarie Richmond" userId="ddb30843-d6ff-4536-8714-330f167a1996" providerId="ADAL" clId="{8DC399B8-41E8-40C1-9B1E-7D660FD3B27F}" dt="2022-11-08T20:11:53.594" v="1510" actId="113"/>
          <ac:spMkLst>
            <pc:docMk/>
            <pc:sldMk cId="1077237747" sldId="270"/>
            <ac:spMk id="3" creationId="{A5E626DB-430F-4D0B-BEE9-ADE06B185D20}"/>
          </ac:spMkLst>
        </pc:spChg>
        <pc:spChg chg="mod">
          <ac:chgData name="Donnamarie Richmond" userId="ddb30843-d6ff-4536-8714-330f167a1996" providerId="ADAL" clId="{8DC399B8-41E8-40C1-9B1E-7D660FD3B27F}" dt="2022-11-08T20:13:42.076" v="1532" actId="1076"/>
          <ac:spMkLst>
            <pc:docMk/>
            <pc:sldMk cId="1077237747" sldId="270"/>
            <ac:spMk id="10" creationId="{6BF4A256-BD98-42B0-9FFD-EE90088B8FFA}"/>
          </ac:spMkLst>
        </pc:spChg>
        <pc:picChg chg="mod">
          <ac:chgData name="Donnamarie Richmond" userId="ddb30843-d6ff-4536-8714-330f167a1996" providerId="ADAL" clId="{8DC399B8-41E8-40C1-9B1E-7D660FD3B27F}" dt="2022-11-08T20:11:42.663" v="1509" actId="1036"/>
          <ac:picMkLst>
            <pc:docMk/>
            <pc:sldMk cId="1077237747" sldId="270"/>
            <ac:picMk id="7" creationId="{E1BD9903-F822-439D-B33A-9FDF9CC8962B}"/>
          </ac:picMkLst>
        </pc:picChg>
      </pc:sldChg>
      <pc:sldChg chg="modSp mod modNotesTx">
        <pc:chgData name="Donnamarie Richmond" userId="ddb30843-d6ff-4536-8714-330f167a1996" providerId="ADAL" clId="{8DC399B8-41E8-40C1-9B1E-7D660FD3B27F}" dt="2022-11-08T19:26:12.403" v="340" actId="113"/>
        <pc:sldMkLst>
          <pc:docMk/>
          <pc:sldMk cId="4204885288" sldId="271"/>
        </pc:sldMkLst>
        <pc:spChg chg="mod">
          <ac:chgData name="Donnamarie Richmond" userId="ddb30843-d6ff-4536-8714-330f167a1996" providerId="ADAL" clId="{8DC399B8-41E8-40C1-9B1E-7D660FD3B27F}" dt="2022-11-08T19:19:14.379" v="298" actId="20577"/>
          <ac:spMkLst>
            <pc:docMk/>
            <pc:sldMk cId="4204885288" sldId="271"/>
            <ac:spMk id="2" creationId="{A986A7E7-CF6A-8607-96EB-1FA09DF45E89}"/>
          </ac:spMkLst>
        </pc:spChg>
        <pc:spChg chg="mod">
          <ac:chgData name="Donnamarie Richmond" userId="ddb30843-d6ff-4536-8714-330f167a1996" providerId="ADAL" clId="{8DC399B8-41E8-40C1-9B1E-7D660FD3B27F}" dt="2022-11-08T19:03:57.159" v="293" actId="1035"/>
          <ac:spMkLst>
            <pc:docMk/>
            <pc:sldMk cId="4204885288" sldId="271"/>
            <ac:spMk id="3" creationId="{5E3C9F5C-4BEE-C04E-A008-F113719907CE}"/>
          </ac:spMkLst>
        </pc:spChg>
        <pc:spChg chg="mod">
          <ac:chgData name="Donnamarie Richmond" userId="ddb30843-d6ff-4536-8714-330f167a1996" providerId="ADAL" clId="{8DC399B8-41E8-40C1-9B1E-7D660FD3B27F}" dt="2022-11-08T18:57:58.941" v="269" actId="20577"/>
          <ac:spMkLst>
            <pc:docMk/>
            <pc:sldMk cId="4204885288" sldId="271"/>
            <ac:spMk id="11" creationId="{0E93CA67-61AB-5401-A7E8-67A8308795B1}"/>
          </ac:spMkLst>
        </pc:spChg>
        <pc:spChg chg="mod">
          <ac:chgData name="Donnamarie Richmond" userId="ddb30843-d6ff-4536-8714-330f167a1996" providerId="ADAL" clId="{8DC399B8-41E8-40C1-9B1E-7D660FD3B27F}" dt="2022-11-08T18:58:03.357" v="274" actId="20577"/>
          <ac:spMkLst>
            <pc:docMk/>
            <pc:sldMk cId="4204885288" sldId="271"/>
            <ac:spMk id="12" creationId="{00D3BB2B-1071-C771-08FF-87BDAA988596}"/>
          </ac:spMkLst>
        </pc:spChg>
        <pc:spChg chg="mod">
          <ac:chgData name="Donnamarie Richmond" userId="ddb30843-d6ff-4536-8714-330f167a1996" providerId="ADAL" clId="{8DC399B8-41E8-40C1-9B1E-7D660FD3B27F}" dt="2022-11-08T18:59:26.533" v="283" actId="113"/>
          <ac:spMkLst>
            <pc:docMk/>
            <pc:sldMk cId="4204885288" sldId="271"/>
            <ac:spMk id="13" creationId="{7D8CDCF6-443A-7754-84DD-9942D6191472}"/>
          </ac:spMkLst>
        </pc:spChg>
      </pc:sldChg>
      <pc:sldChg chg="modSp mod modNotesTx">
        <pc:chgData name="Donnamarie Richmond" userId="ddb30843-d6ff-4536-8714-330f167a1996" providerId="ADAL" clId="{8DC399B8-41E8-40C1-9B1E-7D660FD3B27F}" dt="2022-11-08T19:39:16.797" v="1330"/>
        <pc:sldMkLst>
          <pc:docMk/>
          <pc:sldMk cId="3729845548" sldId="272"/>
        </pc:sldMkLst>
        <pc:spChg chg="mod">
          <ac:chgData name="Donnamarie Richmond" userId="ddb30843-d6ff-4536-8714-330f167a1996" providerId="ADAL" clId="{8DC399B8-41E8-40C1-9B1E-7D660FD3B27F}" dt="2022-11-08T19:39:16.797" v="1330"/>
          <ac:spMkLst>
            <pc:docMk/>
            <pc:sldMk cId="3729845548" sldId="272"/>
            <ac:spMk id="2" creationId="{DB304483-C60A-44E6-BEDA-5252A8D1C7DE}"/>
          </ac:spMkLst>
        </pc:spChg>
      </pc:sldChg>
      <pc:sldChg chg="modSp add mod">
        <pc:chgData name="Donnamarie Richmond" userId="ddb30843-d6ff-4536-8714-330f167a1996" providerId="ADAL" clId="{8DC399B8-41E8-40C1-9B1E-7D660FD3B27F}" dt="2022-11-08T20:25:36.944" v="1705" actId="167"/>
        <pc:sldMkLst>
          <pc:docMk/>
          <pc:sldMk cId="3055060826" sldId="273"/>
        </pc:sldMkLst>
        <pc:spChg chg="mod">
          <ac:chgData name="Donnamarie Richmond" userId="ddb30843-d6ff-4536-8714-330f167a1996" providerId="ADAL" clId="{8DC399B8-41E8-40C1-9B1E-7D660FD3B27F}" dt="2022-11-08T20:25:33.180" v="1704" actId="1036"/>
          <ac:spMkLst>
            <pc:docMk/>
            <pc:sldMk cId="3055060826" sldId="273"/>
            <ac:spMk id="2" creationId="{081BE841-01DD-4B43-AD8B-054C4A14D79A}"/>
          </ac:spMkLst>
        </pc:spChg>
        <pc:spChg chg="mod">
          <ac:chgData name="Donnamarie Richmond" userId="ddb30843-d6ff-4536-8714-330f167a1996" providerId="ADAL" clId="{8DC399B8-41E8-40C1-9B1E-7D660FD3B27F}" dt="2022-11-08T20:25:33.180" v="1704" actId="1036"/>
          <ac:spMkLst>
            <pc:docMk/>
            <pc:sldMk cId="3055060826" sldId="273"/>
            <ac:spMk id="5" creationId="{CD97F7A3-75AD-4C6B-AE0C-909CF789A553}"/>
          </ac:spMkLst>
        </pc:spChg>
        <pc:picChg chg="mod ord">
          <ac:chgData name="Donnamarie Richmond" userId="ddb30843-d6ff-4536-8714-330f167a1996" providerId="ADAL" clId="{8DC399B8-41E8-40C1-9B1E-7D660FD3B27F}" dt="2022-11-08T20:25:36.944" v="1705" actId="167"/>
          <ac:picMkLst>
            <pc:docMk/>
            <pc:sldMk cId="3055060826" sldId="273"/>
            <ac:picMk id="6" creationId="{AB44994D-48EF-4C14-9646-7AF30B40096C}"/>
          </ac:picMkLst>
        </pc:picChg>
      </pc:sldChg>
      <pc:sldChg chg="modSp add mod">
        <pc:chgData name="Donnamarie Richmond" userId="ddb30843-d6ff-4536-8714-330f167a1996" providerId="ADAL" clId="{8DC399B8-41E8-40C1-9B1E-7D660FD3B27F}" dt="2022-11-08T20:26:22.862" v="1751" actId="20577"/>
        <pc:sldMkLst>
          <pc:docMk/>
          <pc:sldMk cId="1436918400" sldId="274"/>
        </pc:sldMkLst>
        <pc:spChg chg="mod">
          <ac:chgData name="Donnamarie Richmond" userId="ddb30843-d6ff-4536-8714-330f167a1996" providerId="ADAL" clId="{8DC399B8-41E8-40C1-9B1E-7D660FD3B27F}" dt="2022-11-08T20:26:11.574" v="1717" actId="20577"/>
          <ac:spMkLst>
            <pc:docMk/>
            <pc:sldMk cId="1436918400" sldId="274"/>
            <ac:spMk id="2" creationId="{081BE841-01DD-4B43-AD8B-054C4A14D79A}"/>
          </ac:spMkLst>
        </pc:spChg>
        <pc:spChg chg="mod">
          <ac:chgData name="Donnamarie Richmond" userId="ddb30843-d6ff-4536-8714-330f167a1996" providerId="ADAL" clId="{8DC399B8-41E8-40C1-9B1E-7D660FD3B27F}" dt="2022-11-08T20:26:22.862" v="1751" actId="20577"/>
          <ac:spMkLst>
            <pc:docMk/>
            <pc:sldMk cId="1436918400" sldId="274"/>
            <ac:spMk id="5" creationId="{CD97F7A3-75AD-4C6B-AE0C-909CF789A553}"/>
          </ac:spMkLst>
        </pc:spChg>
      </pc:sldChg>
    </pc:docChg>
  </pc:docChgLst>
  <pc:docChgLst>
    <pc:chgData name="Donnamarie Richmond" userId="S::drichmond@naplesgarden.org::ddb30843-d6ff-4536-8714-330f167a1996" providerId="AD" clId="Web-{85615E3A-B59F-D4BF-47C2-10FD3AEC3516}"/>
    <pc:docChg chg="modSld sldOrd">
      <pc:chgData name="Donnamarie Richmond" userId="S::drichmond@naplesgarden.org::ddb30843-d6ff-4536-8714-330f167a1996" providerId="AD" clId="Web-{85615E3A-B59F-D4BF-47C2-10FD3AEC3516}" dt="2021-10-26T16:45:10.540" v="18" actId="20577"/>
      <pc:docMkLst>
        <pc:docMk/>
      </pc:docMkLst>
      <pc:sldChg chg="modSp">
        <pc:chgData name="Donnamarie Richmond" userId="S::drichmond@naplesgarden.org::ddb30843-d6ff-4536-8714-330f167a1996" providerId="AD" clId="Web-{85615E3A-B59F-D4BF-47C2-10FD3AEC3516}" dt="2021-10-26T16:44:49.555" v="13" actId="20577"/>
        <pc:sldMkLst>
          <pc:docMk/>
          <pc:sldMk cId="4127083551" sldId="260"/>
        </pc:sldMkLst>
        <pc:spChg chg="mod">
          <ac:chgData name="Donnamarie Richmond" userId="S::drichmond@naplesgarden.org::ddb30843-d6ff-4536-8714-330f167a1996" providerId="AD" clId="Web-{85615E3A-B59F-D4BF-47C2-10FD3AEC3516}" dt="2021-10-26T16:44:49.555" v="13" actId="20577"/>
          <ac:spMkLst>
            <pc:docMk/>
            <pc:sldMk cId="4127083551" sldId="260"/>
            <ac:spMk id="5" creationId="{CD97F7A3-75AD-4C6B-AE0C-909CF789A553}"/>
          </ac:spMkLst>
        </pc:spChg>
      </pc:sldChg>
      <pc:sldChg chg="modSp">
        <pc:chgData name="Donnamarie Richmond" userId="S::drichmond@naplesgarden.org::ddb30843-d6ff-4536-8714-330f167a1996" providerId="AD" clId="Web-{85615E3A-B59F-D4BF-47C2-10FD3AEC3516}" dt="2021-10-26T16:45:10.540" v="18" actId="20577"/>
        <pc:sldMkLst>
          <pc:docMk/>
          <pc:sldMk cId="1229084215" sldId="264"/>
        </pc:sldMkLst>
        <pc:spChg chg="mod">
          <ac:chgData name="Donnamarie Richmond" userId="S::drichmond@naplesgarden.org::ddb30843-d6ff-4536-8714-330f167a1996" providerId="AD" clId="Web-{85615E3A-B59F-D4BF-47C2-10FD3AEC3516}" dt="2021-10-26T16:45:10.540" v="18" actId="20577"/>
          <ac:spMkLst>
            <pc:docMk/>
            <pc:sldMk cId="1229084215" sldId="264"/>
            <ac:spMk id="5" creationId="{CD97F7A3-75AD-4C6B-AE0C-909CF789A553}"/>
          </ac:spMkLst>
        </pc:spChg>
      </pc:sldChg>
      <pc:sldChg chg="ord">
        <pc:chgData name="Donnamarie Richmond" userId="S::drichmond@naplesgarden.org::ddb30843-d6ff-4536-8714-330f167a1996" providerId="AD" clId="Web-{85615E3A-B59F-D4BF-47C2-10FD3AEC3516}" dt="2021-10-26T16:44:05.851" v="2"/>
        <pc:sldMkLst>
          <pc:docMk/>
          <pc:sldMk cId="4117804657" sldId="266"/>
        </pc:sldMkLst>
      </pc:sldChg>
    </pc:docChg>
  </pc:docChgLst>
  <pc:docChgLst>
    <pc:chgData name="Donnamarie Richmond" userId="ddb30843-d6ff-4536-8714-330f167a1996" providerId="ADAL" clId="{CBD442E5-65DF-403A-B2CA-22B4BFDB7BF7}"/>
    <pc:docChg chg="undo custSel addSld delSld modSld">
      <pc:chgData name="Donnamarie Richmond" userId="ddb30843-d6ff-4536-8714-330f167a1996" providerId="ADAL" clId="{CBD442E5-65DF-403A-B2CA-22B4BFDB7BF7}" dt="2022-11-07T22:16:41.384" v="2135"/>
      <pc:docMkLst>
        <pc:docMk/>
      </pc:docMkLst>
      <pc:sldChg chg="addSp delSp modSp mod modNotesTx">
        <pc:chgData name="Donnamarie Richmond" userId="ddb30843-d6ff-4536-8714-330f167a1996" providerId="ADAL" clId="{CBD442E5-65DF-403A-B2CA-22B4BFDB7BF7}" dt="2022-11-07T21:45:32.346" v="1917" actId="20577"/>
        <pc:sldMkLst>
          <pc:docMk/>
          <pc:sldMk cId="4132429139" sldId="259"/>
        </pc:sldMkLst>
        <pc:spChg chg="mod">
          <ac:chgData name="Donnamarie Richmond" userId="ddb30843-d6ff-4536-8714-330f167a1996" providerId="ADAL" clId="{CBD442E5-65DF-403A-B2CA-22B4BFDB7BF7}" dt="2022-11-07T21:45:15.245" v="1914" actId="1076"/>
          <ac:spMkLst>
            <pc:docMk/>
            <pc:sldMk cId="4132429139" sldId="259"/>
            <ac:spMk id="2" creationId="{ADCB552C-D5DE-4A86-917C-65F27F640EFC}"/>
          </ac:spMkLst>
        </pc:spChg>
        <pc:spChg chg="mod">
          <ac:chgData name="Donnamarie Richmond" userId="ddb30843-d6ff-4536-8714-330f167a1996" providerId="ADAL" clId="{CBD442E5-65DF-403A-B2CA-22B4BFDB7BF7}" dt="2022-11-07T21:45:32.346" v="1917" actId="20577"/>
          <ac:spMkLst>
            <pc:docMk/>
            <pc:sldMk cId="4132429139" sldId="259"/>
            <ac:spMk id="6" creationId="{B8B2FCC1-CB8E-41C5-925E-A4FDEC329081}"/>
          </ac:spMkLst>
        </pc:spChg>
        <pc:picChg chg="add mod ord modCrop">
          <ac:chgData name="Donnamarie Richmond" userId="ddb30843-d6ff-4536-8714-330f167a1996" providerId="ADAL" clId="{CBD442E5-65DF-403A-B2CA-22B4BFDB7BF7}" dt="2022-11-07T17:43:33.035" v="295" actId="1076"/>
          <ac:picMkLst>
            <pc:docMk/>
            <pc:sldMk cId="4132429139" sldId="259"/>
            <ac:picMk id="4" creationId="{476FBD34-3B28-4CF6-7575-96F2EBE373C5}"/>
          </ac:picMkLst>
        </pc:picChg>
        <pc:picChg chg="del">
          <ac:chgData name="Donnamarie Richmond" userId="ddb30843-d6ff-4536-8714-330f167a1996" providerId="ADAL" clId="{CBD442E5-65DF-403A-B2CA-22B4BFDB7BF7}" dt="2022-11-07T17:16:31.150" v="272" actId="478"/>
          <ac:picMkLst>
            <pc:docMk/>
            <pc:sldMk cId="4132429139" sldId="259"/>
            <ac:picMk id="7" creationId="{4A250835-1E33-44AE-B0D2-92DD409ABF35}"/>
          </ac:picMkLst>
        </pc:picChg>
      </pc:sldChg>
      <pc:sldChg chg="modSp mod">
        <pc:chgData name="Donnamarie Richmond" userId="ddb30843-d6ff-4536-8714-330f167a1996" providerId="ADAL" clId="{CBD442E5-65DF-403A-B2CA-22B4BFDB7BF7}" dt="2022-11-07T21:49:11.911" v="2066" actId="20577"/>
        <pc:sldMkLst>
          <pc:docMk/>
          <pc:sldMk cId="4127083551" sldId="260"/>
        </pc:sldMkLst>
        <pc:spChg chg="mod">
          <ac:chgData name="Donnamarie Richmond" userId="ddb30843-d6ff-4536-8714-330f167a1996" providerId="ADAL" clId="{CBD442E5-65DF-403A-B2CA-22B4BFDB7BF7}" dt="2022-11-07T21:49:11.911" v="2066" actId="20577"/>
          <ac:spMkLst>
            <pc:docMk/>
            <pc:sldMk cId="4127083551" sldId="260"/>
            <ac:spMk id="5" creationId="{CD97F7A3-75AD-4C6B-AE0C-909CF789A553}"/>
          </ac:spMkLst>
        </pc:spChg>
      </pc:sldChg>
      <pc:sldChg chg="addSp delSp modSp mod delAnim modAnim modNotesTx">
        <pc:chgData name="Donnamarie Richmond" userId="ddb30843-d6ff-4536-8714-330f167a1996" providerId="ADAL" clId="{CBD442E5-65DF-403A-B2CA-22B4BFDB7BF7}" dt="2022-11-07T22:13:07.657" v="2093" actId="478"/>
        <pc:sldMkLst>
          <pc:docMk/>
          <pc:sldMk cId="877603341" sldId="265"/>
        </pc:sldMkLst>
        <pc:spChg chg="mod">
          <ac:chgData name="Donnamarie Richmond" userId="ddb30843-d6ff-4536-8714-330f167a1996" providerId="ADAL" clId="{CBD442E5-65DF-403A-B2CA-22B4BFDB7BF7}" dt="2022-11-07T21:49:07.774" v="2061" actId="20577"/>
          <ac:spMkLst>
            <pc:docMk/>
            <pc:sldMk cId="877603341" sldId="265"/>
            <ac:spMk id="2" creationId="{DB304483-C60A-44E6-BEDA-5252A8D1C7DE}"/>
          </ac:spMkLst>
        </pc:spChg>
        <pc:spChg chg="del">
          <ac:chgData name="Donnamarie Richmond" userId="ddb30843-d6ff-4536-8714-330f167a1996" providerId="ADAL" clId="{CBD442E5-65DF-403A-B2CA-22B4BFDB7BF7}" dt="2022-11-07T18:27:12.824" v="1601" actId="478"/>
          <ac:spMkLst>
            <pc:docMk/>
            <pc:sldMk cId="877603341" sldId="265"/>
            <ac:spMk id="7" creationId="{12C7CB54-DD4D-47AA-8B96-64DBD0BE7091}"/>
          </ac:spMkLst>
        </pc:spChg>
        <pc:spChg chg="add mod">
          <ac:chgData name="Donnamarie Richmond" userId="ddb30843-d6ff-4536-8714-330f167a1996" providerId="ADAL" clId="{CBD442E5-65DF-403A-B2CA-22B4BFDB7BF7}" dt="2022-11-07T21:50:47.755" v="2077" actId="164"/>
          <ac:spMkLst>
            <pc:docMk/>
            <pc:sldMk cId="877603341" sldId="265"/>
            <ac:spMk id="8" creationId="{3FE4EF1B-279B-1CDB-9178-488E26A08D7F}"/>
          </ac:spMkLst>
        </pc:spChg>
        <pc:grpChg chg="add mod">
          <ac:chgData name="Donnamarie Richmond" userId="ddb30843-d6ff-4536-8714-330f167a1996" providerId="ADAL" clId="{CBD442E5-65DF-403A-B2CA-22B4BFDB7BF7}" dt="2022-11-07T21:50:47.755" v="2077" actId="164"/>
          <ac:grpSpMkLst>
            <pc:docMk/>
            <pc:sldMk cId="877603341" sldId="265"/>
            <ac:grpSpMk id="9" creationId="{05E84D02-FBA5-FFEE-5649-5F6BD85DF4E6}"/>
          </ac:grpSpMkLst>
        </pc:grpChg>
        <pc:picChg chg="mod">
          <ac:chgData name="Donnamarie Richmond" userId="ddb30843-d6ff-4536-8714-330f167a1996" providerId="ADAL" clId="{CBD442E5-65DF-403A-B2CA-22B4BFDB7BF7}" dt="2022-11-07T22:07:14.988" v="2092" actId="14826"/>
          <ac:picMkLst>
            <pc:docMk/>
            <pc:sldMk cId="877603341" sldId="265"/>
            <ac:picMk id="4" creationId="{1350F557-F584-4564-BD69-36F8A111C57A}"/>
          </ac:picMkLst>
        </pc:picChg>
        <pc:picChg chg="add mod">
          <ac:chgData name="Donnamarie Richmond" userId="ddb30843-d6ff-4536-8714-330f167a1996" providerId="ADAL" clId="{CBD442E5-65DF-403A-B2CA-22B4BFDB7BF7}" dt="2022-11-07T21:50:47.755" v="2077" actId="164"/>
          <ac:picMkLst>
            <pc:docMk/>
            <pc:sldMk cId="877603341" sldId="265"/>
            <ac:picMk id="5" creationId="{C11C5EE0-DB3C-ACA9-ADC9-C7248CB79928}"/>
          </ac:picMkLst>
        </pc:picChg>
        <pc:picChg chg="del mod">
          <ac:chgData name="Donnamarie Richmond" userId="ddb30843-d6ff-4536-8714-330f167a1996" providerId="ADAL" clId="{CBD442E5-65DF-403A-B2CA-22B4BFDB7BF7}" dt="2022-11-07T22:13:07.657" v="2093" actId="478"/>
          <ac:picMkLst>
            <pc:docMk/>
            <pc:sldMk cId="877603341" sldId="265"/>
            <ac:picMk id="6" creationId="{918D46A4-6534-457A-AD2A-F5AE0AB60C75}"/>
          </ac:picMkLst>
        </pc:picChg>
      </pc:sldChg>
      <pc:sldChg chg="modNotesTx">
        <pc:chgData name="Donnamarie Richmond" userId="ddb30843-d6ff-4536-8714-330f167a1996" providerId="ADAL" clId="{CBD442E5-65DF-403A-B2CA-22B4BFDB7BF7}" dt="2022-11-07T18:20:04.025" v="1576"/>
        <pc:sldMkLst>
          <pc:docMk/>
          <pc:sldMk cId="4117804657" sldId="266"/>
        </pc:sldMkLst>
      </pc:sldChg>
      <pc:sldChg chg="addSp modSp mod modNotesTx">
        <pc:chgData name="Donnamarie Richmond" userId="ddb30843-d6ff-4536-8714-330f167a1996" providerId="ADAL" clId="{CBD442E5-65DF-403A-B2CA-22B4BFDB7BF7}" dt="2022-11-07T21:43:10.022" v="1907" actId="1076"/>
        <pc:sldMkLst>
          <pc:docMk/>
          <pc:sldMk cId="50586614" sldId="267"/>
        </pc:sldMkLst>
        <pc:spChg chg="mod">
          <ac:chgData name="Donnamarie Richmond" userId="ddb30843-d6ff-4536-8714-330f167a1996" providerId="ADAL" clId="{CBD442E5-65DF-403A-B2CA-22B4BFDB7BF7}" dt="2022-11-07T17:57:37.258" v="733" actId="20577"/>
          <ac:spMkLst>
            <pc:docMk/>
            <pc:sldMk cId="50586614" sldId="267"/>
            <ac:spMk id="3" creationId="{A5E626DB-430F-4D0B-BEE9-ADE06B185D20}"/>
          </ac:spMkLst>
        </pc:spChg>
        <pc:picChg chg="add mod ord modCrop">
          <ac:chgData name="Donnamarie Richmond" userId="ddb30843-d6ff-4536-8714-330f167a1996" providerId="ADAL" clId="{CBD442E5-65DF-403A-B2CA-22B4BFDB7BF7}" dt="2022-11-07T21:43:04.741" v="1906" actId="1076"/>
          <ac:picMkLst>
            <pc:docMk/>
            <pc:sldMk cId="50586614" sldId="267"/>
            <ac:picMk id="4" creationId="{885D3A42-AD33-1810-8C93-F18404785EFE}"/>
          </ac:picMkLst>
        </pc:picChg>
        <pc:picChg chg="mod ord modCrop">
          <ac:chgData name="Donnamarie Richmond" userId="ddb30843-d6ff-4536-8714-330f167a1996" providerId="ADAL" clId="{CBD442E5-65DF-403A-B2CA-22B4BFDB7BF7}" dt="2022-11-07T21:43:10.022" v="1907" actId="1076"/>
          <ac:picMkLst>
            <pc:docMk/>
            <pc:sldMk cId="50586614" sldId="267"/>
            <ac:picMk id="8" creationId="{ABE4174F-13C7-44EB-8ABC-181AB7C8D1EA}"/>
          </ac:picMkLst>
        </pc:picChg>
      </pc:sldChg>
      <pc:sldChg chg="modNotesTx">
        <pc:chgData name="Donnamarie Richmond" userId="ddb30843-d6ff-4536-8714-330f167a1996" providerId="ADAL" clId="{CBD442E5-65DF-403A-B2CA-22B4BFDB7BF7}" dt="2022-11-07T18:10:22.064" v="1382" actId="20577"/>
        <pc:sldMkLst>
          <pc:docMk/>
          <pc:sldMk cId="3014991964" sldId="268"/>
        </pc:sldMkLst>
      </pc:sldChg>
      <pc:sldChg chg="modNotesTx">
        <pc:chgData name="Donnamarie Richmond" userId="ddb30843-d6ff-4536-8714-330f167a1996" providerId="ADAL" clId="{CBD442E5-65DF-403A-B2CA-22B4BFDB7BF7}" dt="2022-11-07T18:12:37.260" v="1445" actId="20577"/>
        <pc:sldMkLst>
          <pc:docMk/>
          <pc:sldMk cId="422724464" sldId="269"/>
        </pc:sldMkLst>
      </pc:sldChg>
      <pc:sldChg chg="modNotesTx">
        <pc:chgData name="Donnamarie Richmond" userId="ddb30843-d6ff-4536-8714-330f167a1996" providerId="ADAL" clId="{CBD442E5-65DF-403A-B2CA-22B4BFDB7BF7}" dt="2022-11-07T18:13:52.682" v="1573" actId="20577"/>
        <pc:sldMkLst>
          <pc:docMk/>
          <pc:sldMk cId="1077237747" sldId="270"/>
        </pc:sldMkLst>
      </pc:sldChg>
      <pc:sldChg chg="new del">
        <pc:chgData name="Donnamarie Richmond" userId="ddb30843-d6ff-4536-8714-330f167a1996" providerId="ADAL" clId="{CBD442E5-65DF-403A-B2CA-22B4BFDB7BF7}" dt="2022-11-07T17:16:25.888" v="271" actId="680"/>
        <pc:sldMkLst>
          <pc:docMk/>
          <pc:sldMk cId="938154194" sldId="271"/>
        </pc:sldMkLst>
      </pc:sldChg>
      <pc:sldChg chg="addSp modSp new mod modAnim modNotesTx">
        <pc:chgData name="Donnamarie Richmond" userId="ddb30843-d6ff-4536-8714-330f167a1996" providerId="ADAL" clId="{CBD442E5-65DF-403A-B2CA-22B4BFDB7BF7}" dt="2022-11-07T21:48:12.140" v="2050" actId="2711"/>
        <pc:sldMkLst>
          <pc:docMk/>
          <pc:sldMk cId="4204885288" sldId="271"/>
        </pc:sldMkLst>
        <pc:spChg chg="add mod">
          <ac:chgData name="Donnamarie Richmond" userId="ddb30843-d6ff-4536-8714-330f167a1996" providerId="ADAL" clId="{CBD442E5-65DF-403A-B2CA-22B4BFDB7BF7}" dt="2022-11-07T20:51:23.891" v="1795" actId="1076"/>
          <ac:spMkLst>
            <pc:docMk/>
            <pc:sldMk cId="4204885288" sldId="271"/>
            <ac:spMk id="2" creationId="{A986A7E7-CF6A-8607-96EB-1FA09DF45E89}"/>
          </ac:spMkLst>
        </pc:spChg>
        <pc:spChg chg="add mod ord">
          <ac:chgData name="Donnamarie Richmond" userId="ddb30843-d6ff-4536-8714-330f167a1996" providerId="ADAL" clId="{CBD442E5-65DF-403A-B2CA-22B4BFDB7BF7}" dt="2022-11-07T21:07:15.878" v="1880" actId="207"/>
          <ac:spMkLst>
            <pc:docMk/>
            <pc:sldMk cId="4204885288" sldId="271"/>
            <ac:spMk id="3" creationId="{5E3C9F5C-4BEE-C04E-A008-F113719907CE}"/>
          </ac:spMkLst>
        </pc:spChg>
        <pc:spChg chg="add mod ord">
          <ac:chgData name="Donnamarie Richmond" userId="ddb30843-d6ff-4536-8714-330f167a1996" providerId="ADAL" clId="{CBD442E5-65DF-403A-B2CA-22B4BFDB7BF7}" dt="2022-11-07T21:07:32.331" v="1881" actId="207"/>
          <ac:spMkLst>
            <pc:docMk/>
            <pc:sldMk cId="4204885288" sldId="271"/>
            <ac:spMk id="11" creationId="{0E93CA67-61AB-5401-A7E8-67A8308795B1}"/>
          </ac:spMkLst>
        </pc:spChg>
        <pc:spChg chg="add mod ord">
          <ac:chgData name="Donnamarie Richmond" userId="ddb30843-d6ff-4536-8714-330f167a1996" providerId="ADAL" clId="{CBD442E5-65DF-403A-B2CA-22B4BFDB7BF7}" dt="2022-11-07T21:07:32.331" v="1881" actId="207"/>
          <ac:spMkLst>
            <pc:docMk/>
            <pc:sldMk cId="4204885288" sldId="271"/>
            <ac:spMk id="12" creationId="{00D3BB2B-1071-C771-08FF-87BDAA988596}"/>
          </ac:spMkLst>
        </pc:spChg>
        <pc:spChg chg="add mod ord">
          <ac:chgData name="Donnamarie Richmond" userId="ddb30843-d6ff-4536-8714-330f167a1996" providerId="ADAL" clId="{CBD442E5-65DF-403A-B2CA-22B4BFDB7BF7}" dt="2022-11-07T21:07:32.331" v="1881" actId="207"/>
          <ac:spMkLst>
            <pc:docMk/>
            <pc:sldMk cId="4204885288" sldId="271"/>
            <ac:spMk id="13" creationId="{7D8CDCF6-443A-7754-84DD-9942D6191472}"/>
          </ac:spMkLst>
        </pc:spChg>
        <pc:picChg chg="add mod ord modCrop">
          <ac:chgData name="Donnamarie Richmond" userId="ddb30843-d6ff-4536-8714-330f167a1996" providerId="ADAL" clId="{CBD442E5-65DF-403A-B2CA-22B4BFDB7BF7}" dt="2022-11-07T21:06:40.412" v="1878" actId="1036"/>
          <ac:picMkLst>
            <pc:docMk/>
            <pc:sldMk cId="4204885288" sldId="271"/>
            <ac:picMk id="5" creationId="{E3E5CC66-FECF-15CF-1A20-8D9BECB28A92}"/>
          </ac:picMkLst>
        </pc:picChg>
        <pc:picChg chg="add mod ord modCrop">
          <ac:chgData name="Donnamarie Richmond" userId="ddb30843-d6ff-4536-8714-330f167a1996" providerId="ADAL" clId="{CBD442E5-65DF-403A-B2CA-22B4BFDB7BF7}" dt="2022-11-07T21:06:40.412" v="1878" actId="1036"/>
          <ac:picMkLst>
            <pc:docMk/>
            <pc:sldMk cId="4204885288" sldId="271"/>
            <ac:picMk id="6" creationId="{A8E3B7EB-C00A-D7AB-9F88-43119B7F5981}"/>
          </ac:picMkLst>
        </pc:picChg>
        <pc:picChg chg="add mod ord modCrop">
          <ac:chgData name="Donnamarie Richmond" userId="ddb30843-d6ff-4536-8714-330f167a1996" providerId="ADAL" clId="{CBD442E5-65DF-403A-B2CA-22B4BFDB7BF7}" dt="2022-11-07T21:06:40.412" v="1878" actId="1036"/>
          <ac:picMkLst>
            <pc:docMk/>
            <pc:sldMk cId="4204885288" sldId="271"/>
            <ac:picMk id="7" creationId="{3D0E1178-2720-2F34-5401-7B6820B9416E}"/>
          </ac:picMkLst>
        </pc:picChg>
        <pc:picChg chg="add mod ord modCrop">
          <ac:chgData name="Donnamarie Richmond" userId="ddb30843-d6ff-4536-8714-330f167a1996" providerId="ADAL" clId="{CBD442E5-65DF-403A-B2CA-22B4BFDB7BF7}" dt="2022-11-07T21:06:34.187" v="1875" actId="167"/>
          <ac:picMkLst>
            <pc:docMk/>
            <pc:sldMk cId="4204885288" sldId="271"/>
            <ac:picMk id="8" creationId="{A306CEC8-41C4-D05E-073E-BCE6394B1E55}"/>
          </ac:picMkLst>
        </pc:picChg>
        <pc:picChg chg="add mod ord modCrop">
          <ac:chgData name="Donnamarie Richmond" userId="ddb30843-d6ff-4536-8714-330f167a1996" providerId="ADAL" clId="{CBD442E5-65DF-403A-B2CA-22B4BFDB7BF7}" dt="2022-11-07T21:06:34.187" v="1875" actId="167"/>
          <ac:picMkLst>
            <pc:docMk/>
            <pc:sldMk cId="4204885288" sldId="271"/>
            <ac:picMk id="9" creationId="{81228401-8471-8BBB-1628-BAE4A33266AC}"/>
          </ac:picMkLst>
        </pc:picChg>
        <pc:picChg chg="add mod ord modCrop">
          <ac:chgData name="Donnamarie Richmond" userId="ddb30843-d6ff-4536-8714-330f167a1996" providerId="ADAL" clId="{CBD442E5-65DF-403A-B2CA-22B4BFDB7BF7}" dt="2022-11-07T21:06:34.187" v="1875" actId="167"/>
          <ac:picMkLst>
            <pc:docMk/>
            <pc:sldMk cId="4204885288" sldId="271"/>
            <ac:picMk id="10" creationId="{BF345388-867D-997F-BFCC-D9B9BF093385}"/>
          </ac:picMkLst>
        </pc:picChg>
      </pc:sldChg>
      <pc:sldChg chg="addSp delSp modSp add mod modAnim">
        <pc:chgData name="Donnamarie Richmond" userId="ddb30843-d6ff-4536-8714-330f167a1996" providerId="ADAL" clId="{CBD442E5-65DF-403A-B2CA-22B4BFDB7BF7}" dt="2022-11-07T22:16:41.384" v="2135"/>
        <pc:sldMkLst>
          <pc:docMk/>
          <pc:sldMk cId="3729845548" sldId="272"/>
        </pc:sldMkLst>
        <pc:spChg chg="mod topLvl">
          <ac:chgData name="Donnamarie Richmond" userId="ddb30843-d6ff-4536-8714-330f167a1996" providerId="ADAL" clId="{CBD442E5-65DF-403A-B2CA-22B4BFDB7BF7}" dt="2022-11-07T22:16:37.881" v="2134" actId="164"/>
          <ac:spMkLst>
            <pc:docMk/>
            <pc:sldMk cId="3729845548" sldId="272"/>
            <ac:spMk id="8" creationId="{3FE4EF1B-279B-1CDB-9178-488E26A08D7F}"/>
          </ac:spMkLst>
        </pc:spChg>
        <pc:grpChg chg="del">
          <ac:chgData name="Donnamarie Richmond" userId="ddb30843-d6ff-4536-8714-330f167a1996" providerId="ADAL" clId="{CBD442E5-65DF-403A-B2CA-22B4BFDB7BF7}" dt="2022-11-07T21:52:43.878" v="2088" actId="165"/>
          <ac:grpSpMkLst>
            <pc:docMk/>
            <pc:sldMk cId="3729845548" sldId="272"/>
            <ac:grpSpMk id="9" creationId="{05E84D02-FBA5-FFEE-5649-5F6BD85DF4E6}"/>
          </ac:grpSpMkLst>
        </pc:grpChg>
        <pc:grpChg chg="add mod">
          <ac:chgData name="Donnamarie Richmond" userId="ddb30843-d6ff-4536-8714-330f167a1996" providerId="ADAL" clId="{CBD442E5-65DF-403A-B2CA-22B4BFDB7BF7}" dt="2022-11-07T22:16:37.881" v="2134" actId="164"/>
          <ac:grpSpMkLst>
            <pc:docMk/>
            <pc:sldMk cId="3729845548" sldId="272"/>
            <ac:grpSpMk id="16" creationId="{ACC06D4A-87A1-965C-1708-E1B160AAD452}"/>
          </ac:grpSpMkLst>
        </pc:grpChg>
        <pc:picChg chg="del">
          <ac:chgData name="Donnamarie Richmond" userId="ddb30843-d6ff-4536-8714-330f167a1996" providerId="ADAL" clId="{CBD442E5-65DF-403A-B2CA-22B4BFDB7BF7}" dt="2022-11-07T21:52:29.800" v="2087" actId="478"/>
          <ac:picMkLst>
            <pc:docMk/>
            <pc:sldMk cId="3729845548" sldId="272"/>
            <ac:picMk id="4" creationId="{1350F557-F584-4564-BD69-36F8A111C57A}"/>
          </ac:picMkLst>
        </pc:picChg>
        <pc:picChg chg="add del mod topLvl">
          <ac:chgData name="Donnamarie Richmond" userId="ddb30843-d6ff-4536-8714-330f167a1996" providerId="ADAL" clId="{CBD442E5-65DF-403A-B2CA-22B4BFDB7BF7}" dt="2022-11-07T22:14:28.461" v="2117" actId="478"/>
          <ac:picMkLst>
            <pc:docMk/>
            <pc:sldMk cId="3729845548" sldId="272"/>
            <ac:picMk id="5" creationId="{C11C5EE0-DB3C-ACA9-ADC9-C7248CB79928}"/>
          </ac:picMkLst>
        </pc:picChg>
        <pc:picChg chg="add del mod ord">
          <ac:chgData name="Donnamarie Richmond" userId="ddb30843-d6ff-4536-8714-330f167a1996" providerId="ADAL" clId="{CBD442E5-65DF-403A-B2CA-22B4BFDB7BF7}" dt="2022-11-07T22:14:25.797" v="2116" actId="478"/>
          <ac:picMkLst>
            <pc:docMk/>
            <pc:sldMk cId="3729845548" sldId="272"/>
            <ac:picMk id="6" creationId="{918D46A4-6534-457A-AD2A-F5AE0AB60C75}"/>
          </ac:picMkLst>
        </pc:picChg>
        <pc:picChg chg="add del mod">
          <ac:chgData name="Donnamarie Richmond" userId="ddb30843-d6ff-4536-8714-330f167a1996" providerId="ADAL" clId="{CBD442E5-65DF-403A-B2CA-22B4BFDB7BF7}" dt="2022-11-07T22:13:31.175" v="2100" actId="931"/>
          <ac:picMkLst>
            <pc:docMk/>
            <pc:sldMk cId="3729845548" sldId="272"/>
            <ac:picMk id="7" creationId="{EE6930D9-73E6-B4F1-138D-FCB8897B2168}"/>
          </ac:picMkLst>
        </pc:picChg>
        <pc:picChg chg="add mod ord modCrop">
          <ac:chgData name="Donnamarie Richmond" userId="ddb30843-d6ff-4536-8714-330f167a1996" providerId="ADAL" clId="{CBD442E5-65DF-403A-B2CA-22B4BFDB7BF7}" dt="2022-11-07T22:14:23.618" v="2115" actId="167"/>
          <ac:picMkLst>
            <pc:docMk/>
            <pc:sldMk cId="3729845548" sldId="272"/>
            <ac:picMk id="11" creationId="{6956FBA2-1296-ABED-A382-09877092EEF5}"/>
          </ac:picMkLst>
        </pc:picChg>
        <pc:picChg chg="add del mod">
          <ac:chgData name="Donnamarie Richmond" userId="ddb30843-d6ff-4536-8714-330f167a1996" providerId="ADAL" clId="{CBD442E5-65DF-403A-B2CA-22B4BFDB7BF7}" dt="2022-11-07T22:15:07.391" v="2128" actId="478"/>
          <ac:picMkLst>
            <pc:docMk/>
            <pc:sldMk cId="3729845548" sldId="272"/>
            <ac:picMk id="13" creationId="{4008F87F-60F3-776D-CDCA-26096A5F8A82}"/>
          </ac:picMkLst>
        </pc:picChg>
        <pc:picChg chg="add mod">
          <ac:chgData name="Donnamarie Richmond" userId="ddb30843-d6ff-4536-8714-330f167a1996" providerId="ADAL" clId="{CBD442E5-65DF-403A-B2CA-22B4BFDB7BF7}" dt="2022-11-07T22:16:37.881" v="2134" actId="164"/>
          <ac:picMkLst>
            <pc:docMk/>
            <pc:sldMk cId="3729845548" sldId="272"/>
            <ac:picMk id="15" creationId="{88F08397-A0BF-8B23-A1AB-D8E85AE1290F}"/>
          </ac:picMkLst>
        </pc:picChg>
      </pc:sldChg>
    </pc:docChg>
  </pc:docChgLst>
  <pc:docChgLst>
    <pc:chgData name="Donnamarie Richmond" userId="ddb30843-d6ff-4536-8714-330f167a1996" providerId="ADAL" clId="{8355E508-CE98-4793-96F7-8CBD7F7C6B6C}"/>
    <pc:docChg chg="undo custSel modSld">
      <pc:chgData name="Donnamarie Richmond" userId="ddb30843-d6ff-4536-8714-330f167a1996" providerId="ADAL" clId="{8355E508-CE98-4793-96F7-8CBD7F7C6B6C}" dt="2021-09-16T13:58:31.723" v="45" actId="1035"/>
      <pc:docMkLst>
        <pc:docMk/>
      </pc:docMkLst>
      <pc:sldChg chg="addSp modSp mod">
        <pc:chgData name="Donnamarie Richmond" userId="ddb30843-d6ff-4536-8714-330f167a1996" providerId="ADAL" clId="{8355E508-CE98-4793-96F7-8CBD7F7C6B6C}" dt="2021-09-16T13:58:31.723" v="45" actId="1035"/>
        <pc:sldMkLst>
          <pc:docMk/>
          <pc:sldMk cId="1077237747" sldId="270"/>
        </pc:sldMkLst>
        <pc:spChg chg="mod">
          <ac:chgData name="Donnamarie Richmond" userId="ddb30843-d6ff-4536-8714-330f167a1996" providerId="ADAL" clId="{8355E508-CE98-4793-96F7-8CBD7F7C6B6C}" dt="2021-09-16T13:57:12.802" v="13" actId="21"/>
          <ac:spMkLst>
            <pc:docMk/>
            <pc:sldMk cId="1077237747" sldId="270"/>
            <ac:spMk id="3" creationId="{A5E626DB-430F-4D0B-BEE9-ADE06B185D20}"/>
          </ac:spMkLst>
        </pc:spChg>
        <pc:spChg chg="add mod">
          <ac:chgData name="Donnamarie Richmond" userId="ddb30843-d6ff-4536-8714-330f167a1996" providerId="ADAL" clId="{8355E508-CE98-4793-96F7-8CBD7F7C6B6C}" dt="2021-09-16T13:58:31.723" v="45" actId="1035"/>
          <ac:spMkLst>
            <pc:docMk/>
            <pc:sldMk cId="1077237747" sldId="270"/>
            <ac:spMk id="10" creationId="{6BF4A256-BD98-42B0-9FFD-EE90088B8FFA}"/>
          </ac:spMkLst>
        </pc:spChg>
        <pc:picChg chg="add mod">
          <ac:chgData name="Donnamarie Richmond" userId="ddb30843-d6ff-4536-8714-330f167a1996" providerId="ADAL" clId="{8355E508-CE98-4793-96F7-8CBD7F7C6B6C}" dt="2021-09-16T13:57:46.054" v="21" actId="688"/>
          <ac:picMkLst>
            <pc:docMk/>
            <pc:sldMk cId="1077237747" sldId="270"/>
            <ac:picMk id="7" creationId="{E1BD9903-F822-439D-B33A-9FDF9CC8962B}"/>
          </ac:picMkLst>
        </pc:picChg>
      </pc:sldChg>
    </pc:docChg>
  </pc:docChgLst>
  <pc:docChgLst>
    <pc:chgData name="Donnamarie Richmond" userId="S::drichmond@naplesgarden.org::ddb30843-d6ff-4536-8714-330f167a1996" providerId="AD" clId="Web-{06A040D5-DCC4-17B7-E88F-58CEBB5EBEC8}"/>
    <pc:docChg chg="modSld">
      <pc:chgData name="Donnamarie Richmond" userId="S::drichmond@naplesgarden.org::ddb30843-d6ff-4536-8714-330f167a1996" providerId="AD" clId="Web-{06A040D5-DCC4-17B7-E88F-58CEBB5EBEC8}" dt="2021-08-27T14:18:37.976" v="1" actId="20577"/>
      <pc:docMkLst>
        <pc:docMk/>
      </pc:docMkLst>
      <pc:sldChg chg="modSp">
        <pc:chgData name="Donnamarie Richmond" userId="S::drichmond@naplesgarden.org::ddb30843-d6ff-4536-8714-330f167a1996" providerId="AD" clId="Web-{06A040D5-DCC4-17B7-E88F-58CEBB5EBEC8}" dt="2021-08-27T14:18:37.976" v="1" actId="20577"/>
        <pc:sldMkLst>
          <pc:docMk/>
          <pc:sldMk cId="3602493223" sldId="257"/>
        </pc:sldMkLst>
        <pc:spChg chg="mod">
          <ac:chgData name="Donnamarie Richmond" userId="S::drichmond@naplesgarden.org::ddb30843-d6ff-4536-8714-330f167a1996" providerId="AD" clId="Web-{06A040D5-DCC4-17B7-E88F-58CEBB5EBEC8}" dt="2021-08-27T14:18:37.976" v="1" actId="20577"/>
          <ac:spMkLst>
            <pc:docMk/>
            <pc:sldMk cId="3602493223" sldId="257"/>
            <ac:spMk id="3" creationId="{512EE483-8B98-44C7-AEAE-EDC33E42F8F1}"/>
          </ac:spMkLst>
        </pc:spChg>
      </pc:sldChg>
    </pc:docChg>
  </pc:docChgLst>
  <pc:docChgLst>
    <pc:chgData name="Donnamarie Richmond" userId="ddb30843-d6ff-4536-8714-330f167a1996" providerId="ADAL" clId="{59518DB2-9C31-468B-8A16-B77814220D5E}"/>
    <pc:docChg chg="modSld">
      <pc:chgData name="Donnamarie Richmond" userId="ddb30843-d6ff-4536-8714-330f167a1996" providerId="ADAL" clId="{59518DB2-9C31-468B-8A16-B77814220D5E}" dt="2022-11-09T14:29:08.525" v="7" actId="14100"/>
      <pc:docMkLst>
        <pc:docMk/>
      </pc:docMkLst>
      <pc:sldChg chg="modNotesTx">
        <pc:chgData name="Donnamarie Richmond" userId="ddb30843-d6ff-4536-8714-330f167a1996" providerId="ADAL" clId="{59518DB2-9C31-468B-8A16-B77814220D5E}" dt="2022-11-08T20:30:05.181" v="1" actId="2711"/>
        <pc:sldMkLst>
          <pc:docMk/>
          <pc:sldMk cId="3179764573" sldId="261"/>
        </pc:sldMkLst>
      </pc:sldChg>
      <pc:sldChg chg="modNotesTx">
        <pc:chgData name="Donnamarie Richmond" userId="ddb30843-d6ff-4536-8714-330f167a1996" providerId="ADAL" clId="{59518DB2-9C31-468B-8A16-B77814220D5E}" dt="2022-11-08T20:30:46.062" v="6" actId="2711"/>
        <pc:sldMkLst>
          <pc:docMk/>
          <pc:sldMk cId="877603341" sldId="265"/>
        </pc:sldMkLst>
      </pc:sldChg>
      <pc:sldChg chg="modNotesTx">
        <pc:chgData name="Donnamarie Richmond" userId="ddb30843-d6ff-4536-8714-330f167a1996" providerId="ADAL" clId="{59518DB2-9C31-468B-8A16-B77814220D5E}" dt="2022-11-08T20:30:13.745" v="3" actId="2711"/>
        <pc:sldMkLst>
          <pc:docMk/>
          <pc:sldMk cId="4117804657" sldId="266"/>
        </pc:sldMkLst>
      </pc:sldChg>
      <pc:sldChg chg="modSp mod">
        <pc:chgData name="Donnamarie Richmond" userId="ddb30843-d6ff-4536-8714-330f167a1996" providerId="ADAL" clId="{59518DB2-9C31-468B-8A16-B77814220D5E}" dt="2022-11-09T14:29:08.525" v="7" actId="14100"/>
        <pc:sldMkLst>
          <pc:docMk/>
          <pc:sldMk cId="4204885288" sldId="271"/>
        </pc:sldMkLst>
        <pc:spChg chg="mod">
          <ac:chgData name="Donnamarie Richmond" userId="ddb30843-d6ff-4536-8714-330f167a1996" providerId="ADAL" clId="{59518DB2-9C31-468B-8A16-B77814220D5E}" dt="2022-11-09T14:29:08.525" v="7" actId="14100"/>
          <ac:spMkLst>
            <pc:docMk/>
            <pc:sldMk cId="4204885288" sldId="271"/>
            <ac:spMk id="13" creationId="{7D8CDCF6-443A-7754-84DD-9942D6191472}"/>
          </ac:spMkLst>
        </pc:spChg>
      </pc:sldChg>
    </pc:docChg>
  </pc:docChgLst>
  <pc:docChgLst>
    <pc:chgData name="Donnamarie Richmond" userId="S::drichmond@naplesgarden.org::ddb30843-d6ff-4536-8714-330f167a1996" providerId="AD" clId="Web-{A444050B-755B-B711-7F7A-FDB2B2F507F7}"/>
    <pc:docChg chg="delSld modSld">
      <pc:chgData name="Donnamarie Richmond" userId="S::drichmond@naplesgarden.org::ddb30843-d6ff-4536-8714-330f167a1996" providerId="AD" clId="Web-{A444050B-755B-B711-7F7A-FDB2B2F507F7}" dt="2021-08-27T05:55:11.012" v="2" actId="20577"/>
      <pc:docMkLst>
        <pc:docMk/>
      </pc:docMkLst>
      <pc:sldChg chg="del">
        <pc:chgData name="Donnamarie Richmond" userId="S::drichmond@naplesgarden.org::ddb30843-d6ff-4536-8714-330f167a1996" providerId="AD" clId="Web-{A444050B-755B-B711-7F7A-FDB2B2F507F7}" dt="2021-08-27T05:55:01.653" v="0"/>
        <pc:sldMkLst>
          <pc:docMk/>
          <pc:sldMk cId="1202107517" sldId="262"/>
        </pc:sldMkLst>
      </pc:sldChg>
      <pc:sldChg chg="modSp">
        <pc:chgData name="Donnamarie Richmond" userId="S::drichmond@naplesgarden.org::ddb30843-d6ff-4536-8714-330f167a1996" providerId="AD" clId="Web-{A444050B-755B-B711-7F7A-FDB2B2F507F7}" dt="2021-08-27T05:55:11.012" v="2" actId="20577"/>
        <pc:sldMkLst>
          <pc:docMk/>
          <pc:sldMk cId="3251774547" sldId="263"/>
        </pc:sldMkLst>
        <pc:spChg chg="mod">
          <ac:chgData name="Donnamarie Richmond" userId="S::drichmond@naplesgarden.org::ddb30843-d6ff-4536-8714-330f167a1996" providerId="AD" clId="Web-{A444050B-755B-B711-7F7A-FDB2B2F507F7}" dt="2021-08-27T05:55:11.012" v="2" actId="20577"/>
          <ac:spMkLst>
            <pc:docMk/>
            <pc:sldMk cId="3251774547" sldId="263"/>
            <ac:spMk id="2" creationId="{081BE841-01DD-4B43-AD8B-054C4A14D79A}"/>
          </ac:spMkLst>
        </pc:spChg>
      </pc:sldChg>
    </pc:docChg>
  </pc:docChgLst>
  <pc:docChgLst>
    <pc:chgData name="Donnamarie Richmond" userId="ddb30843-d6ff-4536-8714-330f167a1996" providerId="ADAL" clId="{FF57F08F-3905-4351-B6D3-5A13A1339574}"/>
    <pc:docChg chg="undo custSel addSld delSld modSld sldOrd delMainMaster">
      <pc:chgData name="Donnamarie Richmond" userId="ddb30843-d6ff-4536-8714-330f167a1996" providerId="ADAL" clId="{FF57F08F-3905-4351-B6D3-5A13A1339574}" dt="2021-09-16T13:15:45.054" v="5110" actId="20577"/>
      <pc:docMkLst>
        <pc:docMk/>
      </pc:docMkLst>
      <pc:sldChg chg="del">
        <pc:chgData name="Donnamarie Richmond" userId="ddb30843-d6ff-4536-8714-330f167a1996" providerId="ADAL" clId="{FF57F08F-3905-4351-B6D3-5A13A1339574}" dt="2021-08-27T15:43:47.637" v="638" actId="47"/>
        <pc:sldMkLst>
          <pc:docMk/>
          <pc:sldMk cId="109857222" sldId="256"/>
        </pc:sldMkLst>
      </pc:sldChg>
      <pc:sldChg chg="addSp delSp modSp mod">
        <pc:chgData name="Donnamarie Richmond" userId="ddb30843-d6ff-4536-8714-330f167a1996" providerId="ADAL" clId="{FF57F08F-3905-4351-B6D3-5A13A1339574}" dt="2021-08-27T14:36:49.729" v="37" actId="732"/>
        <pc:sldMkLst>
          <pc:docMk/>
          <pc:sldMk cId="3602493223" sldId="257"/>
        </pc:sldMkLst>
        <pc:spChg chg="mod">
          <ac:chgData name="Donnamarie Richmond" userId="ddb30843-d6ff-4536-8714-330f167a1996" providerId="ADAL" clId="{FF57F08F-3905-4351-B6D3-5A13A1339574}" dt="2021-08-27T14:33:22.733" v="8" actId="20577"/>
          <ac:spMkLst>
            <pc:docMk/>
            <pc:sldMk cId="3602493223" sldId="257"/>
            <ac:spMk id="3" creationId="{512EE483-8B98-44C7-AEAE-EDC33E42F8F1}"/>
          </ac:spMkLst>
        </pc:spChg>
        <pc:spChg chg="add mod ord">
          <ac:chgData name="Donnamarie Richmond" userId="ddb30843-d6ff-4536-8714-330f167a1996" providerId="ADAL" clId="{FF57F08F-3905-4351-B6D3-5A13A1339574}" dt="2021-08-27T14:35:47.198" v="28" actId="14100"/>
          <ac:spMkLst>
            <pc:docMk/>
            <pc:sldMk cId="3602493223" sldId="257"/>
            <ac:spMk id="7" creationId="{72E0C2E3-B90A-4F31-843A-4395043B2AA3}"/>
          </ac:spMkLst>
        </pc:spChg>
        <pc:picChg chg="add del">
          <ac:chgData name="Donnamarie Richmond" userId="ddb30843-d6ff-4536-8714-330f167a1996" providerId="ADAL" clId="{FF57F08F-3905-4351-B6D3-5A13A1339574}" dt="2021-08-27T14:35:12.443" v="19" actId="478"/>
          <ac:picMkLst>
            <pc:docMk/>
            <pc:sldMk cId="3602493223" sldId="257"/>
            <ac:picMk id="5" creationId="{CB5C59EB-15CF-425D-BB84-80AEAF4089DC}"/>
          </ac:picMkLst>
        </pc:picChg>
        <pc:picChg chg="add mod modCrop">
          <ac:chgData name="Donnamarie Richmond" userId="ddb30843-d6ff-4536-8714-330f167a1996" providerId="ADAL" clId="{FF57F08F-3905-4351-B6D3-5A13A1339574}" dt="2021-08-27T14:36:49.729" v="37" actId="732"/>
          <ac:picMkLst>
            <pc:docMk/>
            <pc:sldMk cId="3602493223" sldId="257"/>
            <ac:picMk id="6" creationId="{1275F778-C382-4008-AFC3-5459D7DA4FA8}"/>
          </ac:picMkLst>
        </pc:picChg>
      </pc:sldChg>
      <pc:sldChg chg="addSp delSp modSp mod modNotesTx">
        <pc:chgData name="Donnamarie Richmond" userId="ddb30843-d6ff-4536-8714-330f167a1996" providerId="ADAL" clId="{FF57F08F-3905-4351-B6D3-5A13A1339574}" dt="2021-09-15T14:12:59.029" v="2193" actId="20577"/>
        <pc:sldMkLst>
          <pc:docMk/>
          <pc:sldMk cId="4132429139" sldId="259"/>
        </pc:sldMkLst>
        <pc:spChg chg="mod">
          <ac:chgData name="Donnamarie Richmond" userId="ddb30843-d6ff-4536-8714-330f167a1996" providerId="ADAL" clId="{FF57F08F-3905-4351-B6D3-5A13A1339574}" dt="2021-08-27T15:39:32.507" v="247" actId="1076"/>
          <ac:spMkLst>
            <pc:docMk/>
            <pc:sldMk cId="4132429139" sldId="259"/>
            <ac:spMk id="2" creationId="{ADCB552C-D5DE-4A86-917C-65F27F640EFC}"/>
          </ac:spMkLst>
        </pc:spChg>
        <pc:spChg chg="mod">
          <ac:chgData name="Donnamarie Richmond" userId="ddb30843-d6ff-4536-8714-330f167a1996" providerId="ADAL" clId="{FF57F08F-3905-4351-B6D3-5A13A1339574}" dt="2021-08-27T15:40:30.003" v="282" actId="20577"/>
          <ac:spMkLst>
            <pc:docMk/>
            <pc:sldMk cId="4132429139" sldId="259"/>
            <ac:spMk id="6" creationId="{B8B2FCC1-CB8E-41C5-925E-A4FDEC329081}"/>
          </ac:spMkLst>
        </pc:spChg>
        <pc:picChg chg="add del mod">
          <ac:chgData name="Donnamarie Richmond" userId="ddb30843-d6ff-4536-8714-330f167a1996" providerId="ADAL" clId="{FF57F08F-3905-4351-B6D3-5A13A1339574}" dt="2021-09-10T19:23:42.125" v="2029" actId="21"/>
          <ac:picMkLst>
            <pc:docMk/>
            <pc:sldMk cId="4132429139" sldId="259"/>
            <ac:picMk id="4" creationId="{178AC708-8528-47A6-BA98-E617F5E1D1BD}"/>
          </ac:picMkLst>
        </pc:picChg>
        <pc:picChg chg="del">
          <ac:chgData name="Donnamarie Richmond" userId="ddb30843-d6ff-4536-8714-330f167a1996" providerId="ADAL" clId="{FF57F08F-3905-4351-B6D3-5A13A1339574}" dt="2021-08-27T15:43:36.848" v="637" actId="478"/>
          <ac:picMkLst>
            <pc:docMk/>
            <pc:sldMk cId="4132429139" sldId="259"/>
            <ac:picMk id="5" creationId="{C2A675D8-C1C4-4825-B509-F182E95BD085}"/>
          </ac:picMkLst>
        </pc:picChg>
        <pc:picChg chg="add mod">
          <ac:chgData name="Donnamarie Richmond" userId="ddb30843-d6ff-4536-8714-330f167a1996" providerId="ADAL" clId="{FF57F08F-3905-4351-B6D3-5A13A1339574}" dt="2021-09-10T19:23:55.934" v="2033" actId="1076"/>
          <ac:picMkLst>
            <pc:docMk/>
            <pc:sldMk cId="4132429139" sldId="259"/>
            <ac:picMk id="7" creationId="{4A250835-1E33-44AE-B0D2-92DD409ABF35}"/>
          </ac:picMkLst>
        </pc:picChg>
      </pc:sldChg>
      <pc:sldChg chg="addSp delSp modSp mod">
        <pc:chgData name="Donnamarie Richmond" userId="ddb30843-d6ff-4536-8714-330f167a1996" providerId="ADAL" clId="{FF57F08F-3905-4351-B6D3-5A13A1339574}" dt="2021-09-15T21:59:52.097" v="2664" actId="20577"/>
        <pc:sldMkLst>
          <pc:docMk/>
          <pc:sldMk cId="4127083551" sldId="260"/>
        </pc:sldMkLst>
        <pc:spChg chg="mod">
          <ac:chgData name="Donnamarie Richmond" userId="ddb30843-d6ff-4536-8714-330f167a1996" providerId="ADAL" clId="{FF57F08F-3905-4351-B6D3-5A13A1339574}" dt="2021-08-27T14:37:06.284" v="39" actId="20577"/>
          <ac:spMkLst>
            <pc:docMk/>
            <pc:sldMk cId="4127083551" sldId="260"/>
            <ac:spMk id="2" creationId="{081BE841-01DD-4B43-AD8B-054C4A14D79A}"/>
          </ac:spMkLst>
        </pc:spChg>
        <pc:spChg chg="mod">
          <ac:chgData name="Donnamarie Richmond" userId="ddb30843-d6ff-4536-8714-330f167a1996" providerId="ADAL" clId="{FF57F08F-3905-4351-B6D3-5A13A1339574}" dt="2021-09-15T21:59:52.097" v="2664" actId="20577"/>
          <ac:spMkLst>
            <pc:docMk/>
            <pc:sldMk cId="4127083551" sldId="260"/>
            <ac:spMk id="5" creationId="{CD97F7A3-75AD-4C6B-AE0C-909CF789A553}"/>
          </ac:spMkLst>
        </pc:spChg>
        <pc:picChg chg="del">
          <ac:chgData name="Donnamarie Richmond" userId="ddb30843-d6ff-4536-8714-330f167a1996" providerId="ADAL" clId="{FF57F08F-3905-4351-B6D3-5A13A1339574}" dt="2021-08-27T14:37:44.036" v="63" actId="478"/>
          <ac:picMkLst>
            <pc:docMk/>
            <pc:sldMk cId="4127083551" sldId="260"/>
            <ac:picMk id="3" creationId="{A48AC498-BD98-4341-B477-992D9504D903}"/>
          </ac:picMkLst>
        </pc:picChg>
        <pc:picChg chg="add mod modCrop">
          <ac:chgData name="Donnamarie Richmond" userId="ddb30843-d6ff-4536-8714-330f167a1996" providerId="ADAL" clId="{FF57F08F-3905-4351-B6D3-5A13A1339574}" dt="2021-08-27T14:39:54.441" v="135" actId="1076"/>
          <ac:picMkLst>
            <pc:docMk/>
            <pc:sldMk cId="4127083551" sldId="260"/>
            <ac:picMk id="6" creationId="{AB44994D-48EF-4C14-9646-7AF30B40096C}"/>
          </ac:picMkLst>
        </pc:picChg>
      </pc:sldChg>
      <pc:sldChg chg="addSp delSp modSp mod modNotesTx">
        <pc:chgData name="Donnamarie Richmond" userId="ddb30843-d6ff-4536-8714-330f167a1996" providerId="ADAL" clId="{FF57F08F-3905-4351-B6D3-5A13A1339574}" dt="2021-09-16T00:59:52.063" v="3309" actId="33524"/>
        <pc:sldMkLst>
          <pc:docMk/>
          <pc:sldMk cId="3179764573" sldId="261"/>
        </pc:sldMkLst>
        <pc:spChg chg="mod">
          <ac:chgData name="Donnamarie Richmond" userId="ddb30843-d6ff-4536-8714-330f167a1996" providerId="ADAL" clId="{FF57F08F-3905-4351-B6D3-5A13A1339574}" dt="2021-09-10T18:36:41.872" v="1080" actId="1076"/>
          <ac:spMkLst>
            <pc:docMk/>
            <pc:sldMk cId="3179764573" sldId="261"/>
            <ac:spMk id="2" creationId="{1583C03A-2BAB-40DC-A9C1-785593F37E94}"/>
          </ac:spMkLst>
        </pc:spChg>
        <pc:spChg chg="mod">
          <ac:chgData name="Donnamarie Richmond" userId="ddb30843-d6ff-4536-8714-330f167a1996" providerId="ADAL" clId="{FF57F08F-3905-4351-B6D3-5A13A1339574}" dt="2021-09-10T18:46:37.819" v="1361" actId="1076"/>
          <ac:spMkLst>
            <pc:docMk/>
            <pc:sldMk cId="3179764573" sldId="261"/>
            <ac:spMk id="7" creationId="{33A91D73-1F87-4506-B257-8CA02FA4C478}"/>
          </ac:spMkLst>
        </pc:spChg>
        <pc:picChg chg="add mod modCrop">
          <ac:chgData name="Donnamarie Richmond" userId="ddb30843-d6ff-4536-8714-330f167a1996" providerId="ADAL" clId="{FF57F08F-3905-4351-B6D3-5A13A1339574}" dt="2021-09-15T14:11:52.469" v="2173" actId="1076"/>
          <ac:picMkLst>
            <pc:docMk/>
            <pc:sldMk cId="3179764573" sldId="261"/>
            <ac:picMk id="4" creationId="{324A1754-BC1D-48DD-A205-C27D40385E3E}"/>
          </ac:picMkLst>
        </pc:picChg>
        <pc:picChg chg="del">
          <ac:chgData name="Donnamarie Richmond" userId="ddb30843-d6ff-4536-8714-330f167a1996" providerId="ADAL" clId="{FF57F08F-3905-4351-B6D3-5A13A1339574}" dt="2021-09-10T18:33:56.606" v="1060" actId="478"/>
          <ac:picMkLst>
            <pc:docMk/>
            <pc:sldMk cId="3179764573" sldId="261"/>
            <ac:picMk id="5" creationId="{CECC6888-162C-48C4-9267-F882F0C8EDAD}"/>
          </ac:picMkLst>
        </pc:picChg>
        <pc:picChg chg="add del mod">
          <ac:chgData name="Donnamarie Richmond" userId="ddb30843-d6ff-4536-8714-330f167a1996" providerId="ADAL" clId="{FF57F08F-3905-4351-B6D3-5A13A1339574}" dt="2021-09-10T18:34:39.403" v="1066" actId="478"/>
          <ac:picMkLst>
            <pc:docMk/>
            <pc:sldMk cId="3179764573" sldId="261"/>
            <ac:picMk id="8" creationId="{07F70568-C07A-496C-B390-2C2875F4376A}"/>
          </ac:picMkLst>
        </pc:picChg>
        <pc:picChg chg="del">
          <ac:chgData name="Donnamarie Richmond" userId="ddb30843-d6ff-4536-8714-330f167a1996" providerId="ADAL" clId="{FF57F08F-3905-4351-B6D3-5A13A1339574}" dt="2021-09-10T18:33:58.276" v="1061" actId="478"/>
          <ac:picMkLst>
            <pc:docMk/>
            <pc:sldMk cId="3179764573" sldId="261"/>
            <ac:picMk id="9" creationId="{17A4E735-7AC4-437E-B46D-3925B667A6EF}"/>
          </ac:picMkLst>
        </pc:picChg>
        <pc:picChg chg="add del mod">
          <ac:chgData name="Donnamarie Richmond" userId="ddb30843-d6ff-4536-8714-330f167a1996" providerId="ADAL" clId="{FF57F08F-3905-4351-B6D3-5A13A1339574}" dt="2021-09-10T18:36:30.417" v="1078" actId="478"/>
          <ac:picMkLst>
            <pc:docMk/>
            <pc:sldMk cId="3179764573" sldId="261"/>
            <ac:picMk id="10" creationId="{8295C3E7-1816-4CC5-9C45-FA0943A7808B}"/>
          </ac:picMkLst>
        </pc:picChg>
      </pc:sldChg>
      <pc:sldChg chg="del">
        <pc:chgData name="Donnamarie Richmond" userId="ddb30843-d6ff-4536-8714-330f167a1996" providerId="ADAL" clId="{FF57F08F-3905-4351-B6D3-5A13A1339574}" dt="2021-08-27T15:13:38.569" v="139" actId="47"/>
        <pc:sldMkLst>
          <pc:docMk/>
          <pc:sldMk cId="3251774547" sldId="263"/>
        </pc:sldMkLst>
      </pc:sldChg>
      <pc:sldChg chg="modSp add mod ord modNotesTx">
        <pc:chgData name="Donnamarie Richmond" userId="ddb30843-d6ff-4536-8714-330f167a1996" providerId="ADAL" clId="{FF57F08F-3905-4351-B6D3-5A13A1339574}" dt="2021-09-02T17:26:03.696" v="937" actId="20577"/>
        <pc:sldMkLst>
          <pc:docMk/>
          <pc:sldMk cId="1229084215" sldId="264"/>
        </pc:sldMkLst>
        <pc:spChg chg="mod">
          <ac:chgData name="Donnamarie Richmond" userId="ddb30843-d6ff-4536-8714-330f167a1996" providerId="ADAL" clId="{FF57F08F-3905-4351-B6D3-5A13A1339574}" dt="2021-08-27T15:13:42.347" v="144" actId="20577"/>
          <ac:spMkLst>
            <pc:docMk/>
            <pc:sldMk cId="1229084215" sldId="264"/>
            <ac:spMk id="2" creationId="{081BE841-01DD-4B43-AD8B-054C4A14D79A}"/>
          </ac:spMkLst>
        </pc:spChg>
        <pc:spChg chg="mod">
          <ac:chgData name="Donnamarie Richmond" userId="ddb30843-d6ff-4536-8714-330f167a1996" providerId="ADAL" clId="{FF57F08F-3905-4351-B6D3-5A13A1339574}" dt="2021-09-02T17:26:03.696" v="937" actId="20577"/>
          <ac:spMkLst>
            <pc:docMk/>
            <pc:sldMk cId="1229084215" sldId="264"/>
            <ac:spMk id="5" creationId="{CD97F7A3-75AD-4C6B-AE0C-909CF789A553}"/>
          </ac:spMkLst>
        </pc:spChg>
      </pc:sldChg>
      <pc:sldChg chg="addSp modSp new mod ord modAnim modNotesTx">
        <pc:chgData name="Donnamarie Richmond" userId="ddb30843-d6ff-4536-8714-330f167a1996" providerId="ADAL" clId="{FF57F08F-3905-4351-B6D3-5A13A1339574}" dt="2021-09-16T12:45:23.791" v="4657" actId="1036"/>
        <pc:sldMkLst>
          <pc:docMk/>
          <pc:sldMk cId="877603341" sldId="265"/>
        </pc:sldMkLst>
        <pc:spChg chg="add mod">
          <ac:chgData name="Donnamarie Richmond" userId="ddb30843-d6ff-4536-8714-330f167a1996" providerId="ADAL" clId="{FF57F08F-3905-4351-B6D3-5A13A1339574}" dt="2021-09-16T12:45:23.791" v="4657" actId="1036"/>
          <ac:spMkLst>
            <pc:docMk/>
            <pc:sldMk cId="877603341" sldId="265"/>
            <ac:spMk id="2" creationId="{DB304483-C60A-44E6-BEDA-5252A8D1C7DE}"/>
          </ac:spMkLst>
        </pc:spChg>
        <pc:spChg chg="add mod">
          <ac:chgData name="Donnamarie Richmond" userId="ddb30843-d6ff-4536-8714-330f167a1996" providerId="ADAL" clId="{FF57F08F-3905-4351-B6D3-5A13A1339574}" dt="2021-09-10T18:53:07.079" v="2027" actId="20577"/>
          <ac:spMkLst>
            <pc:docMk/>
            <pc:sldMk cId="877603341" sldId="265"/>
            <ac:spMk id="7" creationId="{12C7CB54-DD4D-47AA-8B96-64DBD0BE7091}"/>
          </ac:spMkLst>
        </pc:spChg>
        <pc:picChg chg="add mod modCrop">
          <ac:chgData name="Donnamarie Richmond" userId="ddb30843-d6ff-4536-8714-330f167a1996" providerId="ADAL" clId="{FF57F08F-3905-4351-B6D3-5A13A1339574}" dt="2021-09-01T17:29:21.255" v="794" actId="1076"/>
          <ac:picMkLst>
            <pc:docMk/>
            <pc:sldMk cId="877603341" sldId="265"/>
            <ac:picMk id="4" creationId="{1350F557-F584-4564-BD69-36F8A111C57A}"/>
          </ac:picMkLst>
        </pc:picChg>
        <pc:picChg chg="add mod modCrop">
          <ac:chgData name="Donnamarie Richmond" userId="ddb30843-d6ff-4536-8714-330f167a1996" providerId="ADAL" clId="{FF57F08F-3905-4351-B6D3-5A13A1339574}" dt="2021-09-01T17:30:02.421" v="800" actId="1076"/>
          <ac:picMkLst>
            <pc:docMk/>
            <pc:sldMk cId="877603341" sldId="265"/>
            <ac:picMk id="6" creationId="{918D46A4-6534-457A-AD2A-F5AE0AB60C75}"/>
          </ac:picMkLst>
        </pc:picChg>
      </pc:sldChg>
      <pc:sldChg chg="addSp modSp add mod">
        <pc:chgData name="Donnamarie Richmond" userId="ddb30843-d6ff-4536-8714-330f167a1996" providerId="ADAL" clId="{FF57F08F-3905-4351-B6D3-5A13A1339574}" dt="2021-09-16T12:45:15.190" v="4651" actId="1035"/>
        <pc:sldMkLst>
          <pc:docMk/>
          <pc:sldMk cId="4117804657" sldId="266"/>
        </pc:sldMkLst>
        <pc:spChg chg="mod">
          <ac:chgData name="Donnamarie Richmond" userId="ddb30843-d6ff-4536-8714-330f167a1996" providerId="ADAL" clId="{FF57F08F-3905-4351-B6D3-5A13A1339574}" dt="2021-09-16T12:45:15.190" v="4651" actId="1035"/>
          <ac:spMkLst>
            <pc:docMk/>
            <pc:sldMk cId="4117804657" sldId="266"/>
            <ac:spMk id="2" creationId="{DB304483-C60A-44E6-BEDA-5252A8D1C7DE}"/>
          </ac:spMkLst>
        </pc:spChg>
        <pc:picChg chg="add mod ord modCrop">
          <ac:chgData name="Donnamarie Richmond" userId="ddb30843-d6ff-4536-8714-330f167a1996" providerId="ADAL" clId="{FF57F08F-3905-4351-B6D3-5A13A1339574}" dt="2021-09-15T21:55:10.624" v="2588" actId="1076"/>
          <ac:picMkLst>
            <pc:docMk/>
            <pc:sldMk cId="4117804657" sldId="266"/>
            <ac:picMk id="3" creationId="{B2EE4F88-FB17-4FFE-8EBC-64868C615583}"/>
          </ac:picMkLst>
        </pc:picChg>
      </pc:sldChg>
      <pc:sldChg chg="addSp delSp modSp add mod modAnim modNotesTx">
        <pc:chgData name="Donnamarie Richmond" userId="ddb30843-d6ff-4536-8714-330f167a1996" providerId="ADAL" clId="{FF57F08F-3905-4351-B6D3-5A13A1339574}" dt="2021-09-16T01:01:04.163" v="3317" actId="20577"/>
        <pc:sldMkLst>
          <pc:docMk/>
          <pc:sldMk cId="50586614" sldId="267"/>
        </pc:sldMkLst>
        <pc:spChg chg="mod">
          <ac:chgData name="Donnamarie Richmond" userId="ddb30843-d6ff-4536-8714-330f167a1996" providerId="ADAL" clId="{FF57F08F-3905-4351-B6D3-5A13A1339574}" dt="2021-09-10T18:30:21.499" v="956" actId="1076"/>
          <ac:spMkLst>
            <pc:docMk/>
            <pc:sldMk cId="50586614" sldId="267"/>
            <ac:spMk id="2" creationId="{DB304483-C60A-44E6-BEDA-5252A8D1C7DE}"/>
          </ac:spMkLst>
        </pc:spChg>
        <pc:spChg chg="add mod">
          <ac:chgData name="Donnamarie Richmond" userId="ddb30843-d6ff-4536-8714-330f167a1996" providerId="ADAL" clId="{FF57F08F-3905-4351-B6D3-5A13A1339574}" dt="2021-09-15T22:36:59.533" v="2918" actId="20577"/>
          <ac:spMkLst>
            <pc:docMk/>
            <pc:sldMk cId="50586614" sldId="267"/>
            <ac:spMk id="3" creationId="{A5E626DB-430F-4D0B-BEE9-ADE06B185D20}"/>
          </ac:spMkLst>
        </pc:spChg>
        <pc:picChg chg="add del mod">
          <ac:chgData name="Donnamarie Richmond" userId="ddb30843-d6ff-4536-8714-330f167a1996" providerId="ADAL" clId="{FF57F08F-3905-4351-B6D3-5A13A1339574}" dt="2021-09-10T18:29:02.877" v="941" actId="478"/>
          <ac:picMkLst>
            <pc:docMk/>
            <pc:sldMk cId="50586614" sldId="267"/>
            <ac:picMk id="4" creationId="{2DEC0643-4573-46C9-9C0F-EB7338E1A6F5}"/>
          </ac:picMkLst>
        </pc:picChg>
        <pc:picChg chg="add del mod modCrop">
          <ac:chgData name="Donnamarie Richmond" userId="ddb30843-d6ff-4536-8714-330f167a1996" providerId="ADAL" clId="{FF57F08F-3905-4351-B6D3-5A13A1339574}" dt="2021-09-15T17:37:52.604" v="2495" actId="478"/>
          <ac:picMkLst>
            <pc:docMk/>
            <pc:sldMk cId="50586614" sldId="267"/>
            <ac:picMk id="5" creationId="{7E48BCA9-E5FC-4235-B668-7366B1109084}"/>
          </ac:picMkLst>
        </pc:picChg>
        <pc:picChg chg="add del mod">
          <ac:chgData name="Donnamarie Richmond" userId="ddb30843-d6ff-4536-8714-330f167a1996" providerId="ADAL" clId="{FF57F08F-3905-4351-B6D3-5A13A1339574}" dt="2021-09-15T17:38:01.939" v="2499" actId="478"/>
          <ac:picMkLst>
            <pc:docMk/>
            <pc:sldMk cId="50586614" sldId="267"/>
            <ac:picMk id="6" creationId="{601A3367-C3D9-4D62-AB26-C9DB537CDFD8}"/>
          </ac:picMkLst>
        </pc:picChg>
        <pc:picChg chg="add mod">
          <ac:chgData name="Donnamarie Richmond" userId="ddb30843-d6ff-4536-8714-330f167a1996" providerId="ADAL" clId="{FF57F08F-3905-4351-B6D3-5A13A1339574}" dt="2021-09-15T14:14:07.301" v="2196" actId="1076"/>
          <ac:picMkLst>
            <pc:docMk/>
            <pc:sldMk cId="50586614" sldId="267"/>
            <ac:picMk id="8" creationId="{ABE4174F-13C7-44EB-8ABC-181AB7C8D1EA}"/>
          </ac:picMkLst>
        </pc:picChg>
        <pc:picChg chg="add del mod ord modCrop">
          <ac:chgData name="Donnamarie Richmond" userId="ddb30843-d6ff-4536-8714-330f167a1996" providerId="ADAL" clId="{FF57F08F-3905-4351-B6D3-5A13A1339574}" dt="2021-09-15T17:37:53.336" v="2496" actId="478"/>
          <ac:picMkLst>
            <pc:docMk/>
            <pc:sldMk cId="50586614" sldId="267"/>
            <ac:picMk id="9" creationId="{6A5975D1-44E3-4053-8C16-6FE2E76A7B0C}"/>
          </ac:picMkLst>
        </pc:picChg>
      </pc:sldChg>
      <pc:sldChg chg="delSp modSp add mod modAnim modNotesTx">
        <pc:chgData name="Donnamarie Richmond" userId="ddb30843-d6ff-4536-8714-330f167a1996" providerId="ADAL" clId="{FF57F08F-3905-4351-B6D3-5A13A1339574}" dt="2021-09-16T01:00:38.531" v="3311"/>
        <pc:sldMkLst>
          <pc:docMk/>
          <pc:sldMk cId="3014991964" sldId="268"/>
        </pc:sldMkLst>
        <pc:spChg chg="mod">
          <ac:chgData name="Donnamarie Richmond" userId="ddb30843-d6ff-4536-8714-330f167a1996" providerId="ADAL" clId="{FF57F08F-3905-4351-B6D3-5A13A1339574}" dt="2021-09-16T00:55:21.239" v="3101" actId="20577"/>
          <ac:spMkLst>
            <pc:docMk/>
            <pc:sldMk cId="3014991964" sldId="268"/>
            <ac:spMk id="3" creationId="{A5E626DB-430F-4D0B-BEE9-ADE06B185D20}"/>
          </ac:spMkLst>
        </pc:spChg>
        <pc:picChg chg="mod">
          <ac:chgData name="Donnamarie Richmond" userId="ddb30843-d6ff-4536-8714-330f167a1996" providerId="ADAL" clId="{FF57F08F-3905-4351-B6D3-5A13A1339574}" dt="2021-09-16T00:52:54.466" v="2945" actId="1076"/>
          <ac:picMkLst>
            <pc:docMk/>
            <pc:sldMk cId="3014991964" sldId="268"/>
            <ac:picMk id="5" creationId="{7E48BCA9-E5FC-4235-B668-7366B1109084}"/>
          </ac:picMkLst>
        </pc:picChg>
        <pc:picChg chg="del">
          <ac:chgData name="Donnamarie Richmond" userId="ddb30843-d6ff-4536-8714-330f167a1996" providerId="ADAL" clId="{FF57F08F-3905-4351-B6D3-5A13A1339574}" dt="2021-09-15T21:58:45.727" v="2650" actId="478"/>
          <ac:picMkLst>
            <pc:docMk/>
            <pc:sldMk cId="3014991964" sldId="268"/>
            <ac:picMk id="6" creationId="{601A3367-C3D9-4D62-AB26-C9DB537CDFD8}"/>
          </ac:picMkLst>
        </pc:picChg>
        <pc:picChg chg="del">
          <ac:chgData name="Donnamarie Richmond" userId="ddb30843-d6ff-4536-8714-330f167a1996" providerId="ADAL" clId="{FF57F08F-3905-4351-B6D3-5A13A1339574}" dt="2021-09-15T18:04:30.643" v="2515" actId="478"/>
          <ac:picMkLst>
            <pc:docMk/>
            <pc:sldMk cId="3014991964" sldId="268"/>
            <ac:picMk id="8" creationId="{ABE4174F-13C7-44EB-8ABC-181AB7C8D1EA}"/>
          </ac:picMkLst>
        </pc:picChg>
        <pc:picChg chg="mod">
          <ac:chgData name="Donnamarie Richmond" userId="ddb30843-d6ff-4536-8714-330f167a1996" providerId="ADAL" clId="{FF57F08F-3905-4351-B6D3-5A13A1339574}" dt="2021-09-16T00:51:52.505" v="2941" actId="1076"/>
          <ac:picMkLst>
            <pc:docMk/>
            <pc:sldMk cId="3014991964" sldId="268"/>
            <ac:picMk id="9" creationId="{6A5975D1-44E3-4053-8C16-6FE2E76A7B0C}"/>
          </ac:picMkLst>
        </pc:picChg>
      </pc:sldChg>
      <pc:sldChg chg="new del">
        <pc:chgData name="Donnamarie Richmond" userId="ddb30843-d6ff-4536-8714-330f167a1996" providerId="ADAL" clId="{FF57F08F-3905-4351-B6D3-5A13A1339574}" dt="2021-09-15T17:37:42.044" v="2493" actId="680"/>
        <pc:sldMkLst>
          <pc:docMk/>
          <pc:sldMk cId="3153169166" sldId="268"/>
        </pc:sldMkLst>
      </pc:sldChg>
      <pc:sldChg chg="addSp delSp modSp add mod modNotesTx">
        <pc:chgData name="Donnamarie Richmond" userId="ddb30843-d6ff-4536-8714-330f167a1996" providerId="ADAL" clId="{FF57F08F-3905-4351-B6D3-5A13A1339574}" dt="2021-09-16T12:43:56.145" v="4642"/>
        <pc:sldMkLst>
          <pc:docMk/>
          <pc:sldMk cId="422724464" sldId="269"/>
        </pc:sldMkLst>
        <pc:spChg chg="mod">
          <ac:chgData name="Donnamarie Richmond" userId="ddb30843-d6ff-4536-8714-330f167a1996" providerId="ADAL" clId="{FF57F08F-3905-4351-B6D3-5A13A1339574}" dt="2021-09-16T12:43:53.763" v="4636" actId="20577"/>
          <ac:spMkLst>
            <pc:docMk/>
            <pc:sldMk cId="422724464" sldId="269"/>
            <ac:spMk id="3" creationId="{A5E626DB-430F-4D0B-BEE9-ADE06B185D20}"/>
          </ac:spMkLst>
        </pc:spChg>
        <pc:spChg chg="add del mod">
          <ac:chgData name="Donnamarie Richmond" userId="ddb30843-d6ff-4536-8714-330f167a1996" providerId="ADAL" clId="{FF57F08F-3905-4351-B6D3-5A13A1339574}" dt="2021-09-16T12:43:56.145" v="4642"/>
          <ac:spMkLst>
            <pc:docMk/>
            <pc:sldMk cId="422724464" sldId="269"/>
            <ac:spMk id="15" creationId="{A494DDEF-53B4-4C91-9D11-FFDCF9CF9B8C}"/>
          </ac:spMkLst>
        </pc:spChg>
        <pc:spChg chg="add del mod">
          <ac:chgData name="Donnamarie Richmond" userId="ddb30843-d6ff-4536-8714-330f167a1996" providerId="ADAL" clId="{FF57F08F-3905-4351-B6D3-5A13A1339574}" dt="2021-09-16T12:43:56.144" v="4638"/>
          <ac:spMkLst>
            <pc:docMk/>
            <pc:sldMk cId="422724464" sldId="269"/>
            <ac:spMk id="16" creationId="{3187303B-54EE-4F9F-AFDD-E7A306F18B2A}"/>
          </ac:spMkLst>
        </pc:spChg>
        <pc:spChg chg="add del mod">
          <ac:chgData name="Donnamarie Richmond" userId="ddb30843-d6ff-4536-8714-330f167a1996" providerId="ADAL" clId="{FF57F08F-3905-4351-B6D3-5A13A1339574}" dt="2021-09-16T12:43:56.145" v="4640"/>
          <ac:spMkLst>
            <pc:docMk/>
            <pc:sldMk cId="422724464" sldId="269"/>
            <ac:spMk id="17" creationId="{384ACB51-5513-4ABC-ADCA-E0C230D8EA7B}"/>
          </ac:spMkLst>
        </pc:spChg>
        <pc:grpChg chg="add del mod">
          <ac:chgData name="Donnamarie Richmond" userId="ddb30843-d6ff-4536-8714-330f167a1996" providerId="ADAL" clId="{FF57F08F-3905-4351-B6D3-5A13A1339574}" dt="2021-09-15T22:31:47.092" v="2685" actId="21"/>
          <ac:grpSpMkLst>
            <pc:docMk/>
            <pc:sldMk cId="422724464" sldId="269"/>
            <ac:grpSpMk id="8" creationId="{4E3F7E84-EC3B-4B0D-9F9B-486F7082E976}"/>
          </ac:grpSpMkLst>
        </pc:grpChg>
        <pc:picChg chg="del">
          <ac:chgData name="Donnamarie Richmond" userId="ddb30843-d6ff-4536-8714-330f167a1996" providerId="ADAL" clId="{FF57F08F-3905-4351-B6D3-5A13A1339574}" dt="2021-09-15T21:55:28.661" v="2591" actId="478"/>
          <ac:picMkLst>
            <pc:docMk/>
            <pc:sldMk cId="422724464" sldId="269"/>
            <ac:picMk id="5" creationId="{7E48BCA9-E5FC-4235-B668-7366B1109084}"/>
          </ac:picMkLst>
        </pc:picChg>
        <pc:picChg chg="add del mod ord modCrop">
          <ac:chgData name="Donnamarie Richmond" userId="ddb30843-d6ff-4536-8714-330f167a1996" providerId="ADAL" clId="{FF57F08F-3905-4351-B6D3-5A13A1339574}" dt="2021-09-15T21:57:56.839" v="2616" actId="164"/>
          <ac:picMkLst>
            <pc:docMk/>
            <pc:sldMk cId="422724464" sldId="269"/>
            <ac:picMk id="6" creationId="{601A3367-C3D9-4D62-AB26-C9DB537CDFD8}"/>
          </ac:picMkLst>
        </pc:picChg>
        <pc:picChg chg="add mod">
          <ac:chgData name="Donnamarie Richmond" userId="ddb30843-d6ff-4536-8714-330f167a1996" providerId="ADAL" clId="{FF57F08F-3905-4351-B6D3-5A13A1339574}" dt="2021-09-16T01:13:03.523" v="3804" actId="1076"/>
          <ac:picMkLst>
            <pc:docMk/>
            <pc:sldMk cId="422724464" sldId="269"/>
            <ac:picMk id="7" creationId="{AEE3E2E2-86A6-41A5-A4BC-FB21CDE4B4E7}"/>
          </ac:picMkLst>
        </pc:picChg>
        <pc:picChg chg="del">
          <ac:chgData name="Donnamarie Richmond" userId="ddb30843-d6ff-4536-8714-330f167a1996" providerId="ADAL" clId="{FF57F08F-3905-4351-B6D3-5A13A1339574}" dt="2021-09-15T21:55:27.434" v="2590" actId="478"/>
          <ac:picMkLst>
            <pc:docMk/>
            <pc:sldMk cId="422724464" sldId="269"/>
            <ac:picMk id="9" creationId="{6A5975D1-44E3-4053-8C16-6FE2E76A7B0C}"/>
          </ac:picMkLst>
        </pc:picChg>
        <pc:picChg chg="add mod modCrop">
          <ac:chgData name="Donnamarie Richmond" userId="ddb30843-d6ff-4536-8714-330f167a1996" providerId="ADAL" clId="{FF57F08F-3905-4351-B6D3-5A13A1339574}" dt="2021-09-15T21:57:56.839" v="2616" actId="164"/>
          <ac:picMkLst>
            <pc:docMk/>
            <pc:sldMk cId="422724464" sldId="269"/>
            <ac:picMk id="10" creationId="{64CC7732-DF12-459A-907F-15FAFEF7F923}"/>
          </ac:picMkLst>
        </pc:picChg>
        <pc:picChg chg="add del mod">
          <ac:chgData name="Donnamarie Richmond" userId="ddb30843-d6ff-4536-8714-330f167a1996" providerId="ADAL" clId="{FF57F08F-3905-4351-B6D3-5A13A1339574}" dt="2021-09-15T22:31:25.447" v="2680" actId="478"/>
          <ac:picMkLst>
            <pc:docMk/>
            <pc:sldMk cId="422724464" sldId="269"/>
            <ac:picMk id="12" creationId="{0200BBFE-371E-42E5-8048-335882270291}"/>
          </ac:picMkLst>
        </pc:picChg>
        <pc:picChg chg="add del mod">
          <ac:chgData name="Donnamarie Richmond" userId="ddb30843-d6ff-4536-8714-330f167a1996" providerId="ADAL" clId="{FF57F08F-3905-4351-B6D3-5A13A1339574}" dt="2021-09-15T22:31:47.092" v="2685" actId="21"/>
          <ac:picMkLst>
            <pc:docMk/>
            <pc:sldMk cId="422724464" sldId="269"/>
            <ac:picMk id="14" creationId="{4A2EB762-AB3C-4136-A219-2D941C880363}"/>
          </ac:picMkLst>
        </pc:picChg>
      </pc:sldChg>
      <pc:sldChg chg="addSp delSp modSp add mod modAnim modNotesTx">
        <pc:chgData name="Donnamarie Richmond" userId="ddb30843-d6ff-4536-8714-330f167a1996" providerId="ADAL" clId="{FF57F08F-3905-4351-B6D3-5A13A1339574}" dt="2021-09-16T13:15:45.054" v="5110" actId="20577"/>
        <pc:sldMkLst>
          <pc:docMk/>
          <pc:sldMk cId="1077237747" sldId="270"/>
        </pc:sldMkLst>
        <pc:spChg chg="mod">
          <ac:chgData name="Donnamarie Richmond" userId="ddb30843-d6ff-4536-8714-330f167a1996" providerId="ADAL" clId="{FF57F08F-3905-4351-B6D3-5A13A1339574}" dt="2021-09-16T13:15:03.273" v="5053" actId="20577"/>
          <ac:spMkLst>
            <pc:docMk/>
            <pc:sldMk cId="1077237747" sldId="270"/>
            <ac:spMk id="3" creationId="{A5E626DB-430F-4D0B-BEE9-ADE06B185D20}"/>
          </ac:spMkLst>
        </pc:spChg>
        <pc:grpChg chg="add mod ord">
          <ac:chgData name="Donnamarie Richmond" userId="ddb30843-d6ff-4536-8714-330f167a1996" providerId="ADAL" clId="{FF57F08F-3905-4351-B6D3-5A13A1339574}" dt="2021-09-15T22:37:57.201" v="2924" actId="1076"/>
          <ac:grpSpMkLst>
            <pc:docMk/>
            <pc:sldMk cId="1077237747" sldId="270"/>
            <ac:grpSpMk id="5" creationId="{E22269F8-207E-406C-B464-5F228E673727}"/>
          </ac:grpSpMkLst>
        </pc:grpChg>
        <pc:picChg chg="mod">
          <ac:chgData name="Donnamarie Richmond" userId="ddb30843-d6ff-4536-8714-330f167a1996" providerId="ADAL" clId="{FF57F08F-3905-4351-B6D3-5A13A1339574}" dt="2021-09-15T22:32:11.259" v="2697"/>
          <ac:picMkLst>
            <pc:docMk/>
            <pc:sldMk cId="1077237747" sldId="270"/>
            <ac:picMk id="6" creationId="{61892509-3788-42E9-B178-7A167874BB1C}"/>
          </ac:picMkLst>
        </pc:picChg>
        <pc:picChg chg="del">
          <ac:chgData name="Donnamarie Richmond" userId="ddb30843-d6ff-4536-8714-330f167a1996" providerId="ADAL" clId="{FF57F08F-3905-4351-B6D3-5A13A1339574}" dt="2021-09-15T22:32:09.121" v="2696" actId="478"/>
          <ac:picMkLst>
            <pc:docMk/>
            <pc:sldMk cId="1077237747" sldId="270"/>
            <ac:picMk id="7" creationId="{AEE3E2E2-86A6-41A5-A4BC-FB21CDE4B4E7}"/>
          </ac:picMkLst>
        </pc:picChg>
        <pc:picChg chg="mod">
          <ac:chgData name="Donnamarie Richmond" userId="ddb30843-d6ff-4536-8714-330f167a1996" providerId="ADAL" clId="{FF57F08F-3905-4351-B6D3-5A13A1339574}" dt="2021-09-15T22:32:11.259" v="2697"/>
          <ac:picMkLst>
            <pc:docMk/>
            <pc:sldMk cId="1077237747" sldId="270"/>
            <ac:picMk id="8" creationId="{C9503CF7-61D8-4922-A3AE-452921EA402E}"/>
          </ac:picMkLst>
        </pc:picChg>
        <pc:picChg chg="add mod ord">
          <ac:chgData name="Donnamarie Richmond" userId="ddb30843-d6ff-4536-8714-330f167a1996" providerId="ADAL" clId="{FF57F08F-3905-4351-B6D3-5A13A1339574}" dt="2021-09-15T22:38:48.482" v="2930" actId="166"/>
          <ac:picMkLst>
            <pc:docMk/>
            <pc:sldMk cId="1077237747" sldId="270"/>
            <ac:picMk id="9" creationId="{267FE8F6-81D1-40E1-9158-1D76DC623AD8}"/>
          </ac:picMkLst>
        </pc:picChg>
        <pc:picChg chg="add del mod">
          <ac:chgData name="Donnamarie Richmond" userId="ddb30843-d6ff-4536-8714-330f167a1996" providerId="ADAL" clId="{FF57F08F-3905-4351-B6D3-5A13A1339574}" dt="2021-09-16T12:49:34.568" v="4795" actId="478"/>
          <ac:picMkLst>
            <pc:docMk/>
            <pc:sldMk cId="1077237747" sldId="270"/>
            <ac:picMk id="10" creationId="{960D8065-8E5C-44C4-A85C-1FDFC18C7713}"/>
          </ac:picMkLst>
        </pc:picChg>
      </pc:sldChg>
      <pc:sldMasterChg chg="del delSldLayout">
        <pc:chgData name="Donnamarie Richmond" userId="ddb30843-d6ff-4536-8714-330f167a1996" providerId="ADAL" clId="{FF57F08F-3905-4351-B6D3-5A13A1339574}" dt="2021-08-27T15:43:47.637" v="638" actId="47"/>
        <pc:sldMasterMkLst>
          <pc:docMk/>
          <pc:sldMasterMk cId="2460954070" sldId="2147483660"/>
        </pc:sldMasterMkLst>
        <pc:sldLayoutChg chg="del">
          <pc:chgData name="Donnamarie Richmond" userId="ddb30843-d6ff-4536-8714-330f167a1996" providerId="ADAL" clId="{FF57F08F-3905-4351-B6D3-5A13A1339574}" dt="2021-08-27T15:43:47.637" v="638" actId="47"/>
          <pc:sldLayoutMkLst>
            <pc:docMk/>
            <pc:sldMasterMk cId="2460954070" sldId="2147483660"/>
            <pc:sldLayoutMk cId="2385387890" sldId="2147483661"/>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949138452" sldId="2147483662"/>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2591524520" sldId="2147483663"/>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1203092039" sldId="2147483664"/>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3733172339" sldId="2147483665"/>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3210312558" sldId="2147483666"/>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3146388984" sldId="2147483667"/>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3171841454" sldId="2147483668"/>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1718958274" sldId="2147483669"/>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2202905451" sldId="2147483670"/>
          </pc:sldLayoutMkLst>
        </pc:sldLayoutChg>
        <pc:sldLayoutChg chg="del">
          <pc:chgData name="Donnamarie Richmond" userId="ddb30843-d6ff-4536-8714-330f167a1996" providerId="ADAL" clId="{FF57F08F-3905-4351-B6D3-5A13A1339574}" dt="2021-08-27T15:43:47.637" v="638" actId="47"/>
          <pc:sldLayoutMkLst>
            <pc:docMk/>
            <pc:sldMasterMk cId="2460954070" sldId="2147483660"/>
            <pc:sldLayoutMk cId="3479445657" sldId="2147483671"/>
          </pc:sldLayoutMkLst>
        </pc:sldLayoutChg>
      </pc:sldMasterChg>
    </pc:docChg>
  </pc:docChgLst>
  <pc:docChgLst>
    <pc:chgData name="Donnamarie Richmond" userId="S::drichmond@naplesgarden.org::ddb30843-d6ff-4536-8714-330f167a1996" providerId="AD" clId="Web-{9D649586-3796-44EB-A1E0-4AB7E98E8E77}"/>
    <pc:docChg chg="addSld delSld modSld sldOrd addMainMaster">
      <pc:chgData name="Donnamarie Richmond" userId="S::drichmond@naplesgarden.org::ddb30843-d6ff-4536-8714-330f167a1996" providerId="AD" clId="Web-{9D649586-3796-44EB-A1E0-4AB7E98E8E77}" dt="2021-08-24T18:42:30.866" v="122" actId="20577"/>
      <pc:docMkLst>
        <pc:docMk/>
      </pc:docMkLst>
      <pc:sldChg chg="ord">
        <pc:chgData name="Donnamarie Richmond" userId="S::drichmond@naplesgarden.org::ddb30843-d6ff-4536-8714-330f167a1996" providerId="AD" clId="Web-{9D649586-3796-44EB-A1E0-4AB7E98E8E77}" dt="2021-08-24T16:41:01.287" v="31"/>
        <pc:sldMkLst>
          <pc:docMk/>
          <pc:sldMk cId="109857222" sldId="256"/>
        </pc:sldMkLst>
      </pc:sldChg>
      <pc:sldChg chg="modSp add">
        <pc:chgData name="Donnamarie Richmond" userId="S::drichmond@naplesgarden.org::ddb30843-d6ff-4536-8714-330f167a1996" providerId="AD" clId="Web-{9D649586-3796-44EB-A1E0-4AB7E98E8E77}" dt="2021-08-24T16:40:29.817" v="29"/>
        <pc:sldMkLst>
          <pc:docMk/>
          <pc:sldMk cId="3602493223" sldId="257"/>
        </pc:sldMkLst>
        <pc:spChg chg="mod">
          <ac:chgData name="Donnamarie Richmond" userId="S::drichmond@naplesgarden.org::ddb30843-d6ff-4536-8714-330f167a1996" providerId="AD" clId="Web-{9D649586-3796-44EB-A1E0-4AB7E98E8E77}" dt="2021-08-24T16:34:14.819" v="23" actId="20577"/>
          <ac:spMkLst>
            <pc:docMk/>
            <pc:sldMk cId="3602493223" sldId="257"/>
            <ac:spMk id="3" creationId="{512EE483-8B98-44C7-AEAE-EDC33E42F8F1}"/>
          </ac:spMkLst>
        </pc:spChg>
        <pc:picChg chg="mod modCrop">
          <ac:chgData name="Donnamarie Richmond" userId="S::drichmond@naplesgarden.org::ddb30843-d6ff-4536-8714-330f167a1996" providerId="AD" clId="Web-{9D649586-3796-44EB-A1E0-4AB7E98E8E77}" dt="2021-08-24T16:40:29.817" v="29"/>
          <ac:picMkLst>
            <pc:docMk/>
            <pc:sldMk cId="3602493223" sldId="257"/>
            <ac:picMk id="5" creationId="{CB5C59EB-15CF-425D-BB84-80AEAF4089DC}"/>
          </ac:picMkLst>
        </pc:picChg>
      </pc:sldChg>
      <pc:sldChg chg="modSp add del">
        <pc:chgData name="Donnamarie Richmond" userId="S::drichmond@naplesgarden.org::ddb30843-d6ff-4536-8714-330f167a1996" providerId="AD" clId="Web-{9D649586-3796-44EB-A1E0-4AB7E98E8E77}" dt="2021-08-24T16:41:51.086" v="38"/>
        <pc:sldMkLst>
          <pc:docMk/>
          <pc:sldMk cId="2990428524" sldId="258"/>
        </pc:sldMkLst>
        <pc:spChg chg="mod">
          <ac:chgData name="Donnamarie Richmond" userId="S::drichmond@naplesgarden.org::ddb30843-d6ff-4536-8714-330f167a1996" providerId="AD" clId="Web-{9D649586-3796-44EB-A1E0-4AB7E98E8E77}" dt="2021-08-24T16:41:05.568" v="32" actId="20577"/>
          <ac:spMkLst>
            <pc:docMk/>
            <pc:sldMk cId="2990428524" sldId="258"/>
            <ac:spMk id="2" creationId="{081BE841-01DD-4B43-AD8B-054C4A14D79A}"/>
          </ac:spMkLst>
        </pc:spChg>
        <pc:spChg chg="mod">
          <ac:chgData name="Donnamarie Richmond" userId="S::drichmond@naplesgarden.org::ddb30843-d6ff-4536-8714-330f167a1996" providerId="AD" clId="Web-{9D649586-3796-44EB-A1E0-4AB7E98E8E77}" dt="2021-08-24T16:41:48.929" v="36" actId="20577"/>
          <ac:spMkLst>
            <pc:docMk/>
            <pc:sldMk cId="2990428524" sldId="258"/>
            <ac:spMk id="5" creationId="{CD97F7A3-75AD-4C6B-AE0C-909CF789A553}"/>
          </ac:spMkLst>
        </pc:spChg>
      </pc:sldChg>
      <pc:sldChg chg="modSp add">
        <pc:chgData name="Donnamarie Richmond" userId="S::drichmond@naplesgarden.org::ddb30843-d6ff-4536-8714-330f167a1996" providerId="AD" clId="Web-{9D649586-3796-44EB-A1E0-4AB7E98E8E77}" dt="2021-08-24T18:42:30.866" v="122" actId="20577"/>
        <pc:sldMkLst>
          <pc:docMk/>
          <pc:sldMk cId="4132429139" sldId="259"/>
        </pc:sldMkLst>
        <pc:spChg chg="mod">
          <ac:chgData name="Donnamarie Richmond" userId="S::drichmond@naplesgarden.org::ddb30843-d6ff-4536-8714-330f167a1996" providerId="AD" clId="Web-{9D649586-3796-44EB-A1E0-4AB7E98E8E77}" dt="2021-08-24T18:42:22.615" v="120" actId="20577"/>
          <ac:spMkLst>
            <pc:docMk/>
            <pc:sldMk cId="4132429139" sldId="259"/>
            <ac:spMk id="2" creationId="{ADCB552C-D5DE-4A86-917C-65F27F640EFC}"/>
          </ac:spMkLst>
        </pc:spChg>
        <pc:spChg chg="mod">
          <ac:chgData name="Donnamarie Richmond" userId="S::drichmond@naplesgarden.org::ddb30843-d6ff-4536-8714-330f167a1996" providerId="AD" clId="Web-{9D649586-3796-44EB-A1E0-4AB7E98E8E77}" dt="2021-08-24T18:42:30.866" v="122" actId="20577"/>
          <ac:spMkLst>
            <pc:docMk/>
            <pc:sldMk cId="4132429139" sldId="259"/>
            <ac:spMk id="6" creationId="{B8B2FCC1-CB8E-41C5-925E-A4FDEC329081}"/>
          </ac:spMkLst>
        </pc:spChg>
      </pc:sldChg>
      <pc:sldChg chg="addSp delSp modSp add">
        <pc:chgData name="Donnamarie Richmond" userId="S::drichmond@naplesgarden.org::ddb30843-d6ff-4536-8714-330f167a1996" providerId="AD" clId="Web-{9D649586-3796-44EB-A1E0-4AB7E98E8E77}" dt="2021-08-24T17:19:21.223" v="119" actId="20577"/>
        <pc:sldMkLst>
          <pc:docMk/>
          <pc:sldMk cId="4127083551" sldId="260"/>
        </pc:sldMkLst>
        <pc:spChg chg="mod">
          <ac:chgData name="Donnamarie Richmond" userId="S::drichmond@naplesgarden.org::ddb30843-d6ff-4536-8714-330f167a1996" providerId="AD" clId="Web-{9D649586-3796-44EB-A1E0-4AB7E98E8E77}" dt="2021-08-24T16:41:53.945" v="39" actId="20577"/>
          <ac:spMkLst>
            <pc:docMk/>
            <pc:sldMk cId="4127083551" sldId="260"/>
            <ac:spMk id="2" creationId="{081BE841-01DD-4B43-AD8B-054C4A14D79A}"/>
          </ac:spMkLst>
        </pc:spChg>
        <pc:spChg chg="mod">
          <ac:chgData name="Donnamarie Richmond" userId="S::drichmond@naplesgarden.org::ddb30843-d6ff-4536-8714-330f167a1996" providerId="AD" clId="Web-{9D649586-3796-44EB-A1E0-4AB7E98E8E77}" dt="2021-08-24T17:19:21.223" v="119" actId="20577"/>
          <ac:spMkLst>
            <pc:docMk/>
            <pc:sldMk cId="4127083551" sldId="260"/>
            <ac:spMk id="5" creationId="{CD97F7A3-75AD-4C6B-AE0C-909CF789A553}"/>
          </ac:spMkLst>
        </pc:spChg>
        <pc:picChg chg="add mod">
          <ac:chgData name="Donnamarie Richmond" userId="S::drichmond@naplesgarden.org::ddb30843-d6ff-4536-8714-330f167a1996" providerId="AD" clId="Web-{9D649586-3796-44EB-A1E0-4AB7E98E8E77}" dt="2021-08-24T17:15:37.857" v="59" actId="1076"/>
          <ac:picMkLst>
            <pc:docMk/>
            <pc:sldMk cId="4127083551" sldId="260"/>
            <ac:picMk id="3" creationId="{A48AC498-BD98-4341-B477-992D9504D903}"/>
          </ac:picMkLst>
        </pc:picChg>
        <pc:picChg chg="del">
          <ac:chgData name="Donnamarie Richmond" userId="S::drichmond@naplesgarden.org::ddb30843-d6ff-4536-8714-330f167a1996" providerId="AD" clId="Web-{9D649586-3796-44EB-A1E0-4AB7E98E8E77}" dt="2021-08-24T17:11:18.413" v="50"/>
          <ac:picMkLst>
            <pc:docMk/>
            <pc:sldMk cId="4127083551" sldId="260"/>
            <ac:picMk id="6" creationId="{81F99059-DD52-4830-B0B7-2F39B772350A}"/>
          </ac:picMkLst>
        </pc:picChg>
      </pc:sldChg>
      <pc:sldMasterChg chg="add addSldLayout">
        <pc:chgData name="Donnamarie Richmond" userId="S::drichmond@naplesgarden.org::ddb30843-d6ff-4536-8714-330f167a1996" providerId="AD" clId="Web-{9D649586-3796-44EB-A1E0-4AB7E98E8E77}" dt="2021-08-24T16:32:59.582" v="0"/>
        <pc:sldMasterMkLst>
          <pc:docMk/>
          <pc:sldMasterMk cId="276640104" sldId="2147483672"/>
        </pc:sldMasterMkLst>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924727222" sldId="2147483673"/>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012339885" sldId="2147483674"/>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819163594" sldId="2147483675"/>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011828057" sldId="2147483676"/>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848524517" sldId="2147483677"/>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247764150" sldId="2147483678"/>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2696913327" sldId="2147483679"/>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295831131" sldId="2147483680"/>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07507121" sldId="2147483681"/>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785848154" sldId="2147483682"/>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515107611" sldId="2147483683"/>
          </pc:sldLayoutMkLst>
        </pc:sldLayoutChg>
      </pc:sldMasterChg>
      <pc:sldMasterChg chg="add addSldLayout">
        <pc:chgData name="Donnamarie Richmond" userId="S::drichmond@naplesgarden.org::ddb30843-d6ff-4536-8714-330f167a1996" providerId="AD" clId="Web-{9D649586-3796-44EB-A1E0-4AB7E98E8E77}" dt="2021-08-24T16:41:31.288" v="33"/>
        <pc:sldMasterMkLst>
          <pc:docMk/>
          <pc:sldMasterMk cId="43452544" sldId="2147483684"/>
        </pc:sldMasterMkLst>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4031983450" sldId="2147483685"/>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613490013" sldId="2147483686"/>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7768313" sldId="2147483687"/>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883051943" sldId="2147483688"/>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47895616" sldId="2147483689"/>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912731898" sldId="2147483690"/>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978416934" sldId="2147483691"/>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3160785006" sldId="2147483692"/>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3203470015" sldId="2147483693"/>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670811634" sldId="2147483694"/>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796477489" sldId="2147483695"/>
          </pc:sldLayoutMkLst>
        </pc:sldLayoutChg>
      </pc:sldMasterChg>
    </pc:docChg>
  </pc:docChgLst>
  <pc:docChgLst>
    <pc:chgData name="Donnamarie Richmond" userId="S::drichmond@naplesgarden.org::ddb30843-d6ff-4536-8714-330f167a1996" providerId="AD" clId="Web-{867A30AC-60BB-85B5-C83B-D91B408AF231}"/>
    <pc:docChg chg="modSld">
      <pc:chgData name="Donnamarie Richmond" userId="S::drichmond@naplesgarden.org::ddb30843-d6ff-4536-8714-330f167a1996" providerId="AD" clId="Web-{867A30AC-60BB-85B5-C83B-D91B408AF231}" dt="2021-09-16T14:31:31.799" v="178"/>
      <pc:docMkLst>
        <pc:docMk/>
      </pc:docMkLst>
      <pc:sldChg chg="modNotes">
        <pc:chgData name="Donnamarie Richmond" userId="S::drichmond@naplesgarden.org::ddb30843-d6ff-4536-8714-330f167a1996" providerId="AD" clId="Web-{867A30AC-60BB-85B5-C83B-D91B408AF231}" dt="2021-09-16T14:31:31.799" v="178"/>
        <pc:sldMkLst>
          <pc:docMk/>
          <pc:sldMk cId="877603341" sldId="265"/>
        </pc:sldMkLst>
      </pc:sldChg>
    </pc:docChg>
  </pc:docChgLst>
  <pc:docChgLst>
    <pc:chgData name="Donnamarie Richmond" userId="ddb30843-d6ff-4536-8714-330f167a1996" providerId="ADAL" clId="{1CEA21C5-D39B-421E-B238-4594E9578944}"/>
    <pc:docChg chg="custSel modSld">
      <pc:chgData name="Donnamarie Richmond" userId="ddb30843-d6ff-4536-8714-330f167a1996" providerId="ADAL" clId="{1CEA21C5-D39B-421E-B238-4594E9578944}" dt="2021-10-29T21:49:44.910" v="1648" actId="255"/>
      <pc:docMkLst>
        <pc:docMk/>
      </pc:docMkLst>
      <pc:sldChg chg="modNotesTx">
        <pc:chgData name="Donnamarie Richmond" userId="ddb30843-d6ff-4536-8714-330f167a1996" providerId="ADAL" clId="{1CEA21C5-D39B-421E-B238-4594E9578944}" dt="2021-10-29T21:49:01.652" v="1644" actId="255"/>
        <pc:sldMkLst>
          <pc:docMk/>
          <pc:sldMk cId="4132429139" sldId="259"/>
        </pc:sldMkLst>
      </pc:sldChg>
      <pc:sldChg chg="modNotesTx">
        <pc:chgData name="Donnamarie Richmond" userId="ddb30843-d6ff-4536-8714-330f167a1996" providerId="ADAL" clId="{1CEA21C5-D39B-421E-B238-4594E9578944}" dt="2021-10-29T21:29:30.344" v="28" actId="20577"/>
        <pc:sldMkLst>
          <pc:docMk/>
          <pc:sldMk cId="877603341" sldId="265"/>
        </pc:sldMkLst>
      </pc:sldChg>
      <pc:sldChg chg="modNotesTx">
        <pc:chgData name="Donnamarie Richmond" userId="ddb30843-d6ff-4536-8714-330f167a1996" providerId="ADAL" clId="{1CEA21C5-D39B-421E-B238-4594E9578944}" dt="2021-10-29T21:46:06.432" v="1643" actId="20577"/>
        <pc:sldMkLst>
          <pc:docMk/>
          <pc:sldMk cId="4117804657" sldId="266"/>
        </pc:sldMkLst>
      </pc:sldChg>
      <pc:sldChg chg="modNotesTx">
        <pc:chgData name="Donnamarie Richmond" userId="ddb30843-d6ff-4536-8714-330f167a1996" providerId="ADAL" clId="{1CEA21C5-D39B-421E-B238-4594E9578944}" dt="2021-10-29T21:49:10.757" v="1645" actId="255"/>
        <pc:sldMkLst>
          <pc:docMk/>
          <pc:sldMk cId="50586614" sldId="267"/>
        </pc:sldMkLst>
      </pc:sldChg>
      <pc:sldChg chg="modNotesTx">
        <pc:chgData name="Donnamarie Richmond" userId="ddb30843-d6ff-4536-8714-330f167a1996" providerId="ADAL" clId="{1CEA21C5-D39B-421E-B238-4594E9578944}" dt="2021-10-29T21:49:18.201" v="1646" actId="255"/>
        <pc:sldMkLst>
          <pc:docMk/>
          <pc:sldMk cId="3014991964" sldId="268"/>
        </pc:sldMkLst>
      </pc:sldChg>
      <pc:sldChg chg="modNotesTx">
        <pc:chgData name="Donnamarie Richmond" userId="ddb30843-d6ff-4536-8714-330f167a1996" providerId="ADAL" clId="{1CEA21C5-D39B-421E-B238-4594E9578944}" dt="2021-10-29T21:49:28.577" v="1647" actId="255"/>
        <pc:sldMkLst>
          <pc:docMk/>
          <pc:sldMk cId="422724464" sldId="269"/>
        </pc:sldMkLst>
      </pc:sldChg>
      <pc:sldChg chg="modNotesTx">
        <pc:chgData name="Donnamarie Richmond" userId="ddb30843-d6ff-4536-8714-330f167a1996" providerId="ADAL" clId="{1CEA21C5-D39B-421E-B238-4594E9578944}" dt="2021-10-29T21:49:44.910" v="1648" actId="255"/>
        <pc:sldMkLst>
          <pc:docMk/>
          <pc:sldMk cId="1077237747"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4A17DA-D01E-4BE1-9475-2F5348D94F91}" type="datetimeFigureOut">
              <a:rPr lang="en-US"/>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68DD5-29F2-425B-871C-A889A4704585}" type="slidenum">
              <a:rPr lang="en-US"/>
              <a:t>‹#›</a:t>
            </a:fld>
            <a:endParaRPr lang="en-US"/>
          </a:p>
        </p:txBody>
      </p:sp>
    </p:spTree>
    <p:extLst>
      <p:ext uri="{BB962C8B-B14F-4D97-AF65-F5344CB8AC3E}">
        <p14:creationId xmlns:p14="http://schemas.microsoft.com/office/powerpoint/2010/main" val="1808793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lickr.com/people/22490717@N02"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creativecommons.org/licenses/by-sa/2.0/deed.en" TargetMode="External"/><Relationship Id="rId4" Type="http://schemas.openxmlformats.org/officeDocument/2006/relationships/hyperlink" Target="https://en.wikipedia.org/wiki/en:Creative_Common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User:Bubba73" TargetMode="External"/><Relationship Id="rId7" Type="http://schemas.openxmlformats.org/officeDocument/2006/relationships/hyperlink" Target="https://creativecommons.org/licenses/by-sa/2.0/deed.en"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flickr.com/people/56586139@N00" TargetMode="Externa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ki/User:John_Robert_McPherson" TargetMode="External"/><Relationship Id="rId7" Type="http://schemas.openxmlformats.org/officeDocument/2006/relationships/hyperlink" Target="https://creativecommons.org/licenses/by/3.0/us/deed.e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flickr.com/people/97499887@N06" TargetMode="Externa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Buckle up folks we’re about to get ARTSY</a:t>
            </a:r>
          </a:p>
        </p:txBody>
      </p:sp>
      <p:sp>
        <p:nvSpPr>
          <p:cNvPr id="4" name="Slide Number Placeholder 3"/>
          <p:cNvSpPr>
            <a:spLocks noGrp="1"/>
          </p:cNvSpPr>
          <p:nvPr>
            <p:ph type="sldNum" sz="quarter" idx="5"/>
          </p:nvPr>
        </p:nvSpPr>
        <p:spPr/>
        <p:txBody>
          <a:bodyPr/>
          <a:lstStyle/>
          <a:p>
            <a:fld id="{702A2A0B-2325-49AA-A195-1DC1BA66A573}" type="slidenum">
              <a:rPr lang="en-US" smtClean="0"/>
              <a:t>1</a:t>
            </a:fld>
            <a:endParaRPr lang="en-US"/>
          </a:p>
        </p:txBody>
      </p:sp>
    </p:spTree>
    <p:extLst>
      <p:ext uri="{BB962C8B-B14F-4D97-AF65-F5344CB8AC3E}">
        <p14:creationId xmlns:p14="http://schemas.microsoft.com/office/powerpoint/2010/main" val="48534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s-CO" sz="1200" b="0" i="0" dirty="0">
                <a:solidFill>
                  <a:srgbClr val="000000"/>
                </a:solidFill>
                <a:effectLst/>
                <a:latin typeface="+mn-lt"/>
              </a:rPr>
              <a:t>Las texturas afiladas y puntiagudas son excelentes formas de defenderse de la interacción social</a:t>
            </a:r>
            <a:r>
              <a:rPr lang="en-US" sz="1200" b="0" i="0" dirty="0">
                <a:solidFill>
                  <a:srgbClr val="000000"/>
                </a:solidFill>
                <a:effectLst/>
                <a:latin typeface="+mn-lt"/>
              </a:rPr>
              <a:t>. </a:t>
            </a:r>
          </a:p>
          <a:p>
            <a:pPr algn="l" rtl="0" fontAlgn="base">
              <a:buFont typeface="Arial" panose="020B0604020202020204" pitchFamily="34" charset="0"/>
              <a:buNone/>
            </a:pPr>
            <a:r>
              <a:rPr lang="en-US" sz="1200" b="0" i="0" dirty="0">
                <a:solidFill>
                  <a:srgbClr val="000000"/>
                </a:solidFill>
                <a:effectLst/>
                <a:latin typeface="+mn-lt"/>
              </a:rPr>
              <a:t> </a:t>
            </a:r>
          </a:p>
          <a:p>
            <a:pPr marL="285750" indent="-285750" algn="l" rtl="0" fontAlgn="base">
              <a:buFontTx/>
              <a:buChar char="-"/>
            </a:pPr>
            <a:r>
              <a:rPr lang="es-CO" sz="1200" dirty="0">
                <a:solidFill>
                  <a:srgbClr val="000000"/>
                </a:solidFill>
                <a:effectLst/>
                <a:latin typeface="+mn-lt"/>
                <a:ea typeface="Times New Roman" panose="02020603050405020304" pitchFamily="18" charset="0"/>
              </a:rPr>
              <a:t>Los árboles de ceiba (palo borracho, kapok) tienen aguijones punzantes que crecen en el tronco, y su corteza a veces es verde</a:t>
            </a:r>
            <a:r>
              <a:rPr lang="en-US" sz="1200" b="0" i="0" dirty="0">
                <a:solidFill>
                  <a:srgbClr val="000000"/>
                </a:solidFill>
                <a:effectLst/>
                <a:latin typeface="+mn-lt"/>
              </a:rPr>
              <a:t>. </a:t>
            </a:r>
            <a:r>
              <a:rPr lang="es-CO" sz="1200" dirty="0">
                <a:solidFill>
                  <a:srgbClr val="000000"/>
                </a:solidFill>
                <a:effectLst/>
                <a:latin typeface="+mn-lt"/>
                <a:ea typeface="Times New Roman" panose="02020603050405020304" pitchFamily="18" charset="0"/>
              </a:rPr>
              <a:t>La corteza es verde porque cuando el árbol pierde las hojas, la clorofila en la corteza pasa a encargarse de hacer la fotosíntesis para que el árbol disponga de nutrientes incluso cuando no tiene hojas</a:t>
            </a:r>
            <a:r>
              <a:rPr lang="en-US" sz="1200" b="0" i="0" dirty="0">
                <a:solidFill>
                  <a:srgbClr val="000000"/>
                </a:solidFill>
                <a:effectLst/>
                <a:latin typeface="+mn-lt"/>
              </a:rPr>
              <a:t>. </a:t>
            </a:r>
            <a:r>
              <a:rPr lang="es-CO" sz="1200" dirty="0">
                <a:solidFill>
                  <a:srgbClr val="000000"/>
                </a:solidFill>
                <a:effectLst/>
                <a:latin typeface="+mn-lt"/>
                <a:ea typeface="Times New Roman" panose="02020603050405020304" pitchFamily="18" charset="0"/>
              </a:rPr>
              <a:t>Los aguijones están para proteger la corteza de los animales que trepan</a:t>
            </a:r>
            <a:r>
              <a:rPr lang="en-US" sz="1200" b="0" i="0" dirty="0">
                <a:solidFill>
                  <a:srgbClr val="000000"/>
                </a:solidFill>
                <a:effectLst/>
                <a:latin typeface="+mn-lt"/>
              </a:rPr>
              <a:t>.  </a:t>
            </a:r>
          </a:p>
          <a:p>
            <a:pPr marL="285750" indent="-285750" algn="l" rtl="0" fontAlgn="base">
              <a:buFontTx/>
              <a:buChar char="-"/>
            </a:pPr>
            <a:r>
              <a:rPr lang="es-CO" sz="1200" dirty="0">
                <a:solidFill>
                  <a:srgbClr val="000000"/>
                </a:solidFill>
                <a:effectLst/>
                <a:latin typeface="+mn-lt"/>
                <a:ea typeface="Times New Roman" panose="02020603050405020304" pitchFamily="18" charset="0"/>
              </a:rPr>
              <a:t>¡Las espinas del cactus son sus hojas!</a:t>
            </a:r>
            <a:endParaRPr lang="en-US" sz="1200" b="0" i="0" dirty="0">
              <a:solidFill>
                <a:srgbClr val="000000"/>
              </a:solidFill>
              <a:effectLst/>
              <a:latin typeface="+mn-lt"/>
            </a:endParaRPr>
          </a:p>
          <a:p>
            <a:pPr marL="285750" indent="-285750" algn="l" rtl="0" fontAlgn="base">
              <a:buFontTx/>
              <a:buChar char="-"/>
            </a:pPr>
            <a:endParaRPr lang="en-US" sz="1200" b="0" i="0" dirty="0">
              <a:solidFill>
                <a:srgbClr val="000000"/>
              </a:solidFill>
              <a:effectLst/>
              <a:latin typeface="Calibri" panose="020F0502020204030204" pitchFamily="34" charset="0"/>
            </a:endParaRPr>
          </a:p>
          <a:p>
            <a:pPr marL="0" indent="0" algn="l" rtl="0" fontAlgn="base">
              <a:buFontTx/>
              <a:buNone/>
            </a:pPr>
            <a:r>
              <a:rPr lang="en-US" sz="1200" b="0" i="0" dirty="0">
                <a:solidFill>
                  <a:srgbClr val="000000"/>
                </a:solidFill>
                <a:effectLst/>
                <a:latin typeface="Calibri" panose="020F0502020204030204" pitchFamily="34" charset="0"/>
              </a:rPr>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Linux Libertine"/>
              </a:rPr>
              <a:t>Israel-04716 - Silk Floss Tree (33508810882).jpg by </a:t>
            </a:r>
            <a:r>
              <a:rPr lang="en-US" sz="1200" b="0" i="0" u="sng" dirty="0">
                <a:solidFill>
                  <a:srgbClr val="3366BB"/>
                </a:solidFill>
                <a:effectLst/>
                <a:latin typeface="Arial" panose="020B0604020202020204" pitchFamily="34" charset="0"/>
                <a:hlinkClick r:id="rId3"/>
              </a:rPr>
              <a:t>Dennis Jarvis</a:t>
            </a:r>
            <a:r>
              <a:rPr lang="en-US" sz="1200" b="0" i="0" u="sng" dirty="0">
                <a:solidFill>
                  <a:srgbClr val="3366BB"/>
                </a:solidFill>
                <a:effectLst/>
                <a:latin typeface="Arial" panose="020B0604020202020204" pitchFamily="34" charset="0"/>
              </a:rPr>
              <a:t> </a:t>
            </a:r>
            <a:r>
              <a:rPr lang="en-US" sz="1200" b="0" i="0" u="none" dirty="0">
                <a:solidFill>
                  <a:srgbClr val="3366BB"/>
                </a:solidFill>
                <a:effectLst/>
                <a:latin typeface="Arial" panose="020B0604020202020204" pitchFamily="34" charset="0"/>
              </a:rPr>
              <a:t>CC </a:t>
            </a:r>
            <a:r>
              <a:rPr lang="en-US" sz="1200" b="0" i="0" u="none" strike="noStrike" dirty="0">
                <a:solidFill>
                  <a:srgbClr val="3366BB"/>
                </a:solidFill>
                <a:effectLst/>
                <a:latin typeface="Arial" panose="020B0604020202020204" pitchFamily="34" charset="0"/>
                <a:hlinkClick r:id="rId4" tooltip="w:en:Creative Commons"/>
              </a:rPr>
              <a:t>Creative Commons</a:t>
            </a:r>
            <a:r>
              <a:rPr lang="en-US" sz="1200" b="0" i="0" dirty="0">
                <a:solidFill>
                  <a:srgbClr val="202122"/>
                </a:solidFill>
                <a:effectLst/>
                <a:latin typeface="Arial" panose="020B0604020202020204" pitchFamily="34" charset="0"/>
              </a:rPr>
              <a:t> </a:t>
            </a:r>
            <a:r>
              <a:rPr lang="en-US" sz="1200" b="0" i="0" u="sng" dirty="0">
                <a:solidFill>
                  <a:srgbClr val="3366BB"/>
                </a:solidFill>
                <a:effectLst/>
                <a:latin typeface="Arial" panose="020B0604020202020204" pitchFamily="34" charset="0"/>
                <a:hlinkClick r:id="rId5"/>
              </a:rPr>
              <a:t>Attribution-Share Alike 2.0 Generic</a:t>
            </a:r>
            <a:endParaRPr lang="en-US" sz="1200" b="0" i="0" u="none" dirty="0">
              <a:solidFill>
                <a:srgbClr val="000000"/>
              </a:solidFill>
              <a:effectLst/>
              <a:latin typeface="Linux Liberti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400" b="0" i="0" dirty="0">
              <a:solidFill>
                <a:srgbClr val="000000"/>
              </a:solidFill>
              <a:effectLst/>
              <a:latin typeface="Linux Liberti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0" i="0" dirty="0">
              <a:solidFill>
                <a:srgbClr val="000000"/>
              </a:solidFill>
              <a:effectLst/>
              <a:latin typeface="Linux Libertine"/>
            </a:endParaRPr>
          </a:p>
          <a:p>
            <a:pPr algn="l"/>
            <a:endParaRPr lang="en-US" sz="2800" b="0" i="0" dirty="0">
              <a:solidFill>
                <a:srgbClr val="000000"/>
              </a:solidFill>
              <a:effectLst/>
              <a:latin typeface="Linux Libertine"/>
            </a:endParaRPr>
          </a:p>
        </p:txBody>
      </p:sp>
      <p:sp>
        <p:nvSpPr>
          <p:cNvPr id="4" name="Slide Number Placeholder 3"/>
          <p:cNvSpPr>
            <a:spLocks noGrp="1"/>
          </p:cNvSpPr>
          <p:nvPr>
            <p:ph type="sldNum" sz="quarter" idx="5"/>
          </p:nvPr>
        </p:nvSpPr>
        <p:spPr/>
        <p:txBody>
          <a:bodyPr/>
          <a:lstStyle/>
          <a:p>
            <a:fld id="{51568DD5-29F2-425B-871C-A889A4704585}" type="slidenum">
              <a:rPr lang="en-US" smtClean="0"/>
              <a:t>10</a:t>
            </a:fld>
            <a:endParaRPr lang="en-US"/>
          </a:p>
        </p:txBody>
      </p:sp>
    </p:spTree>
    <p:extLst>
      <p:ext uri="{BB962C8B-B14F-4D97-AF65-F5344CB8AC3E}">
        <p14:creationId xmlns:p14="http://schemas.microsoft.com/office/powerpoint/2010/main" val="4280243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000000"/>
                </a:solidFill>
                <a:effectLst/>
                <a:latin typeface="+mn-lt"/>
                <a:ea typeface="Times New Roman" panose="02020603050405020304" pitchFamily="18" charset="0"/>
              </a:rPr>
              <a:t>Texturas</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líneas</a:t>
            </a:r>
            <a:r>
              <a:rPr lang="en-US" sz="1200" dirty="0">
                <a:latin typeface="+mn-lt"/>
              </a:rPr>
              <a:t>:</a:t>
            </a:r>
          </a:p>
          <a:p>
            <a:pPr marL="171450" indent="-171450">
              <a:buFont typeface="Arial" panose="020B0604020202020204" pitchFamily="34" charset="0"/>
              <a:buChar char="•"/>
            </a:pPr>
            <a:r>
              <a:rPr lang="es-CO" sz="1200" dirty="0">
                <a:solidFill>
                  <a:srgbClr val="000000"/>
                </a:solidFill>
                <a:effectLst/>
                <a:latin typeface="+mn-lt"/>
                <a:ea typeface="Times New Roman" panose="02020603050405020304" pitchFamily="18" charset="0"/>
              </a:rPr>
              <a:t>Puntos – cáscara rugosa, arenosa, con hoyuelos</a:t>
            </a:r>
          </a:p>
          <a:p>
            <a:pPr marL="171450" indent="-171450">
              <a:buFont typeface="Arial" panose="020B0604020202020204" pitchFamily="34" charset="0"/>
              <a:buChar char="•"/>
            </a:pPr>
            <a:r>
              <a:rPr lang="es-CO" sz="1200" dirty="0">
                <a:solidFill>
                  <a:srgbClr val="000000"/>
                </a:solidFill>
                <a:effectLst/>
                <a:latin typeface="+mn-lt"/>
                <a:ea typeface="Times New Roman" panose="02020603050405020304" pitchFamily="18" charset="0"/>
              </a:rPr>
              <a:t>Rayas – raíces o tallos peludos, semillas con pelusa, </a:t>
            </a:r>
            <a:r>
              <a:rPr lang="es-CO" sz="1200" dirty="0" err="1">
                <a:solidFill>
                  <a:srgbClr val="000000"/>
                </a:solidFill>
                <a:effectLst/>
                <a:latin typeface="+mn-lt"/>
                <a:ea typeface="Times New Roman" panose="02020603050405020304" pitchFamily="18" charset="0"/>
              </a:rPr>
              <a:t>céspedes</a:t>
            </a:r>
            <a:r>
              <a:rPr lang="es-CO" sz="1200" dirty="0">
                <a:solidFill>
                  <a:srgbClr val="000000"/>
                </a:solidFill>
                <a:effectLst/>
                <a:latin typeface="+mn-lt"/>
                <a:ea typeface="Times New Roman" panose="02020603050405020304" pitchFamily="18" charset="0"/>
              </a:rPr>
              <a:t> altos o agujas de pino largas</a:t>
            </a:r>
          </a:p>
          <a:p>
            <a:pPr marL="171450" indent="-171450">
              <a:buFont typeface="Arial" panose="020B0604020202020204" pitchFamily="34" charset="0"/>
              <a:buChar char="•"/>
            </a:pPr>
            <a:r>
              <a:rPr lang="es-CO" sz="1200" dirty="0">
                <a:solidFill>
                  <a:srgbClr val="000000"/>
                </a:solidFill>
                <a:effectLst/>
                <a:latin typeface="+mn-lt"/>
                <a:ea typeface="Times New Roman" panose="02020603050405020304" pitchFamily="18" charset="0"/>
              </a:rPr>
              <a:t>Líneas dentadas – espinas, aguijones, </a:t>
            </a:r>
            <a:r>
              <a:rPr lang="es-CO" sz="1200" dirty="0" err="1">
                <a:solidFill>
                  <a:srgbClr val="000000"/>
                </a:solidFill>
                <a:effectLst/>
                <a:latin typeface="+mn-lt"/>
                <a:ea typeface="Times New Roman" panose="02020603050405020304" pitchFamily="18" charset="0"/>
              </a:rPr>
              <a:t>céspedes</a:t>
            </a:r>
            <a:r>
              <a:rPr lang="es-CO" sz="1200" dirty="0">
                <a:solidFill>
                  <a:srgbClr val="000000"/>
                </a:solidFill>
                <a:effectLst/>
                <a:latin typeface="+mn-lt"/>
                <a:ea typeface="Times New Roman" panose="02020603050405020304" pitchFamily="18" charset="0"/>
              </a:rPr>
              <a:t> bajos, agujas de pino cortas</a:t>
            </a:r>
          </a:p>
          <a:p>
            <a:pPr marL="171450" indent="-171450">
              <a:buFont typeface="Arial" panose="020B0604020202020204" pitchFamily="34" charset="0"/>
              <a:buChar char="•"/>
            </a:pPr>
            <a:r>
              <a:rPr lang="es-CO" sz="1200" dirty="0">
                <a:solidFill>
                  <a:srgbClr val="000000"/>
                </a:solidFill>
                <a:effectLst/>
                <a:latin typeface="+mn-lt"/>
                <a:ea typeface="Times New Roman" panose="02020603050405020304" pitchFamily="18" charset="0"/>
              </a:rPr>
              <a:t>Líneas onduladas – vetas de la madera, corteza, olas, suelo irregular</a:t>
            </a:r>
          </a:p>
          <a:p>
            <a:pPr marL="0" indent="0">
              <a:buFont typeface="Arial" panose="020B0604020202020204" pitchFamily="34" charset="0"/>
              <a:buNone/>
            </a:pPr>
            <a:endParaRPr lang="en-US" sz="1200" dirty="0">
              <a:latin typeface="+mn-lt"/>
            </a:endParaRPr>
          </a:p>
          <a:p>
            <a:pPr marL="0" indent="0">
              <a:buFont typeface="Arial" panose="020B0604020202020204" pitchFamily="34" charset="0"/>
              <a:buNone/>
            </a:pPr>
            <a:r>
              <a:rPr lang="en-US" sz="1200" dirty="0" err="1">
                <a:solidFill>
                  <a:srgbClr val="000000"/>
                </a:solidFill>
                <a:effectLst/>
                <a:latin typeface="+mn-lt"/>
                <a:ea typeface="Times New Roman" panose="02020603050405020304" pitchFamily="18" charset="0"/>
              </a:rPr>
              <a:t>Texturas</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valores</a:t>
            </a:r>
            <a:endParaRPr lang="en-US" sz="1200" dirty="0">
              <a:latin typeface="+mn-lt"/>
            </a:endParaRPr>
          </a:p>
          <a:p>
            <a:pPr marL="171450" indent="-171450">
              <a:buFont typeface="Arial" panose="020B0604020202020204" pitchFamily="34" charset="0"/>
              <a:buChar char="•"/>
            </a:pPr>
            <a:r>
              <a:rPr lang="es-CO" sz="1200" dirty="0">
                <a:solidFill>
                  <a:srgbClr val="000000"/>
                </a:solidFill>
                <a:effectLst/>
                <a:latin typeface="+mn-lt"/>
                <a:ea typeface="Times New Roman" panose="02020603050405020304" pitchFamily="18" charset="0"/>
              </a:rPr>
              <a:t>Pueden añadir profundidad a la textura</a:t>
            </a:r>
          </a:p>
          <a:p>
            <a:pPr marL="171450" indent="-171450">
              <a:buFont typeface="Arial" panose="020B0604020202020204" pitchFamily="34" charset="0"/>
              <a:buChar char="•"/>
            </a:pPr>
            <a:r>
              <a:rPr lang="en-US" sz="1200" dirty="0" err="1">
                <a:solidFill>
                  <a:srgbClr val="000000"/>
                </a:solidFill>
                <a:effectLst/>
                <a:latin typeface="+mn-lt"/>
                <a:ea typeface="Times New Roman" panose="02020603050405020304" pitchFamily="18" charset="0"/>
              </a:rPr>
              <a:t>Salpicaduras</a:t>
            </a:r>
            <a:r>
              <a:rPr lang="en-US" sz="1200" dirty="0">
                <a:solidFill>
                  <a:srgbClr val="000000"/>
                </a:solidFill>
                <a:effectLst/>
                <a:latin typeface="+mn-lt"/>
                <a:ea typeface="Times New Roman" panose="02020603050405020304" pitchFamily="18" charset="0"/>
              </a:rPr>
              <a:t> – tierra, arena</a:t>
            </a:r>
          </a:p>
          <a:p>
            <a:pPr marL="171450" indent="-171450">
              <a:buFont typeface="Arial" panose="020B0604020202020204" pitchFamily="34" charset="0"/>
              <a:buChar char="•"/>
            </a:pPr>
            <a:r>
              <a:rPr lang="es-CO" sz="1200" dirty="0">
                <a:solidFill>
                  <a:srgbClr val="000000"/>
                </a:solidFill>
                <a:effectLst/>
                <a:latin typeface="+mn-lt"/>
                <a:ea typeface="Times New Roman" panose="02020603050405020304" pitchFamily="18" charset="0"/>
              </a:rPr>
              <a:t>Brillo de la superficie – cambio brusco de valor, color y bordes = brillante; cambio suave de valor, color y bordes = mate</a:t>
            </a:r>
          </a:p>
          <a:p>
            <a:pPr marL="0" indent="0">
              <a:buFont typeface="Arial" panose="020B0604020202020204" pitchFamily="34" charset="0"/>
              <a:buNone/>
            </a:pPr>
            <a:endParaRPr lang="en-US" sz="1200" dirty="0">
              <a:latin typeface="+mn-lt"/>
            </a:endParaRPr>
          </a:p>
          <a:p>
            <a:pPr algn="l" rtl="0" fontAlgn="base">
              <a:buFont typeface="Arial" panose="020B0604020202020204" pitchFamily="34" charset="0"/>
              <a:buNone/>
            </a:pPr>
            <a:r>
              <a:rPr lang="es-CO" sz="1200" dirty="0">
                <a:solidFill>
                  <a:srgbClr val="000000"/>
                </a:solidFill>
                <a:effectLst/>
                <a:latin typeface="+mn-lt"/>
                <a:ea typeface="Times New Roman" panose="02020603050405020304" pitchFamily="18" charset="0"/>
              </a:rPr>
              <a:t>Hay distintas técnicas de trazado que puedes utilizar para crear textura:</a:t>
            </a:r>
          </a:p>
          <a:p>
            <a:pPr algn="l" rtl="0" fontAlgn="base">
              <a:buFont typeface="Arial" panose="020B0604020202020204" pitchFamily="34" charset="0"/>
              <a:buNone/>
            </a:pPr>
            <a:r>
              <a:rPr lang="es-CO" sz="1200" dirty="0">
                <a:solidFill>
                  <a:srgbClr val="000000"/>
                </a:solidFill>
                <a:effectLst/>
                <a:latin typeface="+mn-lt"/>
                <a:ea typeface="Times New Roman" panose="02020603050405020304" pitchFamily="18" charset="0"/>
              </a:rPr>
              <a:t>Puntillismo = técnica de dibujo en la que se crean áreas de luz y de sombra utilizando nada más que puntos. Para las áreas más oscuras, aplica una mayor cantidad de puntos que estén muy juntos entre sí, y para las áreas más luminosas, aplica menos puntos que estén más espaciados entre sí.</a:t>
            </a:r>
          </a:p>
          <a:p>
            <a:pPr algn="l" rtl="0" fontAlgn="base">
              <a:buFont typeface="Arial" panose="020B0604020202020204" pitchFamily="34" charset="0"/>
              <a:buNone/>
            </a:pPr>
            <a:r>
              <a:rPr lang="es-CO" sz="1200" dirty="0">
                <a:solidFill>
                  <a:srgbClr val="000000"/>
                </a:solidFill>
                <a:effectLst/>
                <a:latin typeface="+mn-lt"/>
                <a:ea typeface="Times New Roman" panose="02020603050405020304" pitchFamily="18" charset="0"/>
              </a:rPr>
              <a:t>Sombreado lineal = técnica utilizada para crear efectos tonales o de sombreado dibujando (o pintando o trazando) líneas paralelas poco espaciadas.</a:t>
            </a:r>
          </a:p>
          <a:p>
            <a:pPr algn="l" rtl="0" fontAlgn="base">
              <a:buFont typeface="Arial" panose="020B0604020202020204" pitchFamily="34" charset="0"/>
              <a:buNone/>
            </a:pPr>
            <a:r>
              <a:rPr lang="es-CO" sz="1200" dirty="0">
                <a:solidFill>
                  <a:srgbClr val="000000"/>
                </a:solidFill>
                <a:effectLst/>
                <a:latin typeface="+mn-lt"/>
                <a:ea typeface="Times New Roman" panose="02020603050405020304" pitchFamily="18" charset="0"/>
              </a:rPr>
              <a:t>Tramado cruzado = dibujo de dos capas de sombreado lineal en ángulos rectos para crear un patrón de rejilla.</a:t>
            </a:r>
            <a:r>
              <a:rPr lang="en-US" sz="1200" b="0" i="0" dirty="0">
                <a:solidFill>
                  <a:srgbClr val="000000"/>
                </a:solidFill>
                <a:effectLst/>
                <a:latin typeface="+mn-lt"/>
                <a:ea typeface="Times New Roman" panose="02020603050405020304" pitchFamily="18" charset="0"/>
              </a:rPr>
              <a:t> </a:t>
            </a:r>
            <a:r>
              <a:rPr lang="es-CO" sz="1200" dirty="0">
                <a:solidFill>
                  <a:srgbClr val="000000"/>
                </a:solidFill>
                <a:effectLst/>
                <a:latin typeface="+mn-lt"/>
                <a:ea typeface="Times New Roman" panose="02020603050405020304" pitchFamily="18" charset="0"/>
              </a:rPr>
              <a:t>Para crear texturas se pueden utilizar varias capas en distintas direcciones.</a:t>
            </a:r>
            <a:r>
              <a:rPr lang="en-US" sz="1200" b="0" i="0" dirty="0">
                <a:solidFill>
                  <a:srgbClr val="000000"/>
                </a:solidFill>
                <a:effectLst/>
                <a:latin typeface="+mn-lt"/>
                <a:ea typeface="Times New Roman" panose="02020603050405020304" pitchFamily="18" charset="0"/>
              </a:rPr>
              <a:t> </a:t>
            </a:r>
            <a:r>
              <a:rPr lang="es-CO" sz="1200" dirty="0">
                <a:solidFill>
                  <a:srgbClr val="000000"/>
                </a:solidFill>
                <a:effectLst/>
                <a:latin typeface="+mn-lt"/>
                <a:ea typeface="Times New Roman" panose="02020603050405020304" pitchFamily="18" charset="0"/>
              </a:rPr>
              <a:t>El tramado cruzado se suele utilizar para crear efectos tonales, variando el espaciado entre las líneas o añadiendo más capas de líneas.</a:t>
            </a:r>
            <a:endParaRPr lang="en-US" sz="1200" b="0" i="0" dirty="0">
              <a:solidFill>
                <a:srgbClr val="000000"/>
              </a:solidFill>
              <a:effectLst/>
              <a:latin typeface="+mn-lt"/>
            </a:endParaRPr>
          </a:p>
          <a:p>
            <a:pPr algn="l" rtl="0" fontAlgn="base">
              <a:buFont typeface="Arial" panose="020B0604020202020204" pitchFamily="34" charset="0"/>
              <a:buNone/>
            </a:pPr>
            <a:r>
              <a:rPr lang="es-CO" sz="1200" dirty="0">
                <a:solidFill>
                  <a:srgbClr val="000000"/>
                </a:solidFill>
                <a:effectLst/>
                <a:latin typeface="+mn-lt"/>
                <a:ea typeface="Times New Roman" panose="02020603050405020304" pitchFamily="18" charset="0"/>
              </a:rPr>
              <a:t>Círculos, garabatos, trama de cesta...</a:t>
            </a:r>
          </a:p>
          <a:p>
            <a:pPr algn="l" rtl="0" fontAlgn="base">
              <a:buFont typeface="Arial" panose="020B0604020202020204" pitchFamily="34" charset="0"/>
              <a:buNone/>
            </a:pPr>
            <a:r>
              <a:rPr lang="es-CO" sz="1200" dirty="0">
                <a:solidFill>
                  <a:srgbClr val="000000"/>
                </a:solidFill>
                <a:effectLst/>
                <a:latin typeface="+mn-lt"/>
                <a:ea typeface="Times New Roman" panose="02020603050405020304" pitchFamily="18" charset="0"/>
              </a:rPr>
              <a:t>Y cualquier combinación de las técnicas mencionadas</a:t>
            </a:r>
            <a:r>
              <a:rPr lang="en-US" sz="1200" b="0" i="0" dirty="0">
                <a:solidFill>
                  <a:srgbClr val="000000"/>
                </a:solidFill>
                <a:effectLst/>
                <a:latin typeface="+mn-lt"/>
              </a:rPr>
              <a:t>. </a:t>
            </a:r>
          </a:p>
          <a:p>
            <a:pPr algn="l" rtl="0" fontAlgn="base">
              <a:buFont typeface="Arial" panose="020B0604020202020204" pitchFamily="34" charset="0"/>
              <a:buNone/>
            </a:pPr>
            <a:endParaRPr lang="en-US" sz="1200" b="0" i="0" dirty="0">
              <a:solidFill>
                <a:srgbClr val="000000"/>
              </a:solidFill>
              <a:effectLst/>
              <a:latin typeface="+mn-lt"/>
            </a:endParaRPr>
          </a:p>
          <a:p>
            <a:pPr algn="l" rtl="0" fontAlgn="base">
              <a:buFont typeface="Arial" panose="020B0604020202020204" pitchFamily="34" charset="0"/>
              <a:buNone/>
            </a:pPr>
            <a:r>
              <a:rPr lang="es-CO" sz="1200" dirty="0">
                <a:solidFill>
                  <a:srgbClr val="000000"/>
                </a:solidFill>
                <a:effectLst/>
                <a:latin typeface="+mn-lt"/>
                <a:ea typeface="Times New Roman" panose="02020603050405020304" pitchFamily="18" charset="0"/>
              </a:rPr>
              <a:t>Dibuja algunas líneas/círculos/puntos que estén próximos entre sí y otros que estén alejados. ¿Puedes ver la diferencia de valor?</a:t>
            </a:r>
            <a:endParaRPr lang="en-US" sz="1200" dirty="0">
              <a:latin typeface="+mn-lt"/>
            </a:endParaRPr>
          </a:p>
          <a:p>
            <a:pPr marL="0" indent="0">
              <a:buFont typeface="Arial" panose="020B0604020202020204" pitchFamily="34" charset="0"/>
              <a:buNone/>
            </a:pPr>
            <a:endParaRPr lang="en-US" sz="1200" dirty="0">
              <a:latin typeface="+mn-lt"/>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1568DD5-29F2-425B-871C-A889A4704585}" type="slidenum">
              <a:rPr lang="en-US" smtClean="0"/>
              <a:t>11</a:t>
            </a:fld>
            <a:endParaRPr lang="en-US"/>
          </a:p>
        </p:txBody>
      </p:sp>
    </p:spTree>
    <p:extLst>
      <p:ext uri="{BB962C8B-B14F-4D97-AF65-F5344CB8AC3E}">
        <p14:creationId xmlns:p14="http://schemas.microsoft.com/office/powerpoint/2010/main" val="3534081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De </a:t>
            </a:r>
            <a:r>
              <a:rPr lang="en-US" sz="1200" dirty="0" err="1">
                <a:latin typeface="+mn-lt"/>
              </a:rPr>
              <a:t>tarea</a:t>
            </a:r>
            <a:r>
              <a:rPr lang="en-US" sz="1200" dirty="0">
                <a:latin typeface="+mn-lt"/>
              </a:rPr>
              <a:t>:</a:t>
            </a:r>
          </a:p>
          <a:p>
            <a:r>
              <a:rPr lang="en-US" sz="1200" dirty="0" err="1">
                <a:solidFill>
                  <a:srgbClr val="000000"/>
                </a:solidFill>
                <a:effectLst/>
                <a:latin typeface="+mn-lt"/>
                <a:ea typeface="Times New Roman" panose="02020603050405020304" pitchFamily="18" charset="0"/>
              </a:rPr>
              <a:t>Observar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como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ciudadanos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científicos</a:t>
            </a:r>
            <a:r>
              <a:rPr lang="en-US" sz="1200" dirty="0">
                <a:latin typeface="+mn-lt"/>
                <a:cs typeface="Calibri"/>
              </a:rPr>
              <a:t>. </a:t>
            </a:r>
            <a:endParaRPr lang="en-US" sz="1200" dirty="0">
              <a:latin typeface="+mn-lt"/>
            </a:endParaRPr>
          </a:p>
          <a:p>
            <a:pPr marL="171450" indent="-171450">
              <a:buFontTx/>
              <a:buChar char="-"/>
            </a:pPr>
            <a:r>
              <a:rPr lang="es-CO" sz="1200" dirty="0">
                <a:solidFill>
                  <a:srgbClr val="000000"/>
                </a:solidFill>
                <a:effectLst/>
                <a:latin typeface="+mn-lt"/>
                <a:ea typeface="Times New Roman" panose="02020603050405020304" pitchFamily="18" charset="0"/>
              </a:rPr>
              <a:t>Encuentra una planta que tenga una textura interesante</a:t>
            </a:r>
            <a:r>
              <a:rPr lang="en-US" sz="1200" dirty="0">
                <a:latin typeface="+mn-lt"/>
              </a:rPr>
              <a:t>. </a:t>
            </a:r>
            <a:r>
              <a:rPr lang="es-CO" sz="1200" dirty="0">
                <a:solidFill>
                  <a:srgbClr val="000000"/>
                </a:solidFill>
                <a:effectLst/>
                <a:latin typeface="+mn-lt"/>
                <a:ea typeface="Times New Roman" panose="02020603050405020304" pitchFamily="18" charset="0"/>
              </a:rPr>
              <a:t>Ten cuidado, ¡no todas las texturas son amigables</a:t>
            </a:r>
            <a:r>
              <a:rPr lang="en-US" sz="1200" dirty="0">
                <a:latin typeface="+mn-lt"/>
                <a:cs typeface="Calibri"/>
              </a:rPr>
              <a:t>! </a:t>
            </a:r>
            <a:r>
              <a:rPr lang="es-CO" sz="1200" dirty="0">
                <a:solidFill>
                  <a:srgbClr val="000000"/>
                </a:solidFill>
                <a:effectLst/>
                <a:latin typeface="+mn-lt"/>
                <a:ea typeface="Times New Roman" panose="02020603050405020304" pitchFamily="18" charset="0"/>
              </a:rPr>
              <a:t>Algunas plantas pueden causar irritación o tener espinas o aguijones grandes que pueden lastimarte.</a:t>
            </a:r>
          </a:p>
          <a:p>
            <a:pPr marL="171450" indent="-171450">
              <a:buFontTx/>
              <a:buChar char="-"/>
            </a:pPr>
            <a:r>
              <a:rPr lang="es-CO" sz="1200" dirty="0">
                <a:solidFill>
                  <a:srgbClr val="000000"/>
                </a:solidFill>
                <a:effectLst/>
                <a:latin typeface="+mn-lt"/>
                <a:ea typeface="Times New Roman" panose="02020603050405020304" pitchFamily="18" charset="0"/>
              </a:rPr>
              <a:t>Dibuja la planta y escribe tus observaciones sobre esa planta y el hábitat que la rodea</a:t>
            </a:r>
            <a:r>
              <a:rPr lang="en-US" sz="1200" dirty="0">
                <a:latin typeface="+mn-lt"/>
              </a:rPr>
              <a:t>. </a:t>
            </a:r>
            <a:r>
              <a:rPr lang="es-CO" sz="1200" dirty="0">
                <a:solidFill>
                  <a:srgbClr val="000000"/>
                </a:solidFill>
                <a:effectLst/>
                <a:latin typeface="+mn-lt"/>
                <a:ea typeface="Times New Roman" panose="02020603050405020304" pitchFamily="18" charset="0"/>
              </a:rPr>
              <a:t>Toma nota del lugar y del clima (humedad, lluvia, calor/frío)</a:t>
            </a:r>
            <a:r>
              <a:rPr lang="en-US" sz="1200" dirty="0">
                <a:latin typeface="+mn-lt"/>
              </a:rPr>
              <a:t>. </a:t>
            </a:r>
            <a:r>
              <a:rPr lang="es-CO" sz="1200" dirty="0">
                <a:solidFill>
                  <a:srgbClr val="000000"/>
                </a:solidFill>
                <a:effectLst/>
                <a:latin typeface="+mn-lt"/>
                <a:ea typeface="Times New Roman" panose="02020603050405020304" pitchFamily="18" charset="0"/>
              </a:rPr>
              <a:t>¿La planta está a pleno sol o a la sombra</a:t>
            </a:r>
            <a:r>
              <a:rPr lang="en-US" sz="1200" dirty="0">
                <a:latin typeface="+mn-lt"/>
              </a:rPr>
              <a:t>? </a:t>
            </a:r>
            <a:r>
              <a:rPr lang="es-CO" sz="1200" dirty="0">
                <a:solidFill>
                  <a:srgbClr val="000000"/>
                </a:solidFill>
                <a:effectLst/>
                <a:latin typeface="+mn-lt"/>
                <a:ea typeface="Times New Roman" panose="02020603050405020304" pitchFamily="18" charset="0"/>
              </a:rPr>
              <a:t>Anota cada pequeña observación que hagas</a:t>
            </a:r>
            <a:r>
              <a:rPr lang="en-US" sz="1200" dirty="0">
                <a:latin typeface="+mn-lt"/>
              </a:rPr>
              <a:t>. </a:t>
            </a:r>
          </a:p>
          <a:p>
            <a:pPr marL="171450" indent="-171450">
              <a:buFontTx/>
              <a:buChar char="-"/>
            </a:pPr>
            <a:r>
              <a:rPr lang="es-CO" sz="1200" dirty="0">
                <a:solidFill>
                  <a:srgbClr val="000000"/>
                </a:solidFill>
                <a:effectLst/>
                <a:latin typeface="+mn-lt"/>
                <a:ea typeface="Times New Roman" panose="02020603050405020304" pitchFamily="18" charset="0"/>
              </a:rPr>
              <a:t>A partir de lo que observas, intenta adivinar cómo la textura de esa planta la ayuda a sobrevivir en la naturaleza</a:t>
            </a:r>
            <a:r>
              <a:rPr lang="en-US" sz="1200" dirty="0">
                <a:latin typeface="+mn-lt"/>
              </a:rPr>
              <a:t>.</a:t>
            </a:r>
          </a:p>
          <a:p>
            <a:pPr>
              <a:defRPr/>
            </a:pPr>
            <a:endParaRPr lang="en-US" sz="1200" dirty="0">
              <a:latin typeface="+mn-lt"/>
              <a:cs typeface="Calibri"/>
            </a:endParaRPr>
          </a:p>
          <a:p>
            <a:pPr>
              <a:defRPr/>
            </a:pPr>
            <a:r>
              <a:rPr lang="es-CO" sz="1200" dirty="0">
                <a:solidFill>
                  <a:srgbClr val="000000"/>
                </a:solidFill>
                <a:effectLst/>
                <a:latin typeface="+mn-lt"/>
                <a:ea typeface="Times New Roman" panose="02020603050405020304" pitchFamily="18" charset="0"/>
              </a:rPr>
              <a:t>Publica tu planta en Google </a:t>
            </a:r>
            <a:r>
              <a:rPr lang="es-CO" sz="1200" dirty="0" err="1">
                <a:solidFill>
                  <a:srgbClr val="000000"/>
                </a:solidFill>
                <a:effectLst/>
                <a:latin typeface="+mn-lt"/>
                <a:ea typeface="Times New Roman" panose="02020603050405020304" pitchFamily="18" charset="0"/>
              </a:rPr>
              <a:t>Classroom</a:t>
            </a:r>
            <a:r>
              <a:rPr lang="es-CO" sz="1200" dirty="0">
                <a:solidFill>
                  <a:srgbClr val="000000"/>
                </a:solidFill>
                <a:effectLst/>
                <a:latin typeface="+mn-lt"/>
                <a:ea typeface="Times New Roman" panose="02020603050405020304" pitchFamily="18" charset="0"/>
              </a:rPr>
              <a:t> para poder identificarla y compartir tus hallazgos con los demás</a:t>
            </a:r>
            <a:r>
              <a:rPr lang="en-US" sz="1200" dirty="0">
                <a:latin typeface="+mn-lt"/>
                <a:cs typeface="Calibri"/>
              </a:rPr>
              <a:t>. </a:t>
            </a:r>
            <a:r>
              <a:rPr lang="es-CO" sz="1200" dirty="0">
                <a:solidFill>
                  <a:srgbClr val="000000"/>
                </a:solidFill>
                <a:effectLst/>
                <a:latin typeface="+mn-lt"/>
                <a:ea typeface="Times New Roman" panose="02020603050405020304" pitchFamily="18" charset="0"/>
              </a:rPr>
              <a:t>Una vez que tengas una identificación positiva de tu planta, investiga un poco sobre ella y comprueba si tu suposición sobre su textura era correcta</a:t>
            </a:r>
            <a:r>
              <a:rPr lang="en-US" sz="1200" dirty="0">
                <a:latin typeface="+mn-lt"/>
                <a:cs typeface="Calibri"/>
              </a:rPr>
              <a:t>. </a:t>
            </a:r>
          </a:p>
        </p:txBody>
      </p:sp>
      <p:sp>
        <p:nvSpPr>
          <p:cNvPr id="4" name="Slide Number Placeholder 3"/>
          <p:cNvSpPr>
            <a:spLocks noGrp="1"/>
          </p:cNvSpPr>
          <p:nvPr>
            <p:ph type="sldNum" sz="quarter" idx="5"/>
          </p:nvPr>
        </p:nvSpPr>
        <p:spPr/>
        <p:txBody>
          <a:bodyPr/>
          <a:lstStyle/>
          <a:p>
            <a:fld id="{702A2A0B-2325-49AA-A195-1DC1BA66A573}" type="slidenum">
              <a:rPr lang="en-US" smtClean="0"/>
              <a:t>12</a:t>
            </a:fld>
            <a:endParaRPr lang="en-US"/>
          </a:p>
        </p:txBody>
      </p:sp>
    </p:spTree>
    <p:extLst>
      <p:ext uri="{BB962C8B-B14F-4D97-AF65-F5344CB8AC3E}">
        <p14:creationId xmlns:p14="http://schemas.microsoft.com/office/powerpoint/2010/main" val="1797563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Slide Number Placeholder 3"/>
          <p:cNvSpPr>
            <a:spLocks noGrp="1"/>
          </p:cNvSpPr>
          <p:nvPr>
            <p:ph type="sldNum" sz="quarter" idx="5"/>
          </p:nvPr>
        </p:nvSpPr>
        <p:spPr/>
        <p:txBody>
          <a:bodyPr/>
          <a:lstStyle/>
          <a:p>
            <a:fld id="{51568DD5-29F2-425B-871C-A889A4704585}" type="slidenum">
              <a:rPr lang="en-US" smtClean="0"/>
              <a:t>13</a:t>
            </a:fld>
            <a:endParaRPr lang="en-US"/>
          </a:p>
        </p:txBody>
      </p:sp>
    </p:spTree>
    <p:extLst>
      <p:ext uri="{BB962C8B-B14F-4D97-AF65-F5344CB8AC3E}">
        <p14:creationId xmlns:p14="http://schemas.microsoft.com/office/powerpoint/2010/main" val="3211985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Slide Number Placeholder 3"/>
          <p:cNvSpPr>
            <a:spLocks noGrp="1"/>
          </p:cNvSpPr>
          <p:nvPr>
            <p:ph type="sldNum" sz="quarter" idx="5"/>
          </p:nvPr>
        </p:nvSpPr>
        <p:spPr/>
        <p:txBody>
          <a:bodyPr/>
          <a:lstStyle/>
          <a:p>
            <a:fld id="{51568DD5-29F2-425B-871C-A889A4704585}" type="slidenum">
              <a:rPr lang="en-US" smtClean="0"/>
              <a:t>2</a:t>
            </a:fld>
            <a:endParaRPr lang="en-US"/>
          </a:p>
        </p:txBody>
      </p:sp>
    </p:spTree>
    <p:extLst>
      <p:ext uri="{BB962C8B-B14F-4D97-AF65-F5344CB8AC3E}">
        <p14:creationId xmlns:p14="http://schemas.microsoft.com/office/powerpoint/2010/main" val="79140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s-CO" sz="1200" b="0" i="0" dirty="0">
                <a:solidFill>
                  <a:srgbClr val="000000"/>
                </a:solidFill>
                <a:effectLst/>
                <a:latin typeface="Calibri" panose="020F0502020204030204" pitchFamily="34" charset="0"/>
              </a:rPr>
              <a:t>Dibuja tres cuadros en una página de tu diario de naturaleza. </a:t>
            </a:r>
          </a:p>
          <a:p>
            <a:pPr algn="l" rtl="0" fontAlgn="base">
              <a:buFont typeface="Arial" panose="020B0604020202020204" pitchFamily="34" charset="0"/>
              <a:buNone/>
            </a:pPr>
            <a:r>
              <a:rPr lang="es-CO" sz="1200" b="0" i="0" dirty="0">
                <a:solidFill>
                  <a:srgbClr val="000000"/>
                </a:solidFill>
                <a:effectLst/>
                <a:latin typeface="Calibri" panose="020F0502020204030204" pitchFamily="34" charset="0"/>
              </a:rPr>
              <a:t>Dentro de </a:t>
            </a:r>
            <a:r>
              <a:rPr lang="es-CO" sz="1200" b="0" i="0">
                <a:solidFill>
                  <a:srgbClr val="000000"/>
                </a:solidFill>
                <a:effectLst/>
                <a:latin typeface="Calibri" panose="020F0502020204030204" pitchFamily="34" charset="0"/>
              </a:rPr>
              <a:t>cada cuadro, </a:t>
            </a:r>
            <a:r>
              <a:rPr lang="es-CO" sz="1200" b="0" i="0" dirty="0">
                <a:solidFill>
                  <a:srgbClr val="000000"/>
                </a:solidFill>
                <a:effectLst/>
                <a:latin typeface="Calibri" panose="020F0502020204030204" pitchFamily="34" charset="0"/>
              </a:rPr>
              <a:t>dibuja una forma diferente en un patrón repetitivo.</a:t>
            </a:r>
          </a:p>
          <a:p>
            <a:pPr algn="l" rtl="0" fontAlgn="base">
              <a:buFont typeface="Arial" panose="020B0604020202020204" pitchFamily="34" charset="0"/>
              <a:buNone/>
            </a:pPr>
            <a:r>
              <a:rPr lang="es-CO" sz="1200" b="0" i="0" dirty="0">
                <a:solidFill>
                  <a:srgbClr val="000000"/>
                </a:solidFill>
                <a:effectLst/>
                <a:latin typeface="Calibri" panose="020F0502020204030204" pitchFamily="34" charset="0"/>
              </a:rPr>
              <a:t>Practicaremos con círculos, rectángulos y triángulos.</a:t>
            </a:r>
          </a:p>
          <a:p>
            <a:pPr algn="l" rtl="0" fontAlgn="base">
              <a:buFont typeface="Arial" panose="020B0604020202020204" pitchFamily="34" charset="0"/>
              <a:buNone/>
            </a:pPr>
            <a:r>
              <a:rPr lang="es-CO" sz="1200" b="0" i="0" dirty="0">
                <a:solidFill>
                  <a:srgbClr val="000000"/>
                </a:solidFill>
                <a:effectLst/>
                <a:latin typeface="Calibri" panose="020F0502020204030204" pitchFamily="34" charset="0"/>
              </a:rPr>
              <a:t>Puedes comenzar con formas grandes y medianas y luego rellenar los espacios sobrantes con formas pequeñas. </a:t>
            </a:r>
          </a:p>
          <a:p>
            <a:pPr algn="l" rtl="0" fontAlgn="base">
              <a:buFont typeface="Arial" panose="020B0604020202020204" pitchFamily="34" charset="0"/>
              <a:buNone/>
            </a:pPr>
            <a:r>
              <a:rPr lang="es-CO" sz="1200" b="0" i="0" dirty="0">
                <a:solidFill>
                  <a:srgbClr val="000000"/>
                </a:solidFill>
                <a:effectLst/>
                <a:latin typeface="Calibri" panose="020F0502020204030204" pitchFamily="34" charset="0"/>
              </a:rPr>
              <a:t>Puedes crear un patrón uniforme o un patrón aleatorio, lo que te venga primero a la mente.</a:t>
            </a:r>
            <a:r>
              <a:rPr lang="en-US" sz="1200" b="0" i="0" dirty="0">
                <a:solidFill>
                  <a:srgbClr val="000000"/>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3</a:t>
            </a:fld>
            <a:endParaRPr lang="en-US"/>
          </a:p>
        </p:txBody>
      </p:sp>
    </p:spTree>
    <p:extLst>
      <p:ext uri="{BB962C8B-B14F-4D97-AF65-F5344CB8AC3E}">
        <p14:creationId xmlns:p14="http://schemas.microsoft.com/office/powerpoint/2010/main" val="451848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b="0" i="0" dirty="0">
                <a:solidFill>
                  <a:srgbClr val="2B2B2B"/>
                </a:solidFill>
                <a:effectLst/>
                <a:latin typeface="+mn-lt"/>
              </a:rPr>
              <a:t>Entonces, ¿qué es la textura? Tocamos un objeto y podemos sentir que es suave o áspero, pero ¿cómo traducimos lo que sentimos en lo que vemos? El tipo de superficie y la cantidad de textura determina la cantidad de luz que se refleja en la superficie.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B2B2B"/>
              </a:solidFill>
              <a:effectLst/>
              <a:latin typeface="+mn-lt"/>
            </a:endParaRPr>
          </a:p>
          <a:p>
            <a:pPr algn="just" fontAlgn="base">
              <a:buFont typeface="Arial" panose="020B0604020202020204" pitchFamily="34" charset="0"/>
              <a:buChar char="•"/>
            </a:pPr>
            <a:r>
              <a:rPr lang="en-US" b="1" i="0" dirty="0">
                <a:solidFill>
                  <a:srgbClr val="FB8277"/>
                </a:solidFill>
                <a:effectLst/>
                <a:latin typeface="+mn-lt"/>
              </a:rPr>
              <a:t>Superficies </a:t>
            </a:r>
            <a:r>
              <a:rPr lang="en-US" b="1" i="0" dirty="0" err="1">
                <a:solidFill>
                  <a:srgbClr val="FB8277"/>
                </a:solidFill>
                <a:effectLst/>
                <a:latin typeface="+mn-lt"/>
              </a:rPr>
              <a:t>duras</a:t>
            </a:r>
            <a:r>
              <a:rPr lang="en-US" b="0" i="0" dirty="0">
                <a:solidFill>
                  <a:srgbClr val="2B2B2B"/>
                </a:solidFill>
                <a:effectLst/>
                <a:latin typeface="+mn-lt"/>
              </a:rPr>
              <a:t>– </a:t>
            </a:r>
            <a:r>
              <a:rPr lang="es-CO" b="0" i="0" dirty="0">
                <a:solidFill>
                  <a:srgbClr val="2B2B2B"/>
                </a:solidFill>
                <a:effectLst/>
                <a:latin typeface="+mn-lt"/>
              </a:rPr>
              <a:t>una superficie dura y lisa, como el metal o el vidrio, es muy reflectante. Esto significa que la luz incide más en la superficie y rebota. Esto crea bordes nítidos y contrastes más fuertes de valores claros y oscuros</a:t>
            </a:r>
            <a:r>
              <a:rPr lang="en-US" b="0" i="0" dirty="0">
                <a:solidFill>
                  <a:srgbClr val="2B2B2B"/>
                </a:solidFill>
                <a:effectLst/>
                <a:latin typeface="+mn-lt"/>
              </a:rPr>
              <a:t>.</a:t>
            </a:r>
          </a:p>
          <a:p>
            <a:pPr algn="just" fontAlgn="base">
              <a:buFont typeface="Arial" panose="020B0604020202020204" pitchFamily="34" charset="0"/>
              <a:buChar char="•"/>
            </a:pPr>
            <a:r>
              <a:rPr lang="en-US" b="1" i="0" dirty="0">
                <a:solidFill>
                  <a:srgbClr val="FB8277"/>
                </a:solidFill>
                <a:effectLst/>
                <a:latin typeface="+mn-lt"/>
              </a:rPr>
              <a:t>Superficies </a:t>
            </a:r>
            <a:r>
              <a:rPr lang="en-US" b="1" i="0" dirty="0" err="1">
                <a:solidFill>
                  <a:srgbClr val="FB8277"/>
                </a:solidFill>
                <a:effectLst/>
                <a:latin typeface="+mn-lt"/>
              </a:rPr>
              <a:t>suaves</a:t>
            </a:r>
            <a:r>
              <a:rPr lang="en-US" b="0" i="0" dirty="0">
                <a:solidFill>
                  <a:srgbClr val="2B2B2B"/>
                </a:solidFill>
                <a:effectLst/>
                <a:latin typeface="+mn-lt"/>
              </a:rPr>
              <a:t> – </a:t>
            </a:r>
            <a:r>
              <a:rPr lang="es-CO" b="0" i="0" dirty="0">
                <a:solidFill>
                  <a:srgbClr val="2B2B2B"/>
                </a:solidFill>
                <a:effectLst/>
                <a:latin typeface="+mn-lt"/>
              </a:rPr>
              <a:t>una superficie suave, como tela u hojas, absorbe la luz y crea transiciones suaves entre las luces y las sombras</a:t>
            </a:r>
            <a:r>
              <a:rPr lang="en-US" b="0" i="0" dirty="0">
                <a:solidFill>
                  <a:srgbClr val="2B2B2B"/>
                </a:solidFill>
                <a:effectLst/>
                <a:latin typeface="+mn-lt"/>
              </a:rPr>
              <a:t>.</a:t>
            </a:r>
          </a:p>
          <a:p>
            <a:pPr algn="just" fontAlgn="base">
              <a:buFont typeface="Arial" panose="020B0604020202020204" pitchFamily="34" charset="0"/>
              <a:buChar char="•"/>
            </a:pPr>
            <a:r>
              <a:rPr lang="en-US" b="1" i="0" dirty="0">
                <a:solidFill>
                  <a:srgbClr val="FB8277"/>
                </a:solidFill>
                <a:effectLst/>
                <a:latin typeface="+mn-lt"/>
              </a:rPr>
              <a:t>Superficies </a:t>
            </a:r>
            <a:r>
              <a:rPr lang="en-US" sz="1200" b="1" i="0" dirty="0" err="1">
                <a:solidFill>
                  <a:srgbClr val="2B2B2B"/>
                </a:solidFill>
                <a:effectLst/>
                <a:latin typeface="+mn-lt"/>
              </a:rPr>
              <a:t>á</a:t>
            </a:r>
            <a:r>
              <a:rPr lang="en-US" sz="1200" b="1" dirty="0" err="1"/>
              <a:t>speras</a:t>
            </a:r>
            <a:r>
              <a:rPr lang="en-US" b="0" i="0" dirty="0">
                <a:solidFill>
                  <a:srgbClr val="2B2B2B"/>
                </a:solidFill>
                <a:effectLst/>
                <a:latin typeface="+mn-lt"/>
              </a:rPr>
              <a:t> – </a:t>
            </a:r>
            <a:r>
              <a:rPr lang="es-CO" b="0" i="0" dirty="0">
                <a:solidFill>
                  <a:srgbClr val="2B2B2B"/>
                </a:solidFill>
                <a:effectLst/>
                <a:latin typeface="+mn-lt"/>
              </a:rPr>
              <a:t>Si la superficie es </a:t>
            </a:r>
            <a:r>
              <a:rPr lang="en-US" sz="1200" b="0" i="0" dirty="0" err="1">
                <a:solidFill>
                  <a:srgbClr val="2B2B2B"/>
                </a:solidFill>
                <a:effectLst/>
                <a:latin typeface="+mn-lt"/>
              </a:rPr>
              <a:t>á</a:t>
            </a:r>
            <a:r>
              <a:rPr lang="en-US" sz="1200" b="0" dirty="0" err="1"/>
              <a:t>spera</a:t>
            </a:r>
            <a:r>
              <a:rPr lang="es-CO" b="0" i="0" dirty="0">
                <a:solidFill>
                  <a:srgbClr val="2B2B2B"/>
                </a:solidFill>
                <a:effectLst/>
                <a:latin typeface="+mn-lt"/>
              </a:rPr>
              <a:t>, la luz incide menos en la superficie o la incide en áreas esporádicas. La luz reflejada es menor, lo que hace que las variaciones en los valores sean más suaves. Cuanto más profundas son las inmersiones, más áspera es la textura. Las superficies ásperas, como la corteza de los árboles, tienen muchas crestas pequeñas que captan la luz en la cresta alta con una sombra oscura detrás de la cresta, creando variaciones más fuertes</a:t>
            </a:r>
            <a:r>
              <a:rPr lang="en-US" b="0" i="0" dirty="0">
                <a:solidFill>
                  <a:srgbClr val="2B2B2B"/>
                </a:solidFill>
                <a:effectLst/>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B2B2B"/>
              </a:solidFill>
              <a:effectLst/>
              <a:latin typeface="PT Sans" panose="020B0604020202020204" pitchFamily="34" charset="0"/>
            </a:endParaRPr>
          </a:p>
          <a:p>
            <a:endParaRPr lang="es-CO" dirty="0"/>
          </a:p>
        </p:txBody>
      </p:sp>
      <p:sp>
        <p:nvSpPr>
          <p:cNvPr id="4" name="Slide Number Placeholder 3"/>
          <p:cNvSpPr>
            <a:spLocks noGrp="1"/>
          </p:cNvSpPr>
          <p:nvPr>
            <p:ph type="sldNum" sz="quarter" idx="5"/>
          </p:nvPr>
        </p:nvSpPr>
        <p:spPr/>
        <p:txBody>
          <a:bodyPr/>
          <a:lstStyle/>
          <a:p>
            <a:fld id="{51568DD5-29F2-425B-871C-A889A4704585}" type="slidenum">
              <a:rPr lang="en-US" smtClean="0"/>
              <a:t>4</a:t>
            </a:fld>
            <a:endParaRPr lang="en-US"/>
          </a:p>
        </p:txBody>
      </p:sp>
    </p:spTree>
    <p:extLst>
      <p:ext uri="{BB962C8B-B14F-4D97-AF65-F5344CB8AC3E}">
        <p14:creationId xmlns:p14="http://schemas.microsoft.com/office/powerpoint/2010/main" val="390924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200" b="0" i="0" dirty="0">
                <a:solidFill>
                  <a:srgbClr val="000000"/>
                </a:solidFill>
                <a:effectLst/>
                <a:latin typeface="+mn-lt"/>
              </a:rPr>
              <a:t>Las texturas se pueden dividir en patrones repetidos de puntos, líneas y formas, colores y tonos de valor. Convertir una textura complicada en formas de color puede ayudarte a determinar dónde debe ir tu fuente de luz. Las líneas espaciadas juntas le dan a un objeto una apariencia más oscura. Las líneas muy separadas les dan una apariencia ligera. Dibujar líneas en un patrón repetitivo, variando desde juntas hasta muy separadas, dará la ilusión de textura.</a:t>
            </a:r>
          </a:p>
          <a:p>
            <a:endParaRPr lang="en-US" sz="1200" b="0" i="0" dirty="0">
              <a:solidFill>
                <a:srgbClr val="000000"/>
              </a:solidFill>
              <a:effectLst/>
              <a:latin typeface="+mn-lt"/>
            </a:endParaRPr>
          </a:p>
          <a:p>
            <a:r>
              <a:rPr lang="es-CO" sz="1200" dirty="0">
                <a:solidFill>
                  <a:srgbClr val="000000"/>
                </a:solidFill>
                <a:effectLst/>
                <a:latin typeface="+mn-lt"/>
                <a:ea typeface="Times New Roman" panose="02020603050405020304" pitchFamily="18" charset="0"/>
              </a:rPr>
              <a:t>Toda regla tiene su excepción: a veces las texturas pueden alterar la fuente de luz y las sombras</a:t>
            </a:r>
            <a:r>
              <a:rPr lang="es-CO" sz="1200" b="0" i="0" dirty="0">
                <a:solidFill>
                  <a:srgbClr val="000000"/>
                </a:solidFill>
                <a:effectLst/>
                <a:latin typeface="+mn-lt"/>
              </a:rPr>
              <a:t>.</a:t>
            </a:r>
          </a:p>
          <a:p>
            <a:r>
              <a:rPr lang="es-CO" sz="1200" b="0" i="0" dirty="0">
                <a:solidFill>
                  <a:srgbClr val="000000"/>
                </a:solidFill>
                <a:effectLst/>
                <a:latin typeface="+mn-lt"/>
              </a:rPr>
              <a:t>La fuente de luz para las texturas suele ser más complicada porque las texturas son una serie de colinas y valles.</a:t>
            </a:r>
          </a:p>
          <a:p>
            <a:r>
              <a:rPr lang="es-CO" sz="1200" b="0" i="0" dirty="0">
                <a:solidFill>
                  <a:srgbClr val="000000"/>
                </a:solidFill>
                <a:effectLst/>
                <a:latin typeface="+mn-lt"/>
              </a:rPr>
              <a:t>Superficie lisa = una fuente de luz</a:t>
            </a:r>
          </a:p>
          <a:p>
            <a:r>
              <a:rPr lang="es-CO" sz="1200" b="0" i="0" dirty="0">
                <a:solidFill>
                  <a:srgbClr val="000000"/>
                </a:solidFill>
                <a:effectLst/>
                <a:latin typeface="+mn-lt"/>
              </a:rPr>
              <a:t>Superficie texturizada = </a:t>
            </a:r>
            <a:r>
              <a:rPr lang="es-CO" sz="1200" dirty="0">
                <a:solidFill>
                  <a:srgbClr val="000000"/>
                </a:solidFill>
                <a:effectLst/>
                <a:latin typeface="+mn-lt"/>
                <a:ea typeface="Times New Roman" panose="02020603050405020304" pitchFamily="18" charset="0"/>
              </a:rPr>
              <a:t>una dispersión de luz</a:t>
            </a:r>
            <a:endParaRPr lang="en-US" sz="1200" dirty="0">
              <a:latin typeface="+mn-lt"/>
            </a:endParaRPr>
          </a:p>
        </p:txBody>
      </p:sp>
      <p:sp>
        <p:nvSpPr>
          <p:cNvPr id="4" name="Slide Number Placeholder 3"/>
          <p:cNvSpPr>
            <a:spLocks noGrp="1"/>
          </p:cNvSpPr>
          <p:nvPr>
            <p:ph type="sldNum" sz="quarter" idx="5"/>
          </p:nvPr>
        </p:nvSpPr>
        <p:spPr/>
        <p:txBody>
          <a:bodyPr/>
          <a:lstStyle/>
          <a:p>
            <a:fld id="{51568DD5-29F2-425B-871C-A889A4704585}" type="slidenum">
              <a:rPr lang="en-US" smtClean="0"/>
              <a:t>5</a:t>
            </a:fld>
            <a:endParaRPr lang="en-US"/>
          </a:p>
        </p:txBody>
      </p:sp>
    </p:spTree>
    <p:extLst>
      <p:ext uri="{BB962C8B-B14F-4D97-AF65-F5344CB8AC3E}">
        <p14:creationId xmlns:p14="http://schemas.microsoft.com/office/powerpoint/2010/main" val="4011823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b="0" i="0" dirty="0">
                <a:solidFill>
                  <a:srgbClr val="000000"/>
                </a:solidFill>
                <a:effectLst/>
                <a:latin typeface="+mn-lt"/>
              </a:rPr>
              <a:t>Convertir una textura complicada en formas de color puede ayudarlo a determinar dónde debe ir su fuente de luz.</a:t>
            </a:r>
          </a:p>
          <a:p>
            <a:endParaRPr lang="es-CO" b="0" i="0" dirty="0">
              <a:solidFill>
                <a:srgbClr val="000000"/>
              </a:solidFill>
              <a:effectLst/>
              <a:latin typeface="+mn-lt"/>
            </a:endParaRPr>
          </a:p>
          <a:p>
            <a:r>
              <a:rPr lang="es-CO" b="0" i="0" dirty="0">
                <a:solidFill>
                  <a:srgbClr val="000000"/>
                </a:solidFill>
                <a:effectLst/>
                <a:latin typeface="+mn-lt"/>
              </a:rPr>
              <a:t>Las texturas irregulares se pueden dividir en un patrón de formas repetidas. La textura de esta </a:t>
            </a:r>
            <a:r>
              <a:rPr lang="es-CO" b="0" i="0" dirty="0" err="1">
                <a:solidFill>
                  <a:srgbClr val="000000"/>
                </a:solidFill>
                <a:effectLst/>
                <a:latin typeface="+mn-lt"/>
              </a:rPr>
              <a:t>jackfruit</a:t>
            </a:r>
            <a:r>
              <a:rPr lang="es-CO" b="0" i="0" dirty="0">
                <a:solidFill>
                  <a:srgbClr val="000000"/>
                </a:solidFill>
                <a:effectLst/>
                <a:latin typeface="+mn-lt"/>
              </a:rPr>
              <a:t> es un patrón de formas piramidales repetitivas que interactúan con la fuente de luz. Los lados de las protuberancias que miran hacia la fuente de luz tienen un color más claro que los lados que son en sombra.</a:t>
            </a:r>
            <a:endParaRPr lang="en-US" b="0" i="0"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51568DD5-29F2-425B-871C-A889A4704585}" type="slidenum">
              <a:rPr lang="en-US" smtClean="0"/>
              <a:t>6</a:t>
            </a:fld>
            <a:endParaRPr lang="en-US"/>
          </a:p>
        </p:txBody>
      </p:sp>
    </p:spTree>
    <p:extLst>
      <p:ext uri="{BB962C8B-B14F-4D97-AF65-F5344CB8AC3E}">
        <p14:creationId xmlns:p14="http://schemas.microsoft.com/office/powerpoint/2010/main" val="2487403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s-CO" sz="1200" dirty="0">
                <a:solidFill>
                  <a:srgbClr val="000000"/>
                </a:solidFill>
                <a:effectLst/>
                <a:latin typeface="+mn-lt"/>
                <a:ea typeface="Times New Roman" panose="02020603050405020304" pitchFamily="18" charset="0"/>
              </a:rPr>
              <a:t>Las texturas son muy buenas para añadir elementos interesantes a tus obras de arte, pero también cumplen una función importante en la naturaleza</a:t>
            </a:r>
            <a:r>
              <a:rPr lang="en-US" sz="1200" b="0" i="0" dirty="0">
                <a:solidFill>
                  <a:srgbClr val="000000"/>
                </a:solidFill>
                <a:effectLst/>
                <a:latin typeface="+mn-lt"/>
              </a:rPr>
              <a:t>. </a:t>
            </a:r>
            <a:r>
              <a:rPr lang="es-CO" sz="1200" dirty="0">
                <a:solidFill>
                  <a:srgbClr val="000000"/>
                </a:solidFill>
                <a:effectLst/>
                <a:latin typeface="+mn-lt"/>
                <a:ea typeface="Times New Roman" panose="02020603050405020304" pitchFamily="18" charset="0"/>
              </a:rPr>
              <a:t>Cuentan la historia de cómo sobrevive una planta en su hábitat natural y agregan contexto a tus observaciones de la naturaleza</a:t>
            </a:r>
            <a:r>
              <a:rPr lang="en-US" sz="1200" b="0" i="0" dirty="0">
                <a:solidFill>
                  <a:srgbClr val="000000"/>
                </a:solidFill>
                <a:effectLst/>
                <a:latin typeface="+mn-lt"/>
              </a:rPr>
              <a:t>.  </a:t>
            </a:r>
          </a:p>
          <a:p>
            <a:pPr marL="285750" indent="-285750" algn="l" rtl="0" fontAlgn="base">
              <a:buFontTx/>
              <a:buChar char="-"/>
            </a:pPr>
            <a:r>
              <a:rPr lang="es-CO" sz="1200" dirty="0">
                <a:solidFill>
                  <a:srgbClr val="000000"/>
                </a:solidFill>
                <a:effectLst/>
                <a:latin typeface="+mn-lt"/>
                <a:ea typeface="Times New Roman" panose="02020603050405020304" pitchFamily="18" charset="0"/>
              </a:rPr>
              <a:t>Una hoja brillante y una hoja mate pueden estar adaptadas para retener o liberar humedad en función de las condiciones de su entorno</a:t>
            </a:r>
            <a:r>
              <a:rPr lang="en-US" sz="1200" b="0" i="0" dirty="0">
                <a:solidFill>
                  <a:srgbClr val="000000"/>
                </a:solidFill>
                <a:effectLst/>
                <a:latin typeface="+mn-lt"/>
              </a:rPr>
              <a:t>. </a:t>
            </a:r>
          </a:p>
          <a:p>
            <a:pPr marL="285750" indent="-285750" algn="l" rtl="0" fontAlgn="base">
              <a:buFontTx/>
              <a:buChar char="-"/>
            </a:pPr>
            <a:r>
              <a:rPr lang="es-CO" sz="1200" dirty="0">
                <a:solidFill>
                  <a:srgbClr val="000000"/>
                </a:solidFill>
                <a:effectLst/>
                <a:latin typeface="+mn-lt"/>
                <a:ea typeface="Times New Roman" panose="02020603050405020304" pitchFamily="18" charset="0"/>
              </a:rPr>
              <a:t>Algunas hojas o frutos brillantes están recubiertos de una superficie cerosa que los ayuda a protegerse de su entorno</a:t>
            </a:r>
          </a:p>
          <a:p>
            <a:pPr marL="285750" indent="-285750" algn="l" rtl="0" fontAlgn="base">
              <a:buFontTx/>
              <a:buChar char="-"/>
            </a:pPr>
            <a:r>
              <a:rPr lang="es-CO" sz="1200" dirty="0">
                <a:solidFill>
                  <a:srgbClr val="000000"/>
                </a:solidFill>
                <a:effectLst/>
                <a:latin typeface="+mn-lt"/>
                <a:ea typeface="Times New Roman" panose="02020603050405020304" pitchFamily="18" charset="0"/>
              </a:rPr>
              <a:t>Puedes obtener este “brillo” mediante el uso de valores y dejando un espacio en blanco considerable en el lugar donde apunta la fuente de luz</a:t>
            </a:r>
            <a:r>
              <a:rPr lang="en-US" sz="1200" b="0" i="0" dirty="0">
                <a:solidFill>
                  <a:srgbClr val="000000"/>
                </a:solidFill>
                <a:effectLst/>
                <a:latin typeface="+mn-lt"/>
              </a:rPr>
              <a:t>. </a:t>
            </a:r>
            <a:r>
              <a:rPr lang="es-CO" sz="1200" dirty="0">
                <a:solidFill>
                  <a:srgbClr val="000000"/>
                </a:solidFill>
                <a:effectLst/>
                <a:latin typeface="+mn-lt"/>
                <a:ea typeface="Times New Roman" panose="02020603050405020304" pitchFamily="18" charset="0"/>
              </a:rPr>
              <a:t>Algo que es mate no reflejará tanta luz, por lo que los colores pueden mezclarse un poco más en el lugar donde se encuentra la fuente de luz</a:t>
            </a:r>
            <a:r>
              <a:rPr lang="en-US" sz="1200" b="0" i="0" dirty="0">
                <a:solidFill>
                  <a:srgbClr val="000000"/>
                </a:solidFill>
                <a:effectLst/>
                <a:latin typeface="+mn-lt"/>
              </a:rPr>
              <a:t>. </a:t>
            </a:r>
          </a:p>
          <a:p>
            <a:pPr marL="742950" lvl="1" indent="-285750" algn="l" rtl="0" fontAlgn="base">
              <a:buFontTx/>
              <a:buChar char="-"/>
            </a:pPr>
            <a:r>
              <a:rPr lang="es-CO" sz="1200" dirty="0">
                <a:solidFill>
                  <a:srgbClr val="000000"/>
                </a:solidFill>
                <a:effectLst/>
                <a:latin typeface="+mn-lt"/>
                <a:ea typeface="Times New Roman" panose="02020603050405020304" pitchFamily="18" charset="0"/>
              </a:rPr>
              <a:t>Una transición brusca de colores y valores, así como los bordes marcados, indicarán que la superficie es más brillante</a:t>
            </a:r>
            <a:r>
              <a:rPr lang="en-US" sz="1200" b="0" i="0" dirty="0">
                <a:solidFill>
                  <a:srgbClr val="000000"/>
                </a:solidFill>
                <a:effectLst/>
                <a:latin typeface="+mn-lt"/>
              </a:rPr>
              <a:t>.</a:t>
            </a:r>
          </a:p>
          <a:p>
            <a:pPr marL="742950" lvl="1" indent="-285750" algn="l" rtl="0" fontAlgn="base">
              <a:buFontTx/>
              <a:buChar char="-"/>
            </a:pPr>
            <a:r>
              <a:rPr lang="es-CO" sz="1200" dirty="0">
                <a:solidFill>
                  <a:srgbClr val="000000"/>
                </a:solidFill>
                <a:effectLst/>
                <a:latin typeface="+mn-lt"/>
                <a:ea typeface="Times New Roman" panose="02020603050405020304" pitchFamily="18" charset="0"/>
              </a:rPr>
              <a:t>Una transición suave de colores, valores y bordes indicará que la superficie es más mate</a:t>
            </a:r>
            <a:r>
              <a:rPr lang="en-US" sz="1200" b="0" i="0" dirty="0">
                <a:solidFill>
                  <a:srgbClr val="000000"/>
                </a:solidFill>
                <a:effectLst/>
                <a:latin typeface="+mn-lt"/>
              </a:rPr>
              <a:t>. </a:t>
            </a: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Linux Libertine"/>
            </a:endParaRPr>
          </a:p>
          <a:p>
            <a:pPr algn="l"/>
            <a:endParaRPr lang="en-US" sz="2800" b="0" i="0" dirty="0">
              <a:solidFill>
                <a:srgbClr val="000000"/>
              </a:solidFill>
              <a:effectLst/>
              <a:latin typeface="Linux Libertine"/>
            </a:endParaRPr>
          </a:p>
        </p:txBody>
      </p:sp>
      <p:sp>
        <p:nvSpPr>
          <p:cNvPr id="4" name="Slide Number Placeholder 3"/>
          <p:cNvSpPr>
            <a:spLocks noGrp="1"/>
          </p:cNvSpPr>
          <p:nvPr>
            <p:ph type="sldNum" sz="quarter" idx="5"/>
          </p:nvPr>
        </p:nvSpPr>
        <p:spPr/>
        <p:txBody>
          <a:bodyPr/>
          <a:lstStyle/>
          <a:p>
            <a:fld id="{51568DD5-29F2-425B-871C-A889A4704585}" type="slidenum">
              <a:rPr lang="en-US" smtClean="0"/>
              <a:t>7</a:t>
            </a:fld>
            <a:endParaRPr lang="en-US"/>
          </a:p>
        </p:txBody>
      </p:sp>
    </p:spTree>
    <p:extLst>
      <p:ext uri="{BB962C8B-B14F-4D97-AF65-F5344CB8AC3E}">
        <p14:creationId xmlns:p14="http://schemas.microsoft.com/office/powerpoint/2010/main" val="1334734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s-CO" sz="1200" b="0" i="0" dirty="0">
                <a:solidFill>
                  <a:srgbClr val="000000"/>
                </a:solidFill>
                <a:effectLst/>
                <a:latin typeface="+mn-lt"/>
              </a:rPr>
              <a:t>Las plantas que no son brillantes pueden carecer de una capa protectora cerosa. En cambio, a menudo tienen una textura difusa o suave para ayudarlos a sobrevivir.</a:t>
            </a:r>
          </a:p>
          <a:p>
            <a:pPr algn="l" rtl="0" fontAlgn="base">
              <a:buFont typeface="Arial" panose="020B0604020202020204" pitchFamily="34" charset="0"/>
              <a:buNone/>
            </a:pPr>
            <a:r>
              <a:rPr lang="es-CO" sz="1200" b="0" i="0" dirty="0">
                <a:solidFill>
                  <a:srgbClr val="000000"/>
                </a:solidFill>
                <a:effectLst/>
                <a:latin typeface="+mn-lt"/>
              </a:rPr>
              <a:t>Eche un vistazo de cerca a una </a:t>
            </a:r>
            <a:r>
              <a:rPr lang="es-CO" sz="1200" b="0" i="0" dirty="0" err="1">
                <a:solidFill>
                  <a:srgbClr val="000000"/>
                </a:solidFill>
                <a:effectLst/>
                <a:latin typeface="+mn-lt"/>
              </a:rPr>
              <a:t>tillandsia</a:t>
            </a:r>
            <a:r>
              <a:rPr lang="es-CO" sz="1200" b="0" i="0" dirty="0">
                <a:solidFill>
                  <a:srgbClr val="000000"/>
                </a:solidFill>
                <a:effectLst/>
                <a:latin typeface="+mn-lt"/>
              </a:rPr>
              <a:t> (planta de aire). Algunas </a:t>
            </a:r>
            <a:r>
              <a:rPr lang="es-CO" sz="1200" b="0" i="0" dirty="0" err="1">
                <a:solidFill>
                  <a:srgbClr val="000000"/>
                </a:solidFill>
                <a:effectLst/>
                <a:latin typeface="+mn-lt"/>
              </a:rPr>
              <a:t>tillandsias</a:t>
            </a:r>
            <a:r>
              <a:rPr lang="es-CO" sz="1200" b="0" i="0" dirty="0">
                <a:solidFill>
                  <a:srgbClr val="000000"/>
                </a:solidFill>
                <a:effectLst/>
                <a:latin typeface="+mn-lt"/>
              </a:rPr>
              <a:t> están cubiertas de diminutas estructuras parecidas a pelos. Estos se llaman tricomas. Estos tricomas ayudan a la planta a extraer agua de la atmósfera a través de la condensación</a:t>
            </a:r>
            <a:r>
              <a:rPr lang="en-US" sz="1200" b="0" i="0" dirty="0">
                <a:solidFill>
                  <a:srgbClr val="000000"/>
                </a:solidFill>
                <a:effectLst/>
                <a:latin typeface="+mn-lt"/>
              </a:rPr>
              <a:t>. </a:t>
            </a:r>
          </a:p>
          <a:p>
            <a:pPr marL="285750" indent="-285750" algn="l" rtl="0" fontAlgn="base">
              <a:buFontTx/>
              <a:buChar char="-"/>
            </a:pPr>
            <a:r>
              <a:rPr lang="es-CO" sz="1200" b="0" i="0" dirty="0">
                <a:solidFill>
                  <a:srgbClr val="000000"/>
                </a:solidFill>
                <a:effectLst/>
                <a:latin typeface="+mn-lt"/>
              </a:rPr>
              <a:t>La textura difusa también puede ahuyentar a los insectos. A algunos insectos no les gusta sentir ese tipo de textura en sus abdómenes y evitarán aterrizar en una planta peluda. Si la pelusa es muy densa en una planta, podría actuar como un amortiguador que evita que las plagas alcancen las hojas o los tallos de la planta</a:t>
            </a:r>
            <a:r>
              <a:rPr lang="en-US" sz="1200" b="0" i="0" dirty="0">
                <a:solidFill>
                  <a:srgbClr val="000000"/>
                </a:solidFill>
                <a:effectLst/>
                <a:latin typeface="+mn-lt"/>
              </a:rPr>
              <a:t>. </a:t>
            </a:r>
          </a:p>
          <a:p>
            <a:pPr marL="285750" indent="-285750" algn="l" rtl="0" fontAlgn="base">
              <a:buFontTx/>
              <a:buChar char="-"/>
            </a:pPr>
            <a:r>
              <a:rPr lang="es-CO" sz="1200" b="0" i="0" dirty="0">
                <a:solidFill>
                  <a:srgbClr val="000000"/>
                </a:solidFill>
                <a:effectLst/>
                <a:latin typeface="+mn-lt"/>
              </a:rPr>
              <a:t>¿Alguna vez has mirado el tallo de una planta de tomate? Es posible que hayas notado que está cubierto de pequeños pelos. ¿Qué crees que hacen los pelos por la planta de tomate</a:t>
            </a:r>
            <a:r>
              <a:rPr lang="en-US" sz="1200" b="0" i="0" dirty="0">
                <a:solidFill>
                  <a:srgbClr val="000000"/>
                </a:solidFill>
                <a:effectLst/>
                <a:latin typeface="+mn-lt"/>
              </a:rPr>
              <a:t>? </a:t>
            </a:r>
          </a:p>
          <a:p>
            <a:pPr marL="285750" indent="-285750" algn="l" rtl="0" fontAlgn="base">
              <a:buFontTx/>
              <a:buChar char="-"/>
            </a:pPr>
            <a:r>
              <a:rPr lang="es-CO" sz="1200" b="0" i="0" dirty="0">
                <a:solidFill>
                  <a:srgbClr val="000000"/>
                </a:solidFill>
                <a:effectLst/>
                <a:latin typeface="+mn-lt"/>
              </a:rPr>
              <a:t>Dibujar una textura difusa se puede lograr a través de patrones de líneas. Para dibujar una textura difusa, puede usar trazos cortos y rápidos al dibujar con bolígrafo o lápiz</a:t>
            </a:r>
            <a:r>
              <a:rPr lang="en-US" sz="1200" b="0" i="0" dirty="0">
                <a:solidFill>
                  <a:srgbClr val="000000"/>
                </a:solidFill>
                <a:effectLst/>
                <a:latin typeface="+mn-lt"/>
              </a:rPr>
              <a:t>. </a:t>
            </a:r>
          </a:p>
          <a:p>
            <a:pPr marL="285750" indent="-285750" algn="l" rtl="0" fontAlgn="base">
              <a:buFontTx/>
              <a:buChar char="-"/>
            </a:pPr>
            <a:endParaRPr lang="en-US" sz="1200" b="0" i="0" dirty="0">
              <a:solidFill>
                <a:srgbClr val="000000"/>
              </a:solidFill>
              <a:effectLst/>
              <a:latin typeface="Calibri" panose="020F0502020204030204" pitchFamily="34" charset="0"/>
            </a:endParaRPr>
          </a:p>
          <a:p>
            <a:pPr marL="285750" indent="-285750" algn="l" rtl="0" fontAlgn="base">
              <a:buFontTx/>
              <a:buChar char="-"/>
            </a:pPr>
            <a:endParaRPr lang="en-US" sz="1200" b="0" i="0" dirty="0">
              <a:solidFill>
                <a:srgbClr val="000000"/>
              </a:solidFill>
              <a:effectLst/>
              <a:latin typeface="Calibri" panose="020F0502020204030204" pitchFamily="34" charset="0"/>
            </a:endParaRPr>
          </a:p>
          <a:p>
            <a:pPr marL="0" indent="0" algn="l" rtl="0" fontAlgn="base">
              <a:buFontTx/>
              <a:buNone/>
            </a:pPr>
            <a:r>
              <a:rPr lang="en-US" sz="1200" b="0" i="0" dirty="0">
                <a:solidFill>
                  <a:srgbClr val="000000"/>
                </a:solidFill>
                <a:effectLst/>
                <a:latin typeface="Calibri" panose="020F0502020204030204" pitchFamily="34" charset="0"/>
              </a:rPr>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Linux Libertine"/>
              </a:rPr>
              <a:t>Spanish Moss close up.JPG by </a:t>
            </a:r>
            <a:r>
              <a:rPr lang="en-US" sz="1200" u="none" strike="noStrike" dirty="0">
                <a:solidFill>
                  <a:srgbClr val="0645AD"/>
                </a:solidFill>
                <a:effectLst/>
                <a:hlinkClick r:id="rId3" tooltip="User:Bubba73"/>
              </a:rPr>
              <a:t>Bubba73 (Jud McCranie)</a:t>
            </a:r>
            <a:r>
              <a:rPr lang="en-US" sz="1200" u="none" strike="noStrike" dirty="0">
                <a:solidFill>
                  <a:srgbClr val="0645AD"/>
                </a:solidFill>
                <a:effectLst/>
              </a:rPr>
              <a:t> CC </a:t>
            </a:r>
            <a:r>
              <a:rPr lang="en-US" sz="1200" b="0" i="0" u="none" strike="noStrike" dirty="0">
                <a:solidFill>
                  <a:srgbClr val="3366BB"/>
                </a:solidFill>
                <a:effectLst/>
                <a:latin typeface="Arial" panose="020B0604020202020204" pitchFamily="34" charset="0"/>
                <a:hlinkClick r:id="rId4" tooltip="w:en:Creative Commons"/>
              </a:rPr>
              <a:t>Creative Commons</a:t>
            </a:r>
            <a:r>
              <a:rPr lang="en-US" sz="1200" b="0" i="0" dirty="0">
                <a:solidFill>
                  <a:srgbClr val="202122"/>
                </a:solidFill>
                <a:effectLst/>
                <a:latin typeface="Arial" panose="020B0604020202020204" pitchFamily="34" charset="0"/>
              </a:rPr>
              <a:t> </a:t>
            </a:r>
            <a:r>
              <a:rPr lang="en-US" sz="1200" b="0" i="0" u="sng" dirty="0">
                <a:solidFill>
                  <a:srgbClr val="3366BB"/>
                </a:solidFill>
                <a:effectLst/>
                <a:latin typeface="Arial" panose="020B0604020202020204" pitchFamily="34" charset="0"/>
                <a:hlinkClick r:id="rId5"/>
              </a:rPr>
              <a:t>Attribution-Share Alike 4.0 International</a:t>
            </a:r>
            <a:endParaRPr lang="en-US" sz="1200" b="0" i="0" u="sng" dirty="0">
              <a:solidFill>
                <a:srgbClr val="3366BB"/>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Linux Libertine"/>
              </a:rPr>
              <a:t>Tillandsia </a:t>
            </a:r>
            <a:r>
              <a:rPr lang="en-US" sz="1200" b="0" i="0" dirty="0" err="1">
                <a:solidFill>
                  <a:srgbClr val="000000"/>
                </a:solidFill>
                <a:effectLst/>
                <a:latin typeface="Linux Libertine"/>
              </a:rPr>
              <a:t>harrisii</a:t>
            </a:r>
            <a:r>
              <a:rPr lang="en-US" sz="1200" b="0" i="0" dirty="0">
                <a:solidFill>
                  <a:srgbClr val="000000"/>
                </a:solidFill>
                <a:effectLst/>
                <a:latin typeface="Linux Libertine"/>
              </a:rPr>
              <a:t> (43971695).jpg by </a:t>
            </a:r>
            <a:r>
              <a:rPr lang="en-US" sz="1200" b="0" i="0" u="none" strike="noStrike" dirty="0">
                <a:solidFill>
                  <a:srgbClr val="3366BB"/>
                </a:solidFill>
                <a:effectLst/>
                <a:latin typeface="Arial" panose="020B0604020202020204" pitchFamily="34" charset="0"/>
                <a:hlinkClick r:id="rId6"/>
              </a:rPr>
              <a:t>James Ho</a:t>
            </a:r>
            <a:r>
              <a:rPr lang="en-US" sz="1200" b="0" i="0" u="none" strike="noStrike" dirty="0">
                <a:solidFill>
                  <a:srgbClr val="3366BB"/>
                </a:solidFill>
                <a:effectLst/>
                <a:latin typeface="Arial" panose="020B0604020202020204" pitchFamily="34" charset="0"/>
              </a:rPr>
              <a:t> CC </a:t>
            </a:r>
            <a:r>
              <a:rPr lang="en-US" sz="1200" b="0" i="0" dirty="0">
                <a:solidFill>
                  <a:srgbClr val="202122"/>
                </a:solidFill>
                <a:effectLst/>
                <a:latin typeface="Arial" panose="020B0604020202020204" pitchFamily="34" charset="0"/>
              </a:rPr>
              <a:t> </a:t>
            </a:r>
            <a:r>
              <a:rPr lang="en-US" sz="1200" b="0" i="0" u="none" strike="noStrike" dirty="0">
                <a:solidFill>
                  <a:srgbClr val="3366BB"/>
                </a:solidFill>
                <a:effectLst/>
                <a:latin typeface="Arial" panose="020B0604020202020204" pitchFamily="34" charset="0"/>
                <a:hlinkClick r:id="rId4" tooltip="w:en:Creative Commons"/>
              </a:rPr>
              <a:t>Creative Commons</a:t>
            </a:r>
            <a:r>
              <a:rPr lang="en-US" sz="1200" b="0" i="0" dirty="0">
                <a:solidFill>
                  <a:srgbClr val="202122"/>
                </a:solidFill>
                <a:effectLst/>
                <a:latin typeface="Arial" panose="020B0604020202020204" pitchFamily="34" charset="0"/>
              </a:rPr>
              <a:t> </a:t>
            </a:r>
            <a:r>
              <a:rPr lang="en-US" sz="1200" b="0" i="0" u="none" strike="noStrike" dirty="0">
                <a:solidFill>
                  <a:srgbClr val="3366BB"/>
                </a:solidFill>
                <a:effectLst/>
                <a:latin typeface="Arial" panose="020B0604020202020204" pitchFamily="34" charset="0"/>
                <a:hlinkClick r:id="rId7"/>
              </a:rPr>
              <a:t>Attribution-Share Alike 2.0 Generic</a:t>
            </a:r>
            <a:endParaRPr lang="en-US" sz="1200" b="0" i="0" dirty="0">
              <a:solidFill>
                <a:srgbClr val="000000"/>
              </a:solidFill>
              <a:effectLst/>
              <a:latin typeface="Linux Liberti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Linux Libertine"/>
            </a:endParaRPr>
          </a:p>
          <a:p>
            <a:pPr algn="l"/>
            <a:endParaRPr lang="en-US" sz="2800" b="0" i="0" dirty="0">
              <a:solidFill>
                <a:srgbClr val="000000"/>
              </a:solidFill>
              <a:effectLst/>
              <a:latin typeface="Linux Libertine"/>
            </a:endParaRPr>
          </a:p>
        </p:txBody>
      </p:sp>
      <p:sp>
        <p:nvSpPr>
          <p:cNvPr id="4" name="Slide Number Placeholder 3"/>
          <p:cNvSpPr>
            <a:spLocks noGrp="1"/>
          </p:cNvSpPr>
          <p:nvPr>
            <p:ph type="sldNum" sz="quarter" idx="5"/>
          </p:nvPr>
        </p:nvSpPr>
        <p:spPr/>
        <p:txBody>
          <a:bodyPr/>
          <a:lstStyle/>
          <a:p>
            <a:fld id="{51568DD5-29F2-425B-871C-A889A4704585}" type="slidenum">
              <a:rPr lang="en-US" smtClean="0"/>
              <a:t>8</a:t>
            </a:fld>
            <a:endParaRPr lang="en-US"/>
          </a:p>
        </p:txBody>
      </p:sp>
    </p:spTree>
    <p:extLst>
      <p:ext uri="{BB962C8B-B14F-4D97-AF65-F5344CB8AC3E}">
        <p14:creationId xmlns:p14="http://schemas.microsoft.com/office/powerpoint/2010/main" val="899002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s-CO" sz="1200" dirty="0">
                <a:latin typeface="+mn-lt"/>
              </a:rPr>
              <a:t>La textura rugosa ayuda a evitar que las plantas se sobrecalienten. Una hoja áspera o una corteza áspera tiene más superficie para que se evapore el agua, lo que enfría la planta en climas cálidos. Al igual que la sudoración es el mecanismo de enfriamiento natural de nuestro cuerpo</a:t>
            </a:r>
            <a:r>
              <a:rPr lang="en-US" sz="1200" dirty="0">
                <a:latin typeface="+mn-lt"/>
              </a:rPr>
              <a:t>.</a:t>
            </a:r>
            <a:endParaRPr lang="en-US" sz="1200" b="0" i="0" dirty="0">
              <a:solidFill>
                <a:srgbClr val="000000"/>
              </a:solidFill>
              <a:effectLst/>
              <a:latin typeface="+mn-lt"/>
            </a:endParaRPr>
          </a:p>
          <a:p>
            <a:pPr algn="l" rtl="0" fontAlgn="base">
              <a:buFont typeface="Arial" panose="020B0604020202020204" pitchFamily="34" charset="0"/>
              <a:buNone/>
            </a:pPr>
            <a:r>
              <a:rPr lang="es-CO" sz="1200" dirty="0">
                <a:solidFill>
                  <a:srgbClr val="000000"/>
                </a:solidFill>
                <a:effectLst/>
                <a:latin typeface="+mn-lt"/>
                <a:ea typeface="Times New Roman" panose="02020603050405020304" pitchFamily="18" charset="0"/>
              </a:rPr>
              <a:t>La corteza de un árbol suele ser un buen indicador de cómo ese árbol sobrevive en su entorno</a:t>
            </a:r>
            <a:r>
              <a:rPr lang="en-US" sz="1200" b="0" i="0" dirty="0">
                <a:solidFill>
                  <a:srgbClr val="000000"/>
                </a:solidFill>
                <a:effectLst/>
                <a:latin typeface="+mn-lt"/>
              </a:rPr>
              <a:t>.</a:t>
            </a:r>
          </a:p>
          <a:p>
            <a:pPr algn="l" rtl="0" fontAlgn="base">
              <a:buFont typeface="Arial" panose="020B0604020202020204" pitchFamily="34" charset="0"/>
              <a:buNone/>
            </a:pPr>
            <a:endParaRPr lang="en-US" sz="1200" b="0" i="0" dirty="0">
              <a:solidFill>
                <a:srgbClr val="000000"/>
              </a:solidFill>
              <a:effectLst/>
              <a:latin typeface="+mn-lt"/>
            </a:endParaRPr>
          </a:p>
          <a:p>
            <a:pPr algn="l" rtl="0" fontAlgn="base">
              <a:buFont typeface="Arial" panose="020B0604020202020204" pitchFamily="34" charset="0"/>
              <a:buNone/>
            </a:pPr>
            <a:r>
              <a:rPr lang="es-CO" sz="1200" b="0" i="0" dirty="0">
                <a:solidFill>
                  <a:srgbClr val="000000"/>
                </a:solidFill>
                <a:effectLst/>
                <a:latin typeface="+mn-lt"/>
              </a:rPr>
              <a:t>¡Ser escamoso por naturaleza podría salvarte la vida! La mayoría de los árboles arrojan algo de corteza de forma natural en respuesta a factores ambientales como el clima o el cambio de estaciones. Algunas especies, sin embargo, se pelan más fácilmente que otras</a:t>
            </a:r>
            <a:r>
              <a:rPr lang="en-US" sz="1200" b="0" i="0" dirty="0">
                <a:solidFill>
                  <a:srgbClr val="000000"/>
                </a:solidFill>
                <a:effectLst/>
                <a:latin typeface="+mn-lt"/>
              </a:rPr>
              <a:t>.  </a:t>
            </a:r>
          </a:p>
          <a:p>
            <a:pPr marL="285750" indent="-285750" algn="l" rtl="0" fontAlgn="base">
              <a:buFontTx/>
              <a:buChar char="-"/>
            </a:pPr>
            <a:r>
              <a:rPr lang="es-CO" sz="1200" b="0" i="0" dirty="0">
                <a:solidFill>
                  <a:srgbClr val="000000"/>
                </a:solidFill>
                <a:effectLst/>
                <a:latin typeface="+mn-lt"/>
              </a:rPr>
              <a:t>Los pinos </a:t>
            </a:r>
            <a:r>
              <a:rPr lang="es-CO" sz="1200" b="0" i="0" dirty="0" err="1">
                <a:solidFill>
                  <a:srgbClr val="000000"/>
                </a:solidFill>
                <a:effectLst/>
                <a:latin typeface="+mn-lt"/>
              </a:rPr>
              <a:t>elliottii</a:t>
            </a:r>
            <a:r>
              <a:rPr lang="es-CO" sz="1200" b="0" i="0" dirty="0">
                <a:solidFill>
                  <a:srgbClr val="000000"/>
                </a:solidFill>
                <a:effectLst/>
                <a:latin typeface="+mn-lt"/>
              </a:rPr>
              <a:t>  tienen una corteza escamosa que se pela muy fácilmente porque crecen en un ambiente propenso a los incendios. La corteza escamosa protege al árbol desprendiéndose después de que se quema y evitando daños en el interior del duramen</a:t>
            </a:r>
            <a:r>
              <a:rPr lang="en-US" sz="1200" b="0" i="0" dirty="0">
                <a:solidFill>
                  <a:srgbClr val="000000"/>
                </a:solidFill>
                <a:effectLst/>
                <a:latin typeface="+mn-lt"/>
              </a:rPr>
              <a:t>.  </a:t>
            </a:r>
          </a:p>
          <a:p>
            <a:pPr marL="285750" indent="-285750" algn="l" rtl="0" fontAlgn="base">
              <a:buFontTx/>
              <a:buChar char="-"/>
            </a:pPr>
            <a:r>
              <a:rPr lang="es-CO" sz="1200" dirty="0">
                <a:solidFill>
                  <a:srgbClr val="000000"/>
                </a:solidFill>
                <a:effectLst/>
                <a:latin typeface="+mn-lt"/>
                <a:ea typeface="Times New Roman" panose="02020603050405020304" pitchFamily="18" charset="0"/>
              </a:rPr>
              <a:t>La corteza se puede dibujar con patrones de líneas repetidas</a:t>
            </a:r>
            <a:r>
              <a:rPr lang="en-US" sz="1200" b="0" i="0" dirty="0">
                <a:solidFill>
                  <a:srgbClr val="000000"/>
                </a:solidFill>
                <a:effectLst/>
                <a:latin typeface="+mn-lt"/>
              </a:rPr>
              <a:t>. </a:t>
            </a:r>
          </a:p>
          <a:p>
            <a:pPr marL="0" indent="0" algn="l" rtl="0" fontAlgn="base">
              <a:buFontTx/>
              <a:buNone/>
            </a:pPr>
            <a:endParaRPr lang="en-US" sz="1200" b="0" i="0" dirty="0">
              <a:solidFill>
                <a:srgbClr val="000000"/>
              </a:solidFill>
              <a:effectLst/>
              <a:latin typeface="Calibri" panose="020F0502020204030204" pitchFamily="34" charset="0"/>
            </a:endParaRPr>
          </a:p>
          <a:p>
            <a:pPr marL="285750" indent="-285750" algn="l" rtl="0" fontAlgn="base">
              <a:buFontTx/>
              <a:buChar char="-"/>
            </a:pPr>
            <a:endParaRPr lang="en-US" sz="1200" b="0" i="0" dirty="0">
              <a:solidFill>
                <a:srgbClr val="000000"/>
              </a:solidFill>
              <a:effectLst/>
              <a:latin typeface="Calibri" panose="020F0502020204030204" pitchFamily="34" charset="0"/>
            </a:endParaRPr>
          </a:p>
          <a:p>
            <a:pPr marL="0" indent="0" algn="l" rtl="0" fontAlgn="base">
              <a:buFontTx/>
              <a:buNone/>
            </a:pPr>
            <a:r>
              <a:rPr lang="en-US" sz="1200" b="0" i="0" dirty="0">
                <a:solidFill>
                  <a:srgbClr val="000000"/>
                </a:solidFill>
                <a:effectLst/>
                <a:latin typeface="Calibri" panose="020F0502020204030204" pitchFamily="34" charset="0"/>
              </a:rPr>
              <a:t>Image Credit:</a:t>
            </a:r>
          </a:p>
          <a:p>
            <a:pPr algn="l"/>
            <a:r>
              <a:rPr lang="en-US" sz="1200" b="0" i="0" dirty="0">
                <a:solidFill>
                  <a:srgbClr val="000000"/>
                </a:solidFill>
                <a:effectLst/>
                <a:latin typeface="Linux Libertine"/>
              </a:rPr>
              <a:t>Pinus </a:t>
            </a:r>
            <a:r>
              <a:rPr lang="en-US" sz="1200" b="0" i="0" dirty="0" err="1">
                <a:solidFill>
                  <a:srgbClr val="000000"/>
                </a:solidFill>
                <a:effectLst/>
                <a:latin typeface="Linux Libertine"/>
              </a:rPr>
              <a:t>elliottii</a:t>
            </a:r>
            <a:r>
              <a:rPr lang="en-US" sz="1200" b="0" i="0" dirty="0">
                <a:solidFill>
                  <a:srgbClr val="000000"/>
                </a:solidFill>
                <a:effectLst/>
                <a:latin typeface="Linux Libertine"/>
              </a:rPr>
              <a:t> bark 7th Brigade Park Chermside P1030451.jpg by </a:t>
            </a:r>
            <a:r>
              <a:rPr lang="en-US" sz="1200" b="0" i="0" u="none" strike="noStrike" dirty="0">
                <a:solidFill>
                  <a:srgbClr val="0645AD"/>
                </a:solidFill>
                <a:effectLst/>
                <a:latin typeface="Arial" panose="020B0604020202020204" pitchFamily="34" charset="0"/>
                <a:hlinkClick r:id="rId3" tooltip="User:John Robert McPherson"/>
              </a:rPr>
              <a:t>John Robert McPherson</a:t>
            </a:r>
            <a:r>
              <a:rPr lang="en-US" sz="1200" b="0" i="0" u="none" strike="noStrike" dirty="0">
                <a:solidFill>
                  <a:srgbClr val="0645AD"/>
                </a:solidFill>
                <a:effectLst/>
                <a:latin typeface="Arial" panose="020B0604020202020204" pitchFamily="34" charset="0"/>
              </a:rPr>
              <a:t> CC </a:t>
            </a:r>
            <a:r>
              <a:rPr lang="en-US" sz="1200" b="0" i="0" dirty="0">
                <a:solidFill>
                  <a:srgbClr val="202122"/>
                </a:solidFill>
                <a:effectLst/>
                <a:latin typeface="Arial" panose="020B0604020202020204" pitchFamily="34" charset="0"/>
              </a:rPr>
              <a:t> </a:t>
            </a:r>
            <a:r>
              <a:rPr lang="en-US" sz="1200" b="0" i="0" u="none" strike="noStrike" dirty="0">
                <a:solidFill>
                  <a:srgbClr val="3366BB"/>
                </a:solidFill>
                <a:effectLst/>
                <a:latin typeface="Arial" panose="020B0604020202020204" pitchFamily="34" charset="0"/>
                <a:hlinkClick r:id="rId4" tooltip="w:en:Creative Commons"/>
              </a:rPr>
              <a:t>Creative Commons</a:t>
            </a:r>
            <a:r>
              <a:rPr lang="en-US" sz="1200" b="0" i="0" dirty="0">
                <a:solidFill>
                  <a:srgbClr val="202122"/>
                </a:solidFill>
                <a:effectLst/>
                <a:latin typeface="Arial" panose="020B0604020202020204" pitchFamily="34" charset="0"/>
              </a:rPr>
              <a:t> </a:t>
            </a:r>
            <a:r>
              <a:rPr lang="en-US" sz="1200" b="0" i="0" u="sng" dirty="0">
                <a:solidFill>
                  <a:srgbClr val="3366BB"/>
                </a:solidFill>
                <a:effectLst/>
                <a:latin typeface="Arial" panose="020B0604020202020204" pitchFamily="34" charset="0"/>
                <a:hlinkClick r:id="rId5"/>
              </a:rPr>
              <a:t>Attribution-Share Alike 4.0 </a:t>
            </a:r>
            <a:r>
              <a:rPr lang="en-US" sz="1200" b="0" i="0" u="sng" dirty="0" err="1">
                <a:solidFill>
                  <a:srgbClr val="3366BB"/>
                </a:solidFill>
                <a:effectLst/>
                <a:latin typeface="Arial" panose="020B0604020202020204" pitchFamily="34" charset="0"/>
                <a:hlinkClick r:id="rId5"/>
              </a:rPr>
              <a:t>Internationa</a:t>
            </a:r>
            <a:endParaRPr lang="en-US" sz="1200" b="0" i="0" u="sng" dirty="0">
              <a:solidFill>
                <a:srgbClr val="3366BB"/>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Linux Libertine"/>
              </a:rPr>
              <a:t>Starr-070403-6373-Petrea </a:t>
            </a:r>
            <a:r>
              <a:rPr lang="en-US" sz="1200" b="0" i="0" dirty="0" err="1">
                <a:solidFill>
                  <a:srgbClr val="000000"/>
                </a:solidFill>
                <a:effectLst/>
                <a:latin typeface="Linux Libertine"/>
              </a:rPr>
              <a:t>volubilis</a:t>
            </a:r>
            <a:r>
              <a:rPr lang="en-US" sz="1200" b="0" i="0" dirty="0">
                <a:solidFill>
                  <a:srgbClr val="000000"/>
                </a:solidFill>
                <a:effectLst/>
                <a:latin typeface="Linux Libertine"/>
              </a:rPr>
              <a:t>-flowering habit-Lanai City-Lanai (24259566953).jpg by </a:t>
            </a:r>
            <a:r>
              <a:rPr lang="en-US" sz="1200" b="0" i="0" u="sng" dirty="0">
                <a:solidFill>
                  <a:srgbClr val="3366BB"/>
                </a:solidFill>
                <a:effectLst/>
                <a:latin typeface="Arial" panose="020B0604020202020204" pitchFamily="34" charset="0"/>
                <a:hlinkClick r:id="rId6"/>
              </a:rPr>
              <a:t>Forest and Kim Starr</a:t>
            </a:r>
            <a:r>
              <a:rPr lang="en-US" sz="1200" b="0" i="0" u="sng" dirty="0">
                <a:solidFill>
                  <a:srgbClr val="3366BB"/>
                </a:solidFill>
                <a:effectLst/>
                <a:latin typeface="Arial" panose="020B0604020202020204" pitchFamily="34" charset="0"/>
              </a:rPr>
              <a:t> </a:t>
            </a:r>
            <a:r>
              <a:rPr lang="en-US" sz="1200" b="0" i="0" u="none" dirty="0">
                <a:solidFill>
                  <a:srgbClr val="3366BB"/>
                </a:solidFill>
                <a:effectLst/>
                <a:latin typeface="Arial" panose="020B0604020202020204" pitchFamily="34" charset="0"/>
              </a:rPr>
              <a:t>CC </a:t>
            </a:r>
            <a:r>
              <a:rPr lang="en-US" sz="1200" b="0" i="0" u="none" strike="noStrike" dirty="0">
                <a:solidFill>
                  <a:srgbClr val="3366BB"/>
                </a:solidFill>
                <a:effectLst/>
                <a:latin typeface="Arial" panose="020B0604020202020204" pitchFamily="34" charset="0"/>
                <a:hlinkClick r:id="rId4" tooltip="w:en:Creative Commons"/>
              </a:rPr>
              <a:t>Creative Commons</a:t>
            </a:r>
            <a:r>
              <a:rPr lang="en-US" sz="1200" b="0" i="0" dirty="0">
                <a:solidFill>
                  <a:srgbClr val="202122"/>
                </a:solidFill>
                <a:effectLst/>
                <a:latin typeface="Arial" panose="020B0604020202020204" pitchFamily="34" charset="0"/>
              </a:rPr>
              <a:t> </a:t>
            </a:r>
            <a:r>
              <a:rPr lang="en-US" sz="1200" b="0" i="0" u="sng" dirty="0">
                <a:solidFill>
                  <a:srgbClr val="3366BB"/>
                </a:solidFill>
                <a:effectLst/>
                <a:latin typeface="Arial" panose="020B0604020202020204" pitchFamily="34" charset="0"/>
                <a:hlinkClick r:id="rId7"/>
              </a:rPr>
              <a:t>Attribution 3.0 United States</a:t>
            </a:r>
            <a:endParaRPr lang="en-US" sz="1200" b="0" i="0" u="none" dirty="0">
              <a:solidFill>
                <a:srgbClr val="000000"/>
              </a:solidFill>
              <a:effectLst/>
              <a:latin typeface="Linux Libertine"/>
            </a:endParaRPr>
          </a:p>
          <a:p>
            <a:pPr algn="l"/>
            <a:endParaRPr lang="en-US" sz="4000" b="0" i="0" u="sng" dirty="0">
              <a:solidFill>
                <a:srgbClr val="3366BB"/>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5400" b="0" i="0" dirty="0">
              <a:solidFill>
                <a:srgbClr val="000000"/>
              </a:solidFill>
              <a:effectLst/>
              <a:latin typeface="Linux Liberti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0" i="0" dirty="0">
              <a:solidFill>
                <a:srgbClr val="000000"/>
              </a:solidFill>
              <a:effectLst/>
              <a:latin typeface="Linux Libertine"/>
            </a:endParaRPr>
          </a:p>
          <a:p>
            <a:pPr algn="l"/>
            <a:endParaRPr lang="en-US" sz="2800" b="0" i="0" dirty="0">
              <a:solidFill>
                <a:srgbClr val="000000"/>
              </a:solidFill>
              <a:effectLst/>
              <a:latin typeface="Linux Libertine"/>
            </a:endParaRPr>
          </a:p>
        </p:txBody>
      </p:sp>
      <p:sp>
        <p:nvSpPr>
          <p:cNvPr id="4" name="Slide Number Placeholder 3"/>
          <p:cNvSpPr>
            <a:spLocks noGrp="1"/>
          </p:cNvSpPr>
          <p:nvPr>
            <p:ph type="sldNum" sz="quarter" idx="5"/>
          </p:nvPr>
        </p:nvSpPr>
        <p:spPr/>
        <p:txBody>
          <a:bodyPr/>
          <a:lstStyle/>
          <a:p>
            <a:fld id="{51568DD5-29F2-425B-871C-A889A4704585}" type="slidenum">
              <a:rPr lang="en-US" smtClean="0"/>
              <a:t>9</a:t>
            </a:fld>
            <a:endParaRPr lang="en-US"/>
          </a:p>
        </p:txBody>
      </p:sp>
    </p:spTree>
    <p:extLst>
      <p:ext uri="{BB962C8B-B14F-4D97-AF65-F5344CB8AC3E}">
        <p14:creationId xmlns:p14="http://schemas.microsoft.com/office/powerpoint/2010/main" val="3455131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20B7-21C8-46BA-AF4E-3EBBB64A8E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686A7-03B7-421B-99DF-272A3ACA73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30580-8CBF-4A48-8203-7F44C53E21E3}"/>
              </a:ext>
            </a:extLst>
          </p:cNvPr>
          <p:cNvSpPr>
            <a:spLocks noGrp="1"/>
          </p:cNvSpPr>
          <p:nvPr>
            <p:ph type="dt" sz="half" idx="10"/>
          </p:nvPr>
        </p:nvSpPr>
        <p:spPr/>
        <p:txBody>
          <a:bodyPr/>
          <a:lstStyle/>
          <a:p>
            <a:fld id="{3940C304-EABD-4D8E-BDB1-C9E10E726F82}" type="datetimeFigureOut">
              <a:rPr lang="en-US" smtClean="0"/>
              <a:t>11/9/2022</a:t>
            </a:fld>
            <a:endParaRPr lang="en-US"/>
          </a:p>
        </p:txBody>
      </p:sp>
      <p:sp>
        <p:nvSpPr>
          <p:cNvPr id="5" name="Footer Placeholder 4">
            <a:extLst>
              <a:ext uri="{FF2B5EF4-FFF2-40B4-BE49-F238E27FC236}">
                <a16:creationId xmlns:a16="http://schemas.microsoft.com/office/drawing/2014/main" id="{C77AEB91-04BD-4F6E-A38F-A4A7D5D82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B5CCC-246F-4B67-9ADD-4B4A1CFB7F4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92472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7FE1-1CC5-4BB9-A082-E939DA41FB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347B54-E2DD-4342-8FD1-89C1E3959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BFEAF-98F0-4891-A728-0ED1F675DE4D}"/>
              </a:ext>
            </a:extLst>
          </p:cNvPr>
          <p:cNvSpPr>
            <a:spLocks noGrp="1"/>
          </p:cNvSpPr>
          <p:nvPr>
            <p:ph type="dt" sz="half" idx="10"/>
          </p:nvPr>
        </p:nvSpPr>
        <p:spPr/>
        <p:txBody>
          <a:bodyPr/>
          <a:lstStyle/>
          <a:p>
            <a:fld id="{3940C304-EABD-4D8E-BDB1-C9E10E726F82}" type="datetimeFigureOut">
              <a:rPr lang="en-US" smtClean="0"/>
              <a:t>11/9/2022</a:t>
            </a:fld>
            <a:endParaRPr lang="en-US"/>
          </a:p>
        </p:txBody>
      </p:sp>
      <p:sp>
        <p:nvSpPr>
          <p:cNvPr id="5" name="Footer Placeholder 4">
            <a:extLst>
              <a:ext uri="{FF2B5EF4-FFF2-40B4-BE49-F238E27FC236}">
                <a16:creationId xmlns:a16="http://schemas.microsoft.com/office/drawing/2014/main" id="{E3FD23B6-C18F-43BF-8865-8403FA1E5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18B2C-233B-4BA1-BDA0-249A54F5AE2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78584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1EEDB-7E67-4030-9862-C20A16CF6A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5DA3D4-BAC8-4105-AD0B-C350858C8C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E6300-6AF2-4227-9630-F938BAA21FCD}"/>
              </a:ext>
            </a:extLst>
          </p:cNvPr>
          <p:cNvSpPr>
            <a:spLocks noGrp="1"/>
          </p:cNvSpPr>
          <p:nvPr>
            <p:ph type="dt" sz="half" idx="10"/>
          </p:nvPr>
        </p:nvSpPr>
        <p:spPr/>
        <p:txBody>
          <a:bodyPr/>
          <a:lstStyle/>
          <a:p>
            <a:fld id="{3940C304-EABD-4D8E-BDB1-C9E10E726F82}" type="datetimeFigureOut">
              <a:rPr lang="en-US" smtClean="0"/>
              <a:t>11/9/2022</a:t>
            </a:fld>
            <a:endParaRPr lang="en-US"/>
          </a:p>
        </p:txBody>
      </p:sp>
      <p:sp>
        <p:nvSpPr>
          <p:cNvPr id="5" name="Footer Placeholder 4">
            <a:extLst>
              <a:ext uri="{FF2B5EF4-FFF2-40B4-BE49-F238E27FC236}">
                <a16:creationId xmlns:a16="http://schemas.microsoft.com/office/drawing/2014/main" id="{17B78A6B-B0B0-4819-82BB-8E8D22BE1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402A0-8B1C-49B1-AC6C-0085DEB37AA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515107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A036-E38F-4511-BBAC-EE748BC15F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3446D-E1DA-4B36-89C0-7C223A5AD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80C9C4-A636-4062-8676-6DACFE13AEBF}"/>
              </a:ext>
            </a:extLst>
          </p:cNvPr>
          <p:cNvSpPr>
            <a:spLocks noGrp="1"/>
          </p:cNvSpPr>
          <p:nvPr>
            <p:ph type="dt" sz="half" idx="10"/>
          </p:nvPr>
        </p:nvSpPr>
        <p:spPr/>
        <p:txBody>
          <a:bodyPr/>
          <a:lstStyle/>
          <a:p>
            <a:fld id="{65C5C4D7-3D2A-4EAB-BFD6-ED31E1A8A62E}" type="datetimeFigureOut">
              <a:rPr lang="en-US" smtClean="0"/>
              <a:t>11/9/2022</a:t>
            </a:fld>
            <a:endParaRPr lang="en-US"/>
          </a:p>
        </p:txBody>
      </p:sp>
      <p:sp>
        <p:nvSpPr>
          <p:cNvPr id="5" name="Footer Placeholder 4">
            <a:extLst>
              <a:ext uri="{FF2B5EF4-FFF2-40B4-BE49-F238E27FC236}">
                <a16:creationId xmlns:a16="http://schemas.microsoft.com/office/drawing/2014/main" id="{ACF05C40-741C-4F1E-81FC-F10BCF237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FBA3D-3FD2-4393-9EAF-F7DCBD6B5E6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031983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4E5D-B33F-4EC8-ADEE-047F914E6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8ADEC-F278-4E36-A101-F653A3DEE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21A15-EEC8-4A80-A557-7981FD27EA93}"/>
              </a:ext>
            </a:extLst>
          </p:cNvPr>
          <p:cNvSpPr>
            <a:spLocks noGrp="1"/>
          </p:cNvSpPr>
          <p:nvPr>
            <p:ph type="dt" sz="half" idx="10"/>
          </p:nvPr>
        </p:nvSpPr>
        <p:spPr/>
        <p:txBody>
          <a:bodyPr/>
          <a:lstStyle/>
          <a:p>
            <a:fld id="{65C5C4D7-3D2A-4EAB-BFD6-ED31E1A8A62E}" type="datetimeFigureOut">
              <a:rPr lang="en-US" smtClean="0"/>
              <a:t>11/9/2022</a:t>
            </a:fld>
            <a:endParaRPr lang="en-US"/>
          </a:p>
        </p:txBody>
      </p:sp>
      <p:sp>
        <p:nvSpPr>
          <p:cNvPr id="5" name="Footer Placeholder 4">
            <a:extLst>
              <a:ext uri="{FF2B5EF4-FFF2-40B4-BE49-F238E27FC236}">
                <a16:creationId xmlns:a16="http://schemas.microsoft.com/office/drawing/2014/main" id="{DB26C7BB-829B-4FE0-AB2F-D67DC3D33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080EB-899B-4D7E-B3CA-600981F891F5}"/>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13490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39CE-A47A-4A36-8680-077E49A5E7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A862C-D192-4832-A247-8F1420819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8B947-4F11-44FF-9B80-B2CB8D05378E}"/>
              </a:ext>
            </a:extLst>
          </p:cNvPr>
          <p:cNvSpPr>
            <a:spLocks noGrp="1"/>
          </p:cNvSpPr>
          <p:nvPr>
            <p:ph type="dt" sz="half" idx="10"/>
          </p:nvPr>
        </p:nvSpPr>
        <p:spPr/>
        <p:txBody>
          <a:bodyPr/>
          <a:lstStyle/>
          <a:p>
            <a:fld id="{65C5C4D7-3D2A-4EAB-BFD6-ED31E1A8A62E}" type="datetimeFigureOut">
              <a:rPr lang="en-US" smtClean="0"/>
              <a:t>11/9/2022</a:t>
            </a:fld>
            <a:endParaRPr lang="en-US"/>
          </a:p>
        </p:txBody>
      </p:sp>
      <p:sp>
        <p:nvSpPr>
          <p:cNvPr id="5" name="Footer Placeholder 4">
            <a:extLst>
              <a:ext uri="{FF2B5EF4-FFF2-40B4-BE49-F238E27FC236}">
                <a16:creationId xmlns:a16="http://schemas.microsoft.com/office/drawing/2014/main" id="{AA5BCF05-A704-4A11-897F-A85C9FFF7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ADD7C-A4FC-4855-8725-249B11F3E7E8}"/>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768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F28F-621D-400C-A4A9-699896B65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94481-4F7D-47D2-93FB-990BE5F2AD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3F1E0B-9AFF-447E-AFC9-A4E839ADD4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EBD939-859F-4B64-9706-7CE01B16B55F}"/>
              </a:ext>
            </a:extLst>
          </p:cNvPr>
          <p:cNvSpPr>
            <a:spLocks noGrp="1"/>
          </p:cNvSpPr>
          <p:nvPr>
            <p:ph type="dt" sz="half" idx="10"/>
          </p:nvPr>
        </p:nvSpPr>
        <p:spPr/>
        <p:txBody>
          <a:bodyPr/>
          <a:lstStyle/>
          <a:p>
            <a:fld id="{65C5C4D7-3D2A-4EAB-BFD6-ED31E1A8A62E}" type="datetimeFigureOut">
              <a:rPr lang="en-US" smtClean="0"/>
              <a:t>11/9/2022</a:t>
            </a:fld>
            <a:endParaRPr lang="en-US"/>
          </a:p>
        </p:txBody>
      </p:sp>
      <p:sp>
        <p:nvSpPr>
          <p:cNvPr id="6" name="Footer Placeholder 5">
            <a:extLst>
              <a:ext uri="{FF2B5EF4-FFF2-40B4-BE49-F238E27FC236}">
                <a16:creationId xmlns:a16="http://schemas.microsoft.com/office/drawing/2014/main" id="{AE1FAA14-4C17-46C1-96C8-E05C505E0A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72448-F6B2-40FC-B0A7-6319FA2CBED2}"/>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883051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820D-83FE-4AA4-8B0B-D87E1EE51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AE89BD-91EB-4FFA-9CBB-5506F3A1B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BD7C6-BE04-45A9-BE2B-D525A1D57F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C7AFC-7882-4035-A19B-2FBC5E3A3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13F748-E849-4541-AA4B-629FEBCD9A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98EA1C-4DF5-4486-B806-1434DDEB42E7}"/>
              </a:ext>
            </a:extLst>
          </p:cNvPr>
          <p:cNvSpPr>
            <a:spLocks noGrp="1"/>
          </p:cNvSpPr>
          <p:nvPr>
            <p:ph type="dt" sz="half" idx="10"/>
          </p:nvPr>
        </p:nvSpPr>
        <p:spPr/>
        <p:txBody>
          <a:bodyPr/>
          <a:lstStyle/>
          <a:p>
            <a:fld id="{65C5C4D7-3D2A-4EAB-BFD6-ED31E1A8A62E}" type="datetimeFigureOut">
              <a:rPr lang="en-US" smtClean="0"/>
              <a:t>11/9/2022</a:t>
            </a:fld>
            <a:endParaRPr lang="en-US"/>
          </a:p>
        </p:txBody>
      </p:sp>
      <p:sp>
        <p:nvSpPr>
          <p:cNvPr id="8" name="Footer Placeholder 7">
            <a:extLst>
              <a:ext uri="{FF2B5EF4-FFF2-40B4-BE49-F238E27FC236}">
                <a16:creationId xmlns:a16="http://schemas.microsoft.com/office/drawing/2014/main" id="{85E10A2D-BDEB-4C57-89DE-2AA7AD65FD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23C79E-C61E-4D67-9BF5-AFFF50B1537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789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7FB6-13CA-4D48-BE1C-E4CBF3197A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ABCE4E-77AD-4C09-88F2-C67D474CFD18}"/>
              </a:ext>
            </a:extLst>
          </p:cNvPr>
          <p:cNvSpPr>
            <a:spLocks noGrp="1"/>
          </p:cNvSpPr>
          <p:nvPr>
            <p:ph type="dt" sz="half" idx="10"/>
          </p:nvPr>
        </p:nvSpPr>
        <p:spPr/>
        <p:txBody>
          <a:bodyPr/>
          <a:lstStyle/>
          <a:p>
            <a:fld id="{65C5C4D7-3D2A-4EAB-BFD6-ED31E1A8A62E}" type="datetimeFigureOut">
              <a:rPr lang="en-US" smtClean="0"/>
              <a:t>11/9/2022</a:t>
            </a:fld>
            <a:endParaRPr lang="en-US"/>
          </a:p>
        </p:txBody>
      </p:sp>
      <p:sp>
        <p:nvSpPr>
          <p:cNvPr id="4" name="Footer Placeholder 3">
            <a:extLst>
              <a:ext uri="{FF2B5EF4-FFF2-40B4-BE49-F238E27FC236}">
                <a16:creationId xmlns:a16="http://schemas.microsoft.com/office/drawing/2014/main" id="{287C1123-B597-47A8-8C6E-56D1C6D745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DA36E7-0B69-4B99-A5D6-66F321EB2023}"/>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12731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BC8EA-720D-411C-976A-214A5B3B730B}"/>
              </a:ext>
            </a:extLst>
          </p:cNvPr>
          <p:cNvSpPr>
            <a:spLocks noGrp="1"/>
          </p:cNvSpPr>
          <p:nvPr>
            <p:ph type="dt" sz="half" idx="10"/>
          </p:nvPr>
        </p:nvSpPr>
        <p:spPr/>
        <p:txBody>
          <a:bodyPr/>
          <a:lstStyle/>
          <a:p>
            <a:fld id="{65C5C4D7-3D2A-4EAB-BFD6-ED31E1A8A62E}" type="datetimeFigureOut">
              <a:rPr lang="en-US" smtClean="0"/>
              <a:t>11/9/2022</a:t>
            </a:fld>
            <a:endParaRPr lang="en-US"/>
          </a:p>
        </p:txBody>
      </p:sp>
      <p:sp>
        <p:nvSpPr>
          <p:cNvPr id="3" name="Footer Placeholder 2">
            <a:extLst>
              <a:ext uri="{FF2B5EF4-FFF2-40B4-BE49-F238E27FC236}">
                <a16:creationId xmlns:a16="http://schemas.microsoft.com/office/drawing/2014/main" id="{B9F86188-A364-44BB-97CA-F259BC5F56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8FB288-852B-4F14-8EEE-E986AE28E91A}"/>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78416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54C6-D135-4A39-892D-849979054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295EF-0109-49CF-B74A-A3CE5133AD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8D58AF-9CBA-4C1A-B519-58680764B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1EE8B-1527-4750-AE49-943D34CECC10}"/>
              </a:ext>
            </a:extLst>
          </p:cNvPr>
          <p:cNvSpPr>
            <a:spLocks noGrp="1"/>
          </p:cNvSpPr>
          <p:nvPr>
            <p:ph type="dt" sz="half" idx="10"/>
          </p:nvPr>
        </p:nvSpPr>
        <p:spPr/>
        <p:txBody>
          <a:bodyPr/>
          <a:lstStyle/>
          <a:p>
            <a:fld id="{65C5C4D7-3D2A-4EAB-BFD6-ED31E1A8A62E}" type="datetimeFigureOut">
              <a:rPr lang="en-US" smtClean="0"/>
              <a:t>11/9/2022</a:t>
            </a:fld>
            <a:endParaRPr lang="en-US"/>
          </a:p>
        </p:txBody>
      </p:sp>
      <p:sp>
        <p:nvSpPr>
          <p:cNvPr id="6" name="Footer Placeholder 5">
            <a:extLst>
              <a:ext uri="{FF2B5EF4-FFF2-40B4-BE49-F238E27FC236}">
                <a16:creationId xmlns:a16="http://schemas.microsoft.com/office/drawing/2014/main" id="{51061157-55C9-4A36-AD4A-F028BB124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938408-A999-42B4-8A2E-0276A82D7C8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16078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3B4-17E6-473D-A75F-50FAB7A7C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39BEC-13F1-481F-B3DC-9EFF0AB000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CD3C8-E9EA-43A9-AE14-CD4C5619B363}"/>
              </a:ext>
            </a:extLst>
          </p:cNvPr>
          <p:cNvSpPr>
            <a:spLocks noGrp="1"/>
          </p:cNvSpPr>
          <p:nvPr>
            <p:ph type="dt" sz="half" idx="10"/>
          </p:nvPr>
        </p:nvSpPr>
        <p:spPr/>
        <p:txBody>
          <a:bodyPr/>
          <a:lstStyle/>
          <a:p>
            <a:fld id="{3940C304-EABD-4D8E-BDB1-C9E10E726F82}" type="datetimeFigureOut">
              <a:rPr lang="en-US" smtClean="0"/>
              <a:t>11/9/2022</a:t>
            </a:fld>
            <a:endParaRPr lang="en-US"/>
          </a:p>
        </p:txBody>
      </p:sp>
      <p:sp>
        <p:nvSpPr>
          <p:cNvPr id="5" name="Footer Placeholder 4">
            <a:extLst>
              <a:ext uri="{FF2B5EF4-FFF2-40B4-BE49-F238E27FC236}">
                <a16:creationId xmlns:a16="http://schemas.microsoft.com/office/drawing/2014/main" id="{FFE53FE1-DBB7-4EE7-AC8D-7318573FE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5F804-B0DE-4E66-B1AB-06CB4958716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12339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CC50-CE32-4D37-9E0F-ED433784C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051A3-496E-4789-8771-2FE8C11DC7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42A2F3-7501-4DE2-863E-F55564E0D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DD2EB-4F66-456E-9717-DA5FFD61DDA6}"/>
              </a:ext>
            </a:extLst>
          </p:cNvPr>
          <p:cNvSpPr>
            <a:spLocks noGrp="1"/>
          </p:cNvSpPr>
          <p:nvPr>
            <p:ph type="dt" sz="half" idx="10"/>
          </p:nvPr>
        </p:nvSpPr>
        <p:spPr/>
        <p:txBody>
          <a:bodyPr/>
          <a:lstStyle/>
          <a:p>
            <a:fld id="{65C5C4D7-3D2A-4EAB-BFD6-ED31E1A8A62E}" type="datetimeFigureOut">
              <a:rPr lang="en-US" smtClean="0"/>
              <a:t>11/9/2022</a:t>
            </a:fld>
            <a:endParaRPr lang="en-US"/>
          </a:p>
        </p:txBody>
      </p:sp>
      <p:sp>
        <p:nvSpPr>
          <p:cNvPr id="6" name="Footer Placeholder 5">
            <a:extLst>
              <a:ext uri="{FF2B5EF4-FFF2-40B4-BE49-F238E27FC236}">
                <a16:creationId xmlns:a16="http://schemas.microsoft.com/office/drawing/2014/main" id="{E3A0F212-F151-4E41-B28F-5755276E2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A2D28-B9B6-4A0C-93CC-359E06F3570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203470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BF58-CC1E-4D4A-9588-D68AC8E5D8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50B123-6D2C-48D1-823B-F9ED0F291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A3861-7D04-4159-AD54-FB3465C2C615}"/>
              </a:ext>
            </a:extLst>
          </p:cNvPr>
          <p:cNvSpPr>
            <a:spLocks noGrp="1"/>
          </p:cNvSpPr>
          <p:nvPr>
            <p:ph type="dt" sz="half" idx="10"/>
          </p:nvPr>
        </p:nvSpPr>
        <p:spPr/>
        <p:txBody>
          <a:bodyPr/>
          <a:lstStyle/>
          <a:p>
            <a:fld id="{65C5C4D7-3D2A-4EAB-BFD6-ED31E1A8A62E}" type="datetimeFigureOut">
              <a:rPr lang="en-US" smtClean="0"/>
              <a:t>11/9/2022</a:t>
            </a:fld>
            <a:endParaRPr lang="en-US"/>
          </a:p>
        </p:txBody>
      </p:sp>
      <p:sp>
        <p:nvSpPr>
          <p:cNvPr id="5" name="Footer Placeholder 4">
            <a:extLst>
              <a:ext uri="{FF2B5EF4-FFF2-40B4-BE49-F238E27FC236}">
                <a16:creationId xmlns:a16="http://schemas.microsoft.com/office/drawing/2014/main" id="{80619C53-D479-4B34-8980-69747C8FC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44292-2108-483B-B74B-8E722B2298E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70811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C2A90-E516-4765-8F39-53D8591CCF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D1D3DB-69FA-4C71-ABAC-7904EE8710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17E0B-9F57-491F-B1F7-16CD9497269E}"/>
              </a:ext>
            </a:extLst>
          </p:cNvPr>
          <p:cNvSpPr>
            <a:spLocks noGrp="1"/>
          </p:cNvSpPr>
          <p:nvPr>
            <p:ph type="dt" sz="half" idx="10"/>
          </p:nvPr>
        </p:nvSpPr>
        <p:spPr/>
        <p:txBody>
          <a:bodyPr/>
          <a:lstStyle/>
          <a:p>
            <a:fld id="{65C5C4D7-3D2A-4EAB-BFD6-ED31E1A8A62E}" type="datetimeFigureOut">
              <a:rPr lang="en-US" smtClean="0"/>
              <a:t>11/9/2022</a:t>
            </a:fld>
            <a:endParaRPr lang="en-US"/>
          </a:p>
        </p:txBody>
      </p:sp>
      <p:sp>
        <p:nvSpPr>
          <p:cNvPr id="5" name="Footer Placeholder 4">
            <a:extLst>
              <a:ext uri="{FF2B5EF4-FFF2-40B4-BE49-F238E27FC236}">
                <a16:creationId xmlns:a16="http://schemas.microsoft.com/office/drawing/2014/main" id="{F969DA19-5950-4579-AE8A-B0393F6DE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47A2D-4E78-46CD-A134-439B9445032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96477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738A-4854-4BF3-A917-C9A076989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30E919-BBFE-4D28-9FDF-27B2CB1B21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B2D45-5E8E-4BA8-B3DF-5FC31122F76B}"/>
              </a:ext>
            </a:extLst>
          </p:cNvPr>
          <p:cNvSpPr>
            <a:spLocks noGrp="1"/>
          </p:cNvSpPr>
          <p:nvPr>
            <p:ph type="dt" sz="half" idx="10"/>
          </p:nvPr>
        </p:nvSpPr>
        <p:spPr/>
        <p:txBody>
          <a:bodyPr/>
          <a:lstStyle/>
          <a:p>
            <a:fld id="{29FEBCD7-BF6C-4732-BDDA-53C6FC462403}" type="datetimeFigureOut">
              <a:rPr lang="en-US" smtClean="0"/>
              <a:t>11/9/2022</a:t>
            </a:fld>
            <a:endParaRPr lang="en-US"/>
          </a:p>
        </p:txBody>
      </p:sp>
      <p:sp>
        <p:nvSpPr>
          <p:cNvPr id="5" name="Footer Placeholder 4">
            <a:extLst>
              <a:ext uri="{FF2B5EF4-FFF2-40B4-BE49-F238E27FC236}">
                <a16:creationId xmlns:a16="http://schemas.microsoft.com/office/drawing/2014/main" id="{FE6926B3-ABEC-4539-AAD7-D95DA811D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6B8D7-F412-4F21-8039-73A2253EE00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99988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A11B-1F7E-4E90-8FE5-235486A3BF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902923-C320-4E6D-89F6-3024F2EB4C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82357-7437-4501-BED8-D579CEB8AFDC}"/>
              </a:ext>
            </a:extLst>
          </p:cNvPr>
          <p:cNvSpPr>
            <a:spLocks noGrp="1"/>
          </p:cNvSpPr>
          <p:nvPr>
            <p:ph type="dt" sz="half" idx="10"/>
          </p:nvPr>
        </p:nvSpPr>
        <p:spPr/>
        <p:txBody>
          <a:bodyPr/>
          <a:lstStyle/>
          <a:p>
            <a:fld id="{29FEBCD7-BF6C-4732-BDDA-53C6FC462403}" type="datetimeFigureOut">
              <a:rPr lang="en-US" smtClean="0"/>
              <a:t>11/9/2022</a:t>
            </a:fld>
            <a:endParaRPr lang="en-US"/>
          </a:p>
        </p:txBody>
      </p:sp>
      <p:sp>
        <p:nvSpPr>
          <p:cNvPr id="5" name="Footer Placeholder 4">
            <a:extLst>
              <a:ext uri="{FF2B5EF4-FFF2-40B4-BE49-F238E27FC236}">
                <a16:creationId xmlns:a16="http://schemas.microsoft.com/office/drawing/2014/main" id="{5711F2AC-BEF2-4A54-97D7-1ACAE7E31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9E371-2935-4ADC-836A-0C9494FDB194}"/>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404011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5D0BC-0140-4229-B91D-A0CB239F2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4EC4CF-5BCC-41DD-8BB5-0F139213A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7645B3-52E3-477C-97EA-21C14DB596F6}"/>
              </a:ext>
            </a:extLst>
          </p:cNvPr>
          <p:cNvSpPr>
            <a:spLocks noGrp="1"/>
          </p:cNvSpPr>
          <p:nvPr>
            <p:ph type="dt" sz="half" idx="10"/>
          </p:nvPr>
        </p:nvSpPr>
        <p:spPr/>
        <p:txBody>
          <a:bodyPr/>
          <a:lstStyle/>
          <a:p>
            <a:fld id="{29FEBCD7-BF6C-4732-BDDA-53C6FC462403}" type="datetimeFigureOut">
              <a:rPr lang="en-US" smtClean="0"/>
              <a:t>11/9/2022</a:t>
            </a:fld>
            <a:endParaRPr lang="en-US"/>
          </a:p>
        </p:txBody>
      </p:sp>
      <p:sp>
        <p:nvSpPr>
          <p:cNvPr id="5" name="Footer Placeholder 4">
            <a:extLst>
              <a:ext uri="{FF2B5EF4-FFF2-40B4-BE49-F238E27FC236}">
                <a16:creationId xmlns:a16="http://schemas.microsoft.com/office/drawing/2014/main" id="{4FDEE6F7-9E5F-4850-8271-1C1AE0D44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F7DE6-FC9C-4F2C-879E-C361A5EF101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27000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C9A8-8E92-4B55-8F1A-05C810AA30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771F8-414B-4B67-932D-9BF5E2F93A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CA0E7-03D1-488D-9F69-5BCC9077F7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47D988-19F6-4011-86B3-4816918A28F0}"/>
              </a:ext>
            </a:extLst>
          </p:cNvPr>
          <p:cNvSpPr>
            <a:spLocks noGrp="1"/>
          </p:cNvSpPr>
          <p:nvPr>
            <p:ph type="dt" sz="half" idx="10"/>
          </p:nvPr>
        </p:nvSpPr>
        <p:spPr/>
        <p:txBody>
          <a:bodyPr/>
          <a:lstStyle/>
          <a:p>
            <a:fld id="{29FEBCD7-BF6C-4732-BDDA-53C6FC462403}" type="datetimeFigureOut">
              <a:rPr lang="en-US" smtClean="0"/>
              <a:t>11/9/2022</a:t>
            </a:fld>
            <a:endParaRPr lang="en-US"/>
          </a:p>
        </p:txBody>
      </p:sp>
      <p:sp>
        <p:nvSpPr>
          <p:cNvPr id="6" name="Footer Placeholder 5">
            <a:extLst>
              <a:ext uri="{FF2B5EF4-FFF2-40B4-BE49-F238E27FC236}">
                <a16:creationId xmlns:a16="http://schemas.microsoft.com/office/drawing/2014/main" id="{00BC8CE7-820E-4F3A-A481-8A2DEECBAA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F0A5E7-DAB5-4B0C-874D-CF78233DB22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864992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AD23D-1C2D-4E1D-B9BF-32C9EB7B0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8A8E47-1FB2-41AE-BC40-D7210E7B05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C8B35-F2A2-49D4-87AD-6F8E646212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63B044-D6E2-42FF-A3E0-E083EA6220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325D1F-0DE1-49A7-A450-8E63647814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5F60EA-CDA8-4F52-BE10-3DBD4E443BD5}"/>
              </a:ext>
            </a:extLst>
          </p:cNvPr>
          <p:cNvSpPr>
            <a:spLocks noGrp="1"/>
          </p:cNvSpPr>
          <p:nvPr>
            <p:ph type="dt" sz="half" idx="10"/>
          </p:nvPr>
        </p:nvSpPr>
        <p:spPr/>
        <p:txBody>
          <a:bodyPr/>
          <a:lstStyle/>
          <a:p>
            <a:fld id="{29FEBCD7-BF6C-4732-BDDA-53C6FC462403}" type="datetimeFigureOut">
              <a:rPr lang="en-US" smtClean="0"/>
              <a:t>11/9/2022</a:t>
            </a:fld>
            <a:endParaRPr lang="en-US"/>
          </a:p>
        </p:txBody>
      </p:sp>
      <p:sp>
        <p:nvSpPr>
          <p:cNvPr id="8" name="Footer Placeholder 7">
            <a:extLst>
              <a:ext uri="{FF2B5EF4-FFF2-40B4-BE49-F238E27FC236}">
                <a16:creationId xmlns:a16="http://schemas.microsoft.com/office/drawing/2014/main" id="{2BB0D4E2-9B61-40FD-9333-DA1C195FFB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E09642-0E8D-486E-9AD9-A518564B5FF7}"/>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874866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11F2E-1E83-4FC0-A87B-A596F6A4F2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4D1E68-1DF8-4411-A3E7-EEEF4C246E96}"/>
              </a:ext>
            </a:extLst>
          </p:cNvPr>
          <p:cNvSpPr>
            <a:spLocks noGrp="1"/>
          </p:cNvSpPr>
          <p:nvPr>
            <p:ph type="dt" sz="half" idx="10"/>
          </p:nvPr>
        </p:nvSpPr>
        <p:spPr/>
        <p:txBody>
          <a:bodyPr/>
          <a:lstStyle/>
          <a:p>
            <a:fld id="{29FEBCD7-BF6C-4732-BDDA-53C6FC462403}" type="datetimeFigureOut">
              <a:rPr lang="en-US" smtClean="0"/>
              <a:t>11/9/2022</a:t>
            </a:fld>
            <a:endParaRPr lang="en-US"/>
          </a:p>
        </p:txBody>
      </p:sp>
      <p:sp>
        <p:nvSpPr>
          <p:cNvPr id="4" name="Footer Placeholder 3">
            <a:extLst>
              <a:ext uri="{FF2B5EF4-FFF2-40B4-BE49-F238E27FC236}">
                <a16:creationId xmlns:a16="http://schemas.microsoft.com/office/drawing/2014/main" id="{0EE56EFE-DB12-4F8F-A716-47CFE6EFA3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5F241A-1F9C-42F6-A2CF-28530F81BA0E}"/>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27833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B50A5E-B821-4498-A121-1E695986E5F6}"/>
              </a:ext>
            </a:extLst>
          </p:cNvPr>
          <p:cNvSpPr>
            <a:spLocks noGrp="1"/>
          </p:cNvSpPr>
          <p:nvPr>
            <p:ph type="dt" sz="half" idx="10"/>
          </p:nvPr>
        </p:nvSpPr>
        <p:spPr/>
        <p:txBody>
          <a:bodyPr/>
          <a:lstStyle/>
          <a:p>
            <a:fld id="{29FEBCD7-BF6C-4732-BDDA-53C6FC462403}" type="datetimeFigureOut">
              <a:rPr lang="en-US" smtClean="0"/>
              <a:t>11/9/2022</a:t>
            </a:fld>
            <a:endParaRPr lang="en-US"/>
          </a:p>
        </p:txBody>
      </p:sp>
      <p:sp>
        <p:nvSpPr>
          <p:cNvPr id="3" name="Footer Placeholder 2">
            <a:extLst>
              <a:ext uri="{FF2B5EF4-FFF2-40B4-BE49-F238E27FC236}">
                <a16:creationId xmlns:a16="http://schemas.microsoft.com/office/drawing/2014/main" id="{1E7A3375-728A-4A00-B673-DDDB8E973A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592F36-C84F-4D25-9D6A-22CD6508096E}"/>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41061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F041-B11E-4041-A201-9A7D1E205C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A5F17-D9CE-4140-B416-21C6A5617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E726A2-194B-4A03-998A-BA210549CC34}"/>
              </a:ext>
            </a:extLst>
          </p:cNvPr>
          <p:cNvSpPr>
            <a:spLocks noGrp="1"/>
          </p:cNvSpPr>
          <p:nvPr>
            <p:ph type="dt" sz="half" idx="10"/>
          </p:nvPr>
        </p:nvSpPr>
        <p:spPr/>
        <p:txBody>
          <a:bodyPr/>
          <a:lstStyle/>
          <a:p>
            <a:fld id="{3940C304-EABD-4D8E-BDB1-C9E10E726F82}" type="datetimeFigureOut">
              <a:rPr lang="en-US" smtClean="0"/>
              <a:t>11/9/2022</a:t>
            </a:fld>
            <a:endParaRPr lang="en-US"/>
          </a:p>
        </p:txBody>
      </p:sp>
      <p:sp>
        <p:nvSpPr>
          <p:cNvPr id="5" name="Footer Placeholder 4">
            <a:extLst>
              <a:ext uri="{FF2B5EF4-FFF2-40B4-BE49-F238E27FC236}">
                <a16:creationId xmlns:a16="http://schemas.microsoft.com/office/drawing/2014/main" id="{F70C8D4F-FDF4-4024-91E5-575B9328F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E50DD-E09E-43ED-9239-53D78A5640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819163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EA04-9767-4566-8CAB-A46038C7F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D6E210-EC55-4F2D-A4E4-1C8FA686AD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11F697-940E-4B22-B660-4D0437D5DA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476C6-7A77-40CC-8264-3602EA8DED32}"/>
              </a:ext>
            </a:extLst>
          </p:cNvPr>
          <p:cNvSpPr>
            <a:spLocks noGrp="1"/>
          </p:cNvSpPr>
          <p:nvPr>
            <p:ph type="dt" sz="half" idx="10"/>
          </p:nvPr>
        </p:nvSpPr>
        <p:spPr/>
        <p:txBody>
          <a:bodyPr/>
          <a:lstStyle/>
          <a:p>
            <a:fld id="{29FEBCD7-BF6C-4732-BDDA-53C6FC462403}" type="datetimeFigureOut">
              <a:rPr lang="en-US" smtClean="0"/>
              <a:t>11/9/2022</a:t>
            </a:fld>
            <a:endParaRPr lang="en-US"/>
          </a:p>
        </p:txBody>
      </p:sp>
      <p:sp>
        <p:nvSpPr>
          <p:cNvPr id="6" name="Footer Placeholder 5">
            <a:extLst>
              <a:ext uri="{FF2B5EF4-FFF2-40B4-BE49-F238E27FC236}">
                <a16:creationId xmlns:a16="http://schemas.microsoft.com/office/drawing/2014/main" id="{D59138E6-2ECD-4442-9988-DD63A9259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F6E07-F04C-4135-9F7D-4D57B51598F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633322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E813-475B-4699-9257-53A86103BF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A231A1-A7AB-4A12-B3DC-C63006B4D0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15754-4342-48C0-908A-96C7AF36E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D534EF-CF8C-4AC8-860E-EC0BA2E414D0}"/>
              </a:ext>
            </a:extLst>
          </p:cNvPr>
          <p:cNvSpPr>
            <a:spLocks noGrp="1"/>
          </p:cNvSpPr>
          <p:nvPr>
            <p:ph type="dt" sz="half" idx="10"/>
          </p:nvPr>
        </p:nvSpPr>
        <p:spPr/>
        <p:txBody>
          <a:bodyPr/>
          <a:lstStyle/>
          <a:p>
            <a:fld id="{29FEBCD7-BF6C-4732-BDDA-53C6FC462403}" type="datetimeFigureOut">
              <a:rPr lang="en-US" smtClean="0"/>
              <a:t>11/9/2022</a:t>
            </a:fld>
            <a:endParaRPr lang="en-US"/>
          </a:p>
        </p:txBody>
      </p:sp>
      <p:sp>
        <p:nvSpPr>
          <p:cNvPr id="6" name="Footer Placeholder 5">
            <a:extLst>
              <a:ext uri="{FF2B5EF4-FFF2-40B4-BE49-F238E27FC236}">
                <a16:creationId xmlns:a16="http://schemas.microsoft.com/office/drawing/2014/main" id="{DB4FFF97-FB17-4ADA-AD36-994B4EC2B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DDC27-5F49-416A-91FD-CF8D88181D0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3785741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0AA77-3548-44FC-AF4D-591025EBC4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97D9F3-BB5F-412D-942C-72539CE7C4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A066B-C52C-428D-A1FD-2CBF1C263356}"/>
              </a:ext>
            </a:extLst>
          </p:cNvPr>
          <p:cNvSpPr>
            <a:spLocks noGrp="1"/>
          </p:cNvSpPr>
          <p:nvPr>
            <p:ph type="dt" sz="half" idx="10"/>
          </p:nvPr>
        </p:nvSpPr>
        <p:spPr/>
        <p:txBody>
          <a:bodyPr/>
          <a:lstStyle/>
          <a:p>
            <a:fld id="{29FEBCD7-BF6C-4732-BDDA-53C6FC462403}" type="datetimeFigureOut">
              <a:rPr lang="en-US" smtClean="0"/>
              <a:t>11/9/2022</a:t>
            </a:fld>
            <a:endParaRPr lang="en-US"/>
          </a:p>
        </p:txBody>
      </p:sp>
      <p:sp>
        <p:nvSpPr>
          <p:cNvPr id="5" name="Footer Placeholder 4">
            <a:extLst>
              <a:ext uri="{FF2B5EF4-FFF2-40B4-BE49-F238E27FC236}">
                <a16:creationId xmlns:a16="http://schemas.microsoft.com/office/drawing/2014/main" id="{DE57A9B1-4866-44AB-9A0B-FFB98DA3B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5D7B1-D28F-4BC0-A69C-DA8D4B21F2E3}"/>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3635112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90B765-A5C9-40EC-8BDB-5FD63027B7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DEF76E-A503-4792-A6FC-282DF36597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A3FF9-FFAA-44E7-9AB3-2010AE01009F}"/>
              </a:ext>
            </a:extLst>
          </p:cNvPr>
          <p:cNvSpPr>
            <a:spLocks noGrp="1"/>
          </p:cNvSpPr>
          <p:nvPr>
            <p:ph type="dt" sz="half" idx="10"/>
          </p:nvPr>
        </p:nvSpPr>
        <p:spPr/>
        <p:txBody>
          <a:bodyPr/>
          <a:lstStyle/>
          <a:p>
            <a:fld id="{29FEBCD7-BF6C-4732-BDDA-53C6FC462403}" type="datetimeFigureOut">
              <a:rPr lang="en-US" smtClean="0"/>
              <a:t>11/9/2022</a:t>
            </a:fld>
            <a:endParaRPr lang="en-US"/>
          </a:p>
        </p:txBody>
      </p:sp>
      <p:sp>
        <p:nvSpPr>
          <p:cNvPr id="5" name="Footer Placeholder 4">
            <a:extLst>
              <a:ext uri="{FF2B5EF4-FFF2-40B4-BE49-F238E27FC236}">
                <a16:creationId xmlns:a16="http://schemas.microsoft.com/office/drawing/2014/main" id="{CFF4CCB5-ECCF-4D4D-A210-4AED12DEF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A2C10-DF0D-4F08-AAA8-4C70655483F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259287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4440-93B2-4827-AC02-ED5C5C178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EF1DC-FDC1-4E38-B3BA-135444932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B5E699-9A5B-48B7-8E76-A6E95170A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B7A19-914F-414D-9B6E-B30E8D74B5C1}"/>
              </a:ext>
            </a:extLst>
          </p:cNvPr>
          <p:cNvSpPr>
            <a:spLocks noGrp="1"/>
          </p:cNvSpPr>
          <p:nvPr>
            <p:ph type="dt" sz="half" idx="10"/>
          </p:nvPr>
        </p:nvSpPr>
        <p:spPr/>
        <p:txBody>
          <a:bodyPr/>
          <a:lstStyle/>
          <a:p>
            <a:fld id="{3940C304-EABD-4D8E-BDB1-C9E10E726F82}" type="datetimeFigureOut">
              <a:rPr lang="en-US" smtClean="0"/>
              <a:t>11/9/2022</a:t>
            </a:fld>
            <a:endParaRPr lang="en-US"/>
          </a:p>
        </p:txBody>
      </p:sp>
      <p:sp>
        <p:nvSpPr>
          <p:cNvPr id="6" name="Footer Placeholder 5">
            <a:extLst>
              <a:ext uri="{FF2B5EF4-FFF2-40B4-BE49-F238E27FC236}">
                <a16:creationId xmlns:a16="http://schemas.microsoft.com/office/drawing/2014/main" id="{7B0FD349-7171-4241-9950-D84118E0A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9C63D-E98B-4C21-AD36-2E31EC22A055}"/>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01182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0FD0-9191-48EF-B95D-5ED1DA8D76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028EEF-5790-4ADB-8FCC-8E7E966AE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158D5-6326-4D96-AA09-167BC498E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D90311-5022-4B49-B8FA-2094CAC4E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2AF069-7D22-4078-B514-B95D1DECD0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F7839B-B0EA-4B9B-A656-DB2383271469}"/>
              </a:ext>
            </a:extLst>
          </p:cNvPr>
          <p:cNvSpPr>
            <a:spLocks noGrp="1"/>
          </p:cNvSpPr>
          <p:nvPr>
            <p:ph type="dt" sz="half" idx="10"/>
          </p:nvPr>
        </p:nvSpPr>
        <p:spPr/>
        <p:txBody>
          <a:bodyPr/>
          <a:lstStyle/>
          <a:p>
            <a:fld id="{3940C304-EABD-4D8E-BDB1-C9E10E726F82}" type="datetimeFigureOut">
              <a:rPr lang="en-US" smtClean="0"/>
              <a:t>11/9/2022</a:t>
            </a:fld>
            <a:endParaRPr lang="en-US"/>
          </a:p>
        </p:txBody>
      </p:sp>
      <p:sp>
        <p:nvSpPr>
          <p:cNvPr id="8" name="Footer Placeholder 7">
            <a:extLst>
              <a:ext uri="{FF2B5EF4-FFF2-40B4-BE49-F238E27FC236}">
                <a16:creationId xmlns:a16="http://schemas.microsoft.com/office/drawing/2014/main" id="{BC34D989-D769-4750-9E80-06D75D318E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8972B7-05AA-4F10-BA94-84A33A41FBE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84852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C620-09BE-40D7-9350-7E7A377168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1F4277-204D-42AF-B83E-ED36B0503FD3}"/>
              </a:ext>
            </a:extLst>
          </p:cNvPr>
          <p:cNvSpPr>
            <a:spLocks noGrp="1"/>
          </p:cNvSpPr>
          <p:nvPr>
            <p:ph type="dt" sz="half" idx="10"/>
          </p:nvPr>
        </p:nvSpPr>
        <p:spPr/>
        <p:txBody>
          <a:bodyPr/>
          <a:lstStyle/>
          <a:p>
            <a:fld id="{3940C304-EABD-4D8E-BDB1-C9E10E726F82}" type="datetimeFigureOut">
              <a:rPr lang="en-US" smtClean="0"/>
              <a:t>11/9/2022</a:t>
            </a:fld>
            <a:endParaRPr lang="en-US"/>
          </a:p>
        </p:txBody>
      </p:sp>
      <p:sp>
        <p:nvSpPr>
          <p:cNvPr id="4" name="Footer Placeholder 3">
            <a:extLst>
              <a:ext uri="{FF2B5EF4-FFF2-40B4-BE49-F238E27FC236}">
                <a16:creationId xmlns:a16="http://schemas.microsoft.com/office/drawing/2014/main" id="{851646A0-B154-4BCF-9737-D36C4802DB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9D8813-B1F3-47D3-A837-3AA2126D4942}"/>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4776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48F3A-4425-4237-9477-D1BE85D8FD7F}"/>
              </a:ext>
            </a:extLst>
          </p:cNvPr>
          <p:cNvSpPr>
            <a:spLocks noGrp="1"/>
          </p:cNvSpPr>
          <p:nvPr>
            <p:ph type="dt" sz="half" idx="10"/>
          </p:nvPr>
        </p:nvSpPr>
        <p:spPr/>
        <p:txBody>
          <a:bodyPr/>
          <a:lstStyle/>
          <a:p>
            <a:fld id="{3940C304-EABD-4D8E-BDB1-C9E10E726F82}" type="datetimeFigureOut">
              <a:rPr lang="en-US" smtClean="0"/>
              <a:t>11/9/2022</a:t>
            </a:fld>
            <a:endParaRPr lang="en-US"/>
          </a:p>
        </p:txBody>
      </p:sp>
      <p:sp>
        <p:nvSpPr>
          <p:cNvPr id="3" name="Footer Placeholder 2">
            <a:extLst>
              <a:ext uri="{FF2B5EF4-FFF2-40B4-BE49-F238E27FC236}">
                <a16:creationId xmlns:a16="http://schemas.microsoft.com/office/drawing/2014/main" id="{6BF89B01-5A8D-40E7-A4B4-6E7B8D3372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D8E38B-0AA2-4F0D-A986-72764FD4E6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269691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F1C2-37C8-423B-9846-7A941DF97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A1060C-B6DA-4AF7-AAFD-61B5FF79CD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91440-CBE0-4894-9A76-F7CD4F424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7B699-A176-43E4-86AA-736C90ED03D6}"/>
              </a:ext>
            </a:extLst>
          </p:cNvPr>
          <p:cNvSpPr>
            <a:spLocks noGrp="1"/>
          </p:cNvSpPr>
          <p:nvPr>
            <p:ph type="dt" sz="half" idx="10"/>
          </p:nvPr>
        </p:nvSpPr>
        <p:spPr/>
        <p:txBody>
          <a:bodyPr/>
          <a:lstStyle/>
          <a:p>
            <a:fld id="{3940C304-EABD-4D8E-BDB1-C9E10E726F82}" type="datetimeFigureOut">
              <a:rPr lang="en-US" smtClean="0"/>
              <a:t>11/9/2022</a:t>
            </a:fld>
            <a:endParaRPr lang="en-US"/>
          </a:p>
        </p:txBody>
      </p:sp>
      <p:sp>
        <p:nvSpPr>
          <p:cNvPr id="6" name="Footer Placeholder 5">
            <a:extLst>
              <a:ext uri="{FF2B5EF4-FFF2-40B4-BE49-F238E27FC236}">
                <a16:creationId xmlns:a16="http://schemas.microsoft.com/office/drawing/2014/main" id="{0C2A03A2-13D1-4370-9DA3-1131C95D0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E4E81-823F-45D0-917B-25D5D4C67C4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9583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C56-BA76-4B91-89F2-7056BA055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662255-4B5F-4336-90D4-AABB69E5A2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553FDD-EF79-4CB4-98E9-69E7ECDC4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6F381-9D65-42EC-8192-D6585557D3D8}"/>
              </a:ext>
            </a:extLst>
          </p:cNvPr>
          <p:cNvSpPr>
            <a:spLocks noGrp="1"/>
          </p:cNvSpPr>
          <p:nvPr>
            <p:ph type="dt" sz="half" idx="10"/>
          </p:nvPr>
        </p:nvSpPr>
        <p:spPr/>
        <p:txBody>
          <a:bodyPr/>
          <a:lstStyle/>
          <a:p>
            <a:fld id="{3940C304-EABD-4D8E-BDB1-C9E10E726F82}" type="datetimeFigureOut">
              <a:rPr lang="en-US" smtClean="0"/>
              <a:t>11/9/2022</a:t>
            </a:fld>
            <a:endParaRPr lang="en-US"/>
          </a:p>
        </p:txBody>
      </p:sp>
      <p:sp>
        <p:nvSpPr>
          <p:cNvPr id="6" name="Footer Placeholder 5">
            <a:extLst>
              <a:ext uri="{FF2B5EF4-FFF2-40B4-BE49-F238E27FC236}">
                <a16:creationId xmlns:a16="http://schemas.microsoft.com/office/drawing/2014/main" id="{10ACC8A5-926B-4A8B-93A5-C838009ED8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4C004-46F5-4987-8099-6C825718809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7507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07021-A815-44A8-A605-B696684A1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C3325B-7D8B-4A36-87A4-CAB77B0E7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7D8AB-EF46-4D3C-80F3-2FA9BDEF35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0C304-EABD-4D8E-BDB1-C9E10E726F82}" type="datetimeFigureOut">
              <a:rPr lang="en-US" smtClean="0"/>
              <a:t>11/9/2022</a:t>
            </a:fld>
            <a:endParaRPr lang="en-US"/>
          </a:p>
        </p:txBody>
      </p:sp>
      <p:sp>
        <p:nvSpPr>
          <p:cNvPr id="5" name="Footer Placeholder 4">
            <a:extLst>
              <a:ext uri="{FF2B5EF4-FFF2-40B4-BE49-F238E27FC236}">
                <a16:creationId xmlns:a16="http://schemas.microsoft.com/office/drawing/2014/main" id="{DB447C06-44DC-4149-A518-491D2C88C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48CAB8-D696-470B-9559-47C67E659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F9DC2-9F12-4526-A177-EDDB464B9D11}" type="slidenum">
              <a:rPr lang="en-US" smtClean="0"/>
              <a:t>‹#›</a:t>
            </a:fld>
            <a:endParaRPr lang="en-US"/>
          </a:p>
        </p:txBody>
      </p:sp>
    </p:spTree>
    <p:extLst>
      <p:ext uri="{BB962C8B-B14F-4D97-AF65-F5344CB8AC3E}">
        <p14:creationId xmlns:p14="http://schemas.microsoft.com/office/powerpoint/2010/main" val="27664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24A-8E83-44AE-85AF-D2D9094BD1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A7AF27-1DDA-4648-826D-1B6F164EE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7DEAC-A83E-4BD4-882C-44122735C1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5C4D7-3D2A-4EAB-BFD6-ED31E1A8A62E}" type="datetimeFigureOut">
              <a:rPr lang="en-US" smtClean="0"/>
              <a:t>11/9/2022</a:t>
            </a:fld>
            <a:endParaRPr lang="en-US"/>
          </a:p>
        </p:txBody>
      </p:sp>
      <p:sp>
        <p:nvSpPr>
          <p:cNvPr id="5" name="Footer Placeholder 4">
            <a:extLst>
              <a:ext uri="{FF2B5EF4-FFF2-40B4-BE49-F238E27FC236}">
                <a16:creationId xmlns:a16="http://schemas.microsoft.com/office/drawing/2014/main" id="{7B9BA338-669B-4BAF-82D4-805058F1F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74C7D-A9A0-4C6E-8531-D019587AC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21135B-78BA-4EA5-9082-8DB6E02B36B8}" type="slidenum">
              <a:rPr lang="en-US" smtClean="0"/>
              <a:t>‹#›</a:t>
            </a:fld>
            <a:endParaRPr lang="en-US"/>
          </a:p>
        </p:txBody>
      </p:sp>
    </p:spTree>
    <p:extLst>
      <p:ext uri="{BB962C8B-B14F-4D97-AF65-F5344CB8AC3E}">
        <p14:creationId xmlns:p14="http://schemas.microsoft.com/office/powerpoint/2010/main" val="434525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D2827E-1521-4C4B-A824-322C0C1692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725A5B-AC43-49CB-8E02-9EA4D8101A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29A972-7585-4658-BE78-B716664B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EBCD7-BF6C-4732-BDDA-53C6FC462403}" type="datetimeFigureOut">
              <a:rPr lang="en-US" smtClean="0"/>
              <a:t>11/9/2022</a:t>
            </a:fld>
            <a:endParaRPr lang="en-US"/>
          </a:p>
        </p:txBody>
      </p:sp>
      <p:sp>
        <p:nvSpPr>
          <p:cNvPr id="5" name="Footer Placeholder 4">
            <a:extLst>
              <a:ext uri="{FF2B5EF4-FFF2-40B4-BE49-F238E27FC236}">
                <a16:creationId xmlns:a16="http://schemas.microsoft.com/office/drawing/2014/main" id="{D4921B51-01BE-48A5-A277-6BCC7FC158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61E1B2-A028-433C-815B-D020144D04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E9DFB-5B1D-4955-B058-2919C38D5605}" type="slidenum">
              <a:rPr lang="en-US" smtClean="0"/>
              <a:t>‹#›</a:t>
            </a:fld>
            <a:endParaRPr lang="en-US"/>
          </a:p>
        </p:txBody>
      </p:sp>
    </p:spTree>
    <p:extLst>
      <p:ext uri="{BB962C8B-B14F-4D97-AF65-F5344CB8AC3E}">
        <p14:creationId xmlns:p14="http://schemas.microsoft.com/office/powerpoint/2010/main" val="3666153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E0C2E3-B90A-4F31-843A-4395043B2AA3}"/>
              </a:ext>
            </a:extLst>
          </p:cNvPr>
          <p:cNvSpPr/>
          <p:nvPr/>
        </p:nvSpPr>
        <p:spPr>
          <a:xfrm>
            <a:off x="0" y="0"/>
            <a:ext cx="7542406"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FCFB58-C18F-43A6-8966-731A170353F7}"/>
              </a:ext>
            </a:extLst>
          </p:cNvPr>
          <p:cNvSpPr>
            <a:spLocks noGrp="1"/>
          </p:cNvSpPr>
          <p:nvPr>
            <p:ph type="ctrTitle"/>
          </p:nvPr>
        </p:nvSpPr>
        <p:spPr>
          <a:xfrm>
            <a:off x="7750748" y="223024"/>
            <a:ext cx="4225157" cy="3708895"/>
          </a:xfrm>
          <a:noFill/>
        </p:spPr>
        <p:txBody>
          <a:bodyPr>
            <a:normAutofit/>
          </a:bodyPr>
          <a:lstStyle/>
          <a:p>
            <a:pPr algn="l"/>
            <a:r>
              <a:rPr lang="es-CO" sz="2400" b="0" i="0" u="none" strike="noStrike" dirty="0">
                <a:solidFill>
                  <a:srgbClr val="FFFFFF"/>
                </a:solidFill>
                <a:effectLst/>
                <a:latin typeface="Calibri" panose="020F0502020204030204" pitchFamily="34" charset="0"/>
              </a:rPr>
              <a:t>Introducción</a:t>
            </a:r>
            <a:r>
              <a:rPr lang="es-CO" sz="2400" b="0" i="0" u="none" strike="noStrike" dirty="0">
                <a:solidFill>
                  <a:srgbClr val="FFFFFF"/>
                </a:solidFill>
                <a:effectLst/>
                <a:latin typeface="Calibri Light" panose="020F0302020204030204" pitchFamily="34" charset="0"/>
              </a:rPr>
              <a:t> a ​​​</a:t>
            </a:r>
            <a:r>
              <a:rPr lang="es-CO" sz="2400" b="0" i="0" dirty="0">
                <a:solidFill>
                  <a:srgbClr val="000000"/>
                </a:solidFill>
                <a:effectLst/>
                <a:latin typeface="Calibri Light" panose="020F0302020204030204" pitchFamily="34" charset="0"/>
              </a:rPr>
              <a:t>​</a:t>
            </a:r>
            <a:br>
              <a:rPr lang="es-CO" sz="800" b="0" i="0" dirty="0">
                <a:solidFill>
                  <a:srgbClr val="000000"/>
                </a:solidFill>
                <a:effectLst/>
                <a:latin typeface="Calibri Light" panose="020F0302020204030204" pitchFamily="34" charset="0"/>
              </a:rPr>
            </a:br>
            <a:r>
              <a:rPr lang="es-CO" sz="4000" b="0" i="0" u="none" strike="noStrike" dirty="0">
                <a:solidFill>
                  <a:srgbClr val="FFFFFF"/>
                </a:solidFill>
                <a:effectLst/>
                <a:latin typeface="Segoe UI Black" panose="020B0A02040204020203" pitchFamily="34" charset="0"/>
              </a:rPr>
              <a:t>DIBUJANDO LA​​​</a:t>
            </a:r>
            <a:r>
              <a:rPr lang="es-CO" sz="4000" b="0" i="0" dirty="0">
                <a:solidFill>
                  <a:srgbClr val="000000"/>
                </a:solidFill>
                <a:effectLst/>
                <a:latin typeface="Segoe UI Black" panose="020B0A02040204020203" pitchFamily="34" charset="0"/>
              </a:rPr>
              <a:t>​</a:t>
            </a:r>
            <a:br>
              <a:rPr lang="es-CO" sz="4000" b="0" i="0" dirty="0">
                <a:solidFill>
                  <a:srgbClr val="000000"/>
                </a:solidFill>
                <a:effectLst/>
                <a:latin typeface="Segoe UI Black" panose="020B0A02040204020203" pitchFamily="34" charset="0"/>
              </a:rPr>
            </a:br>
            <a:r>
              <a:rPr lang="es-CO" sz="4000" b="0" i="0" u="none" strike="noStrike" dirty="0">
                <a:solidFill>
                  <a:srgbClr val="FFFFFF"/>
                </a:solidFill>
                <a:effectLst/>
                <a:latin typeface="Segoe UI Black" panose="020B0A02040204020203" pitchFamily="34" charset="0"/>
              </a:rPr>
              <a:t>NATURALEZA</a:t>
            </a:r>
            <a:r>
              <a:rPr lang="es-CO" sz="4000" b="0" i="0" u="none" strike="noStrike" dirty="0">
                <a:solidFill>
                  <a:srgbClr val="FFFFFF"/>
                </a:solidFill>
                <a:effectLst/>
                <a:latin typeface="Calibri Light" panose="020F0302020204030204" pitchFamily="34" charset="0"/>
              </a:rPr>
              <a:t>​​​</a:t>
            </a:r>
            <a:r>
              <a:rPr lang="es-CO" sz="4000" b="0" i="0" dirty="0">
                <a:solidFill>
                  <a:srgbClr val="000000"/>
                </a:solidFill>
                <a:effectLst/>
                <a:latin typeface="Calibri Light" panose="020F0302020204030204" pitchFamily="34" charset="0"/>
              </a:rPr>
              <a:t>​</a:t>
            </a:r>
            <a:br>
              <a:rPr lang="es-CO" sz="800" b="0" i="0" dirty="0">
                <a:solidFill>
                  <a:srgbClr val="000000"/>
                </a:solidFill>
                <a:effectLst/>
                <a:latin typeface="Calibri Light" panose="020F0302020204030204" pitchFamily="34" charset="0"/>
              </a:rPr>
            </a:br>
            <a:r>
              <a:rPr lang="es-CO" sz="800" b="0" i="0" u="none" strike="noStrike" dirty="0">
                <a:solidFill>
                  <a:srgbClr val="FFFFFF"/>
                </a:solidFill>
                <a:effectLst/>
                <a:latin typeface="Calibri Light" panose="020F0302020204030204" pitchFamily="34" charset="0"/>
              </a:rPr>
              <a:t>​​​</a:t>
            </a:r>
            <a:r>
              <a:rPr lang="es-CO" sz="800" b="0" i="0" dirty="0">
                <a:solidFill>
                  <a:srgbClr val="000000"/>
                </a:solidFill>
                <a:effectLst/>
                <a:latin typeface="Calibri Light" panose="020F0302020204030204" pitchFamily="34" charset="0"/>
              </a:rPr>
              <a:t>​</a:t>
            </a:r>
            <a:br>
              <a:rPr lang="es-CO" sz="800" b="0" i="0" dirty="0">
                <a:solidFill>
                  <a:srgbClr val="000000"/>
                </a:solidFill>
                <a:effectLst/>
                <a:latin typeface="Calibri Light" panose="020F0302020204030204" pitchFamily="34" charset="0"/>
              </a:rPr>
            </a:br>
            <a:r>
              <a:rPr lang="es-CO" sz="2400" b="0" i="0" u="none" strike="noStrike" dirty="0">
                <a:solidFill>
                  <a:srgbClr val="FFFFFF"/>
                </a:solidFill>
                <a:effectLst/>
                <a:latin typeface="Calibri" panose="020F0502020204030204" pitchFamily="34" charset="0"/>
              </a:rPr>
              <a:t>Conectar con la naturaleza a través del arte y la observación.​​</a:t>
            </a:r>
            <a:endParaRPr lang="en-US" sz="2400" dirty="0">
              <a:solidFill>
                <a:schemeClr val="bg1"/>
              </a:solidFill>
              <a:latin typeface="Segoe UI Black" panose="020B0A02040204020203" pitchFamily="34" charset="0"/>
              <a:ea typeface="Segoe UI Black" panose="020B0A02040204020203" pitchFamily="34" charset="0"/>
            </a:endParaRPr>
          </a:p>
        </p:txBody>
      </p:sp>
      <p:sp>
        <p:nvSpPr>
          <p:cNvPr id="3" name="Subtitle 2">
            <a:extLst>
              <a:ext uri="{FF2B5EF4-FFF2-40B4-BE49-F238E27FC236}">
                <a16:creationId xmlns:a16="http://schemas.microsoft.com/office/drawing/2014/main" id="{512EE483-8B98-44C7-AEAE-EDC33E42F8F1}"/>
              </a:ext>
            </a:extLst>
          </p:cNvPr>
          <p:cNvSpPr>
            <a:spLocks noGrp="1"/>
          </p:cNvSpPr>
          <p:nvPr>
            <p:ph type="subTitle" idx="1"/>
          </p:nvPr>
        </p:nvSpPr>
        <p:spPr>
          <a:xfrm>
            <a:off x="7750748" y="4571999"/>
            <a:ext cx="4225157" cy="1645921"/>
          </a:xfrm>
          <a:noFill/>
        </p:spPr>
        <p:txBody>
          <a:bodyPr vert="horz" lIns="91440" tIns="45720" rIns="91440" bIns="45720" rtlCol="0" anchor="t">
            <a:normAutofit/>
          </a:bodyPr>
          <a:lstStyle/>
          <a:p>
            <a:pPr algn="l"/>
            <a:r>
              <a:rPr lang="en-US" sz="3200" b="1" dirty="0" err="1">
                <a:solidFill>
                  <a:schemeClr val="bg1"/>
                </a:solidFill>
              </a:rPr>
              <a:t>Clase</a:t>
            </a:r>
            <a:r>
              <a:rPr lang="en-US" sz="3200" b="1" dirty="0">
                <a:solidFill>
                  <a:schemeClr val="bg1"/>
                </a:solidFill>
              </a:rPr>
              <a:t> 5:</a:t>
            </a:r>
          </a:p>
          <a:p>
            <a:pPr algn="l"/>
            <a:r>
              <a:rPr lang="en-US" sz="3200" dirty="0" err="1">
                <a:solidFill>
                  <a:schemeClr val="bg1"/>
                </a:solidFill>
              </a:rPr>
              <a:t>Creando</a:t>
            </a:r>
            <a:r>
              <a:rPr lang="en-US" sz="3200" dirty="0">
                <a:solidFill>
                  <a:schemeClr val="bg1"/>
                </a:solidFill>
              </a:rPr>
              <a:t> </a:t>
            </a:r>
            <a:r>
              <a:rPr lang="en-US" sz="3200" dirty="0" err="1">
                <a:solidFill>
                  <a:schemeClr val="bg1"/>
                </a:solidFill>
              </a:rPr>
              <a:t>texturas</a:t>
            </a:r>
            <a:endParaRPr lang="en-US" sz="3200" dirty="0">
              <a:solidFill>
                <a:schemeClr val="bg1"/>
              </a:solidFill>
              <a:cs typeface="Calibri"/>
            </a:endParaRPr>
          </a:p>
        </p:txBody>
      </p:sp>
      <p:pic>
        <p:nvPicPr>
          <p:cNvPr id="6" name="Picture 5" descr="A close up of a leaf&#10;&#10;Description automatically generated with medium confidence">
            <a:extLst>
              <a:ext uri="{FF2B5EF4-FFF2-40B4-BE49-F238E27FC236}">
                <a16:creationId xmlns:a16="http://schemas.microsoft.com/office/drawing/2014/main" id="{1275F778-C382-4008-AFC3-5459D7DA4FA8}"/>
              </a:ext>
            </a:extLst>
          </p:cNvPr>
          <p:cNvPicPr>
            <a:picLocks noChangeAspect="1"/>
          </p:cNvPicPr>
          <p:nvPr/>
        </p:nvPicPr>
        <p:blipFill rotWithShape="1">
          <a:blip r:embed="rId3">
            <a:extLst>
              <a:ext uri="{28A0092B-C50C-407E-A947-70E740481C1C}">
                <a14:useLocalDpi xmlns:a14="http://schemas.microsoft.com/office/drawing/2010/main" val="0"/>
              </a:ext>
            </a:extLst>
          </a:blip>
          <a:srcRect t="40374"/>
          <a:stretch/>
        </p:blipFill>
        <p:spPr>
          <a:xfrm rot="20973315">
            <a:off x="-525726" y="-565130"/>
            <a:ext cx="7472349" cy="7255775"/>
          </a:xfrm>
          <a:prstGeom prst="rect">
            <a:avLst/>
          </a:prstGeom>
        </p:spPr>
      </p:pic>
    </p:spTree>
    <p:extLst>
      <p:ext uri="{BB962C8B-B14F-4D97-AF65-F5344CB8AC3E}">
        <p14:creationId xmlns:p14="http://schemas.microsoft.com/office/powerpoint/2010/main" val="3602493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304483-C60A-44E6-BEDA-5252A8D1C7DE}"/>
              </a:ext>
            </a:extLst>
          </p:cNvPr>
          <p:cNvSpPr txBox="1"/>
          <p:nvPr/>
        </p:nvSpPr>
        <p:spPr>
          <a:xfrm>
            <a:off x="5031474" y="477671"/>
            <a:ext cx="6687403" cy="1200329"/>
          </a:xfrm>
          <a:prstGeom prst="rect">
            <a:avLst/>
          </a:prstGeom>
          <a:noFill/>
        </p:spPr>
        <p:txBody>
          <a:bodyPr wrap="square" rtlCol="0">
            <a:spAutoFit/>
          </a:bodyPr>
          <a:lstStyle/>
          <a:p>
            <a:pPr algn="r"/>
            <a:r>
              <a:rPr lang="en-US" sz="3600" dirty="0">
                <a:latin typeface="Segoe UI Black" panose="020B0A02040204020203" pitchFamily="34" charset="0"/>
                <a:ea typeface="Segoe UI Black" panose="020B0A02040204020203" pitchFamily="34" charset="0"/>
              </a:rPr>
              <a:t>La </a:t>
            </a:r>
            <a:r>
              <a:rPr lang="en-US" sz="3600" dirty="0" err="1">
                <a:latin typeface="Segoe UI Black" panose="020B0A02040204020203" pitchFamily="34" charset="0"/>
                <a:ea typeface="Segoe UI Black" panose="020B0A02040204020203" pitchFamily="34" charset="0"/>
              </a:rPr>
              <a:t>textura</a:t>
            </a:r>
            <a:r>
              <a:rPr lang="en-US" sz="3600" dirty="0">
                <a:latin typeface="Segoe UI Black" panose="020B0A02040204020203" pitchFamily="34" charset="0"/>
                <a:ea typeface="Segoe UI Black" panose="020B0A02040204020203" pitchFamily="34" charset="0"/>
              </a:rPr>
              <a:t> </a:t>
            </a:r>
          </a:p>
          <a:p>
            <a:pPr algn="r"/>
            <a:r>
              <a:rPr lang="en-US" sz="3600" dirty="0" err="1">
                <a:latin typeface="Segoe UI Black" panose="020B0A02040204020203" pitchFamily="34" charset="0"/>
                <a:ea typeface="Segoe UI Black" panose="020B0A02040204020203" pitchFamily="34" charset="0"/>
              </a:rPr>
              <a:t>agrega</a:t>
            </a:r>
            <a:r>
              <a:rPr lang="en-US" sz="3600" dirty="0">
                <a:latin typeface="Segoe UI Black" panose="020B0A02040204020203" pitchFamily="34" charset="0"/>
                <a:ea typeface="Segoe UI Black" panose="020B0A02040204020203" pitchFamily="34" charset="0"/>
              </a:rPr>
              <a:t> </a:t>
            </a:r>
            <a:r>
              <a:rPr lang="en-US" sz="3600" dirty="0" err="1">
                <a:latin typeface="Segoe UI Black" panose="020B0A02040204020203" pitchFamily="34" charset="0"/>
                <a:ea typeface="Segoe UI Black" panose="020B0A02040204020203" pitchFamily="34" charset="0"/>
              </a:rPr>
              <a:t>contexto</a:t>
            </a:r>
            <a:endParaRPr lang="en-US" sz="3600" dirty="0">
              <a:latin typeface="Segoe UI Black" panose="020B0A02040204020203" pitchFamily="34" charset="0"/>
              <a:ea typeface="Segoe UI Black" panose="020B0A02040204020203" pitchFamily="34" charset="0"/>
            </a:endParaRPr>
          </a:p>
        </p:txBody>
      </p:sp>
      <p:sp>
        <p:nvSpPr>
          <p:cNvPr id="3" name="TextBox 2">
            <a:extLst>
              <a:ext uri="{FF2B5EF4-FFF2-40B4-BE49-F238E27FC236}">
                <a16:creationId xmlns:a16="http://schemas.microsoft.com/office/drawing/2014/main" id="{A5E626DB-430F-4D0B-BEE9-ADE06B185D20}"/>
              </a:ext>
            </a:extLst>
          </p:cNvPr>
          <p:cNvSpPr txBox="1"/>
          <p:nvPr/>
        </p:nvSpPr>
        <p:spPr>
          <a:xfrm>
            <a:off x="6027761" y="1856095"/>
            <a:ext cx="5691116" cy="3046988"/>
          </a:xfrm>
          <a:prstGeom prst="rect">
            <a:avLst/>
          </a:prstGeom>
          <a:noFill/>
        </p:spPr>
        <p:txBody>
          <a:bodyPr wrap="square" rtlCol="0">
            <a:spAutoFit/>
          </a:bodyPr>
          <a:lstStyle/>
          <a:p>
            <a:r>
              <a:rPr lang="es-CO" sz="2400" b="1" dirty="0"/>
              <a:t>Puntiaguda – </a:t>
            </a:r>
            <a:r>
              <a:rPr lang="es-CO" sz="2400" dirty="0"/>
              <a:t>Las plantas que tienen espinas o aguijones los utilizan como defensa contra los animales hambrientos o para protegerse de posibles daños</a:t>
            </a:r>
            <a:r>
              <a:rPr lang="en-US" sz="2400" dirty="0"/>
              <a:t>. </a:t>
            </a:r>
            <a:r>
              <a:rPr lang="en-US" sz="2400" b="0" i="0" dirty="0">
                <a:solidFill>
                  <a:srgbClr val="202124"/>
                </a:solidFill>
                <a:effectLst/>
              </a:rPr>
              <a:t> </a:t>
            </a:r>
          </a:p>
          <a:p>
            <a:r>
              <a:rPr lang="en-US" sz="2400" dirty="0">
                <a:solidFill>
                  <a:srgbClr val="202124"/>
                </a:solidFill>
              </a:rPr>
              <a:t>	</a:t>
            </a:r>
          </a:p>
          <a:p>
            <a:endParaRPr lang="en-US" sz="2400" dirty="0">
              <a:solidFill>
                <a:srgbClr val="202124"/>
              </a:solidFill>
            </a:endParaRPr>
          </a:p>
          <a:p>
            <a:endParaRPr lang="en-US" sz="2400" b="0" i="0" dirty="0">
              <a:solidFill>
                <a:srgbClr val="202124"/>
              </a:solidFill>
              <a:effectLst/>
            </a:endParaRPr>
          </a:p>
          <a:p>
            <a:endParaRPr lang="en-US" sz="2400" dirty="0"/>
          </a:p>
        </p:txBody>
      </p:sp>
      <p:grpSp>
        <p:nvGrpSpPr>
          <p:cNvPr id="5" name="Group 4">
            <a:extLst>
              <a:ext uri="{FF2B5EF4-FFF2-40B4-BE49-F238E27FC236}">
                <a16:creationId xmlns:a16="http://schemas.microsoft.com/office/drawing/2014/main" id="{E22269F8-207E-406C-B464-5F228E673727}"/>
              </a:ext>
            </a:extLst>
          </p:cNvPr>
          <p:cNvGrpSpPr/>
          <p:nvPr/>
        </p:nvGrpSpPr>
        <p:grpSpPr>
          <a:xfrm>
            <a:off x="156949" y="-51328"/>
            <a:ext cx="4258102" cy="6925308"/>
            <a:chOff x="2886592" y="1444542"/>
            <a:chExt cx="3292891" cy="5332309"/>
          </a:xfrm>
        </p:grpSpPr>
        <p:pic>
          <p:nvPicPr>
            <p:cNvPr id="6" name="Picture 5" descr="A picture containing text&#10;&#10;Description automatically generated">
              <a:extLst>
                <a:ext uri="{FF2B5EF4-FFF2-40B4-BE49-F238E27FC236}">
                  <a16:creationId xmlns:a16="http://schemas.microsoft.com/office/drawing/2014/main" id="{61892509-3788-42E9-B178-7A167874BB1C}"/>
                </a:ext>
              </a:extLst>
            </p:cNvPr>
            <p:cNvPicPr>
              <a:picLocks noChangeAspect="1"/>
            </p:cNvPicPr>
            <p:nvPr/>
          </p:nvPicPr>
          <p:blipFill rotWithShape="1">
            <a:blip r:embed="rId3">
              <a:extLst>
                <a:ext uri="{28A0092B-C50C-407E-A947-70E740481C1C}">
                  <a14:useLocalDpi xmlns:a14="http://schemas.microsoft.com/office/drawing/2010/main" val="0"/>
                </a:ext>
              </a:extLst>
            </a:blip>
            <a:srcRect b="53920"/>
            <a:stretch/>
          </p:blipFill>
          <p:spPr>
            <a:xfrm rot="155407">
              <a:off x="3050481" y="1444542"/>
              <a:ext cx="3129002" cy="302005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9503CF7-61D8-4922-A3AE-452921EA402E}"/>
                </a:ext>
              </a:extLst>
            </p:cNvPr>
            <p:cNvPicPr>
              <a:picLocks noChangeAspect="1"/>
            </p:cNvPicPr>
            <p:nvPr/>
          </p:nvPicPr>
          <p:blipFill rotWithShape="1">
            <a:blip r:embed="rId3">
              <a:extLst>
                <a:ext uri="{28A0092B-C50C-407E-A947-70E740481C1C}">
                  <a14:useLocalDpi xmlns:a14="http://schemas.microsoft.com/office/drawing/2010/main" val="0"/>
                </a:ext>
              </a:extLst>
            </a:blip>
            <a:srcRect t="44625"/>
            <a:stretch/>
          </p:blipFill>
          <p:spPr>
            <a:xfrm rot="155407">
              <a:off x="2886592" y="3147591"/>
              <a:ext cx="3129002" cy="3629260"/>
            </a:xfrm>
            <a:prstGeom prst="rect">
              <a:avLst/>
            </a:prstGeom>
          </p:spPr>
        </p:pic>
      </p:grpSp>
      <p:pic>
        <p:nvPicPr>
          <p:cNvPr id="9" name="Picture 8" descr="A picture containing coelenterate&#10;&#10;Description automatically generated">
            <a:extLst>
              <a:ext uri="{FF2B5EF4-FFF2-40B4-BE49-F238E27FC236}">
                <a16:creationId xmlns:a16="http://schemas.microsoft.com/office/drawing/2014/main" id="{267FE8F6-81D1-40E1-9158-1D76DC623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7" name="Picture 6" descr="A picture containing weapon&#10;&#10;Description automatically generated">
            <a:extLst>
              <a:ext uri="{FF2B5EF4-FFF2-40B4-BE49-F238E27FC236}">
                <a16:creationId xmlns:a16="http://schemas.microsoft.com/office/drawing/2014/main" id="{E1BD9903-F822-439D-B33A-9FDF9CC89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0188">
            <a:off x="9432550" y="3186156"/>
            <a:ext cx="2607376" cy="4345044"/>
          </a:xfrm>
          <a:prstGeom prst="rect">
            <a:avLst/>
          </a:prstGeom>
        </p:spPr>
      </p:pic>
      <p:sp>
        <p:nvSpPr>
          <p:cNvPr id="10" name="TextBox 9">
            <a:extLst>
              <a:ext uri="{FF2B5EF4-FFF2-40B4-BE49-F238E27FC236}">
                <a16:creationId xmlns:a16="http://schemas.microsoft.com/office/drawing/2014/main" id="{6BF4A256-BD98-42B0-9FFD-EE90088B8FFA}"/>
              </a:ext>
            </a:extLst>
          </p:cNvPr>
          <p:cNvSpPr txBox="1"/>
          <p:nvPr/>
        </p:nvSpPr>
        <p:spPr>
          <a:xfrm>
            <a:off x="5126061" y="3718679"/>
            <a:ext cx="4572000" cy="3139321"/>
          </a:xfrm>
          <a:prstGeom prst="rect">
            <a:avLst/>
          </a:prstGeom>
          <a:noFill/>
        </p:spPr>
        <p:txBody>
          <a:bodyPr wrap="square" rtlCol="0">
            <a:spAutoFit/>
          </a:bodyPr>
          <a:lstStyle/>
          <a:p>
            <a:r>
              <a:rPr lang="en-US" sz="2000" i="1" dirty="0" err="1">
                <a:solidFill>
                  <a:srgbClr val="202124"/>
                </a:solidFill>
              </a:rPr>
              <a:t>Espina</a:t>
            </a:r>
            <a:r>
              <a:rPr lang="en-US" sz="2000" i="1" dirty="0">
                <a:solidFill>
                  <a:srgbClr val="202124"/>
                </a:solidFill>
              </a:rPr>
              <a:t> </a:t>
            </a:r>
            <a:r>
              <a:rPr lang="en-US" sz="2000" i="1" dirty="0" err="1">
                <a:solidFill>
                  <a:srgbClr val="202124"/>
                </a:solidFill>
              </a:rPr>
              <a:t>caulinar</a:t>
            </a:r>
            <a:r>
              <a:rPr lang="en-US" sz="2000" i="1" dirty="0">
                <a:solidFill>
                  <a:srgbClr val="202124"/>
                </a:solidFill>
              </a:rPr>
              <a:t> – </a:t>
            </a:r>
            <a:r>
              <a:rPr lang="en-US" sz="2000" dirty="0">
                <a:solidFill>
                  <a:srgbClr val="202124"/>
                </a:solidFill>
              </a:rPr>
              <a:t>se forma a </a:t>
            </a:r>
            <a:r>
              <a:rPr lang="en-US" sz="2000" dirty="0" err="1">
                <a:solidFill>
                  <a:srgbClr val="202124"/>
                </a:solidFill>
              </a:rPr>
              <a:t>partir</a:t>
            </a:r>
            <a:r>
              <a:rPr lang="en-US" sz="2000" dirty="0">
                <a:solidFill>
                  <a:srgbClr val="202124"/>
                </a:solidFill>
              </a:rPr>
              <a:t> del </a:t>
            </a:r>
            <a:r>
              <a:rPr lang="en-US" sz="2000" dirty="0" err="1">
                <a:solidFill>
                  <a:srgbClr val="202124"/>
                </a:solidFill>
              </a:rPr>
              <a:t>tejido</a:t>
            </a:r>
            <a:r>
              <a:rPr lang="en-US" sz="2000" dirty="0">
                <a:solidFill>
                  <a:srgbClr val="202124"/>
                </a:solidFill>
              </a:rPr>
              <a:t> del </a:t>
            </a:r>
            <a:r>
              <a:rPr lang="en-US" sz="2000" dirty="0" err="1">
                <a:solidFill>
                  <a:srgbClr val="202124"/>
                </a:solidFill>
              </a:rPr>
              <a:t>tallo</a:t>
            </a:r>
            <a:r>
              <a:rPr lang="en-US" sz="2000" dirty="0">
                <a:solidFill>
                  <a:srgbClr val="202124"/>
                </a:solidFill>
              </a:rPr>
              <a:t>. </a:t>
            </a:r>
          </a:p>
          <a:p>
            <a:endParaRPr lang="en-US" sz="1000" b="0" i="0" dirty="0">
              <a:solidFill>
                <a:srgbClr val="202124"/>
              </a:solidFill>
              <a:effectLst/>
            </a:endParaRPr>
          </a:p>
          <a:p>
            <a:r>
              <a:rPr lang="es-CO" sz="2000" i="1" dirty="0">
                <a:solidFill>
                  <a:srgbClr val="202124"/>
                </a:solidFill>
              </a:rPr>
              <a:t>Espina foliar – </a:t>
            </a:r>
            <a:r>
              <a:rPr lang="es-CO" sz="2000" dirty="0">
                <a:solidFill>
                  <a:srgbClr val="202124"/>
                </a:solidFill>
              </a:rPr>
              <a:t>se forma a partir del tejido de la hoja</a:t>
            </a:r>
            <a:r>
              <a:rPr lang="en-US" sz="2000" dirty="0">
                <a:solidFill>
                  <a:srgbClr val="202124"/>
                </a:solidFill>
              </a:rPr>
              <a:t>. </a:t>
            </a:r>
          </a:p>
          <a:p>
            <a:endParaRPr lang="en-US" sz="1000" dirty="0">
              <a:solidFill>
                <a:srgbClr val="202124"/>
              </a:solidFill>
            </a:endParaRPr>
          </a:p>
          <a:p>
            <a:r>
              <a:rPr lang="es-CO" sz="2000" i="1" dirty="0">
                <a:solidFill>
                  <a:srgbClr val="202124"/>
                </a:solidFill>
              </a:rPr>
              <a:t>Aguijón – </a:t>
            </a:r>
            <a:r>
              <a:rPr lang="es-CO" sz="2000" dirty="0">
                <a:solidFill>
                  <a:srgbClr val="202124"/>
                </a:solidFill>
              </a:rPr>
              <a:t>no se forma ni del tallo ni de la hoja; son simplemente puntas filosas que sobresalen de la “piel”, o tejido dérmico, de la planta</a:t>
            </a:r>
            <a:r>
              <a:rPr lang="en-US" sz="2000" dirty="0">
                <a:solidFill>
                  <a:srgbClr val="202124"/>
                </a:solidFill>
              </a:rPr>
              <a:t>.  </a:t>
            </a:r>
          </a:p>
          <a:p>
            <a:endParaRPr lang="en-US" dirty="0"/>
          </a:p>
        </p:txBody>
      </p:sp>
    </p:spTree>
    <p:extLst>
      <p:ext uri="{BB962C8B-B14F-4D97-AF65-F5344CB8AC3E}">
        <p14:creationId xmlns:p14="http://schemas.microsoft.com/office/powerpoint/2010/main" val="10772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2EE4F88-FB17-4FFE-8EBC-64868C615583}"/>
              </a:ext>
            </a:extLst>
          </p:cNvPr>
          <p:cNvPicPr>
            <a:picLocks noChangeAspect="1"/>
          </p:cNvPicPr>
          <p:nvPr/>
        </p:nvPicPr>
        <p:blipFill rotWithShape="1">
          <a:blip r:embed="rId3">
            <a:extLst>
              <a:ext uri="{28A0092B-C50C-407E-A947-70E740481C1C}">
                <a14:useLocalDpi xmlns:a14="http://schemas.microsoft.com/office/drawing/2010/main" val="0"/>
              </a:ext>
            </a:extLst>
          </a:blip>
          <a:srcRect l="1595" t="3747" r="2888" b="1880"/>
          <a:stretch/>
        </p:blipFill>
        <p:spPr>
          <a:xfrm>
            <a:off x="1905000" y="919285"/>
            <a:ext cx="8382000" cy="5814820"/>
          </a:xfrm>
          <a:prstGeom prst="rect">
            <a:avLst/>
          </a:prstGeom>
        </p:spPr>
      </p:pic>
      <p:sp>
        <p:nvSpPr>
          <p:cNvPr id="2" name="TextBox 1">
            <a:extLst>
              <a:ext uri="{FF2B5EF4-FFF2-40B4-BE49-F238E27FC236}">
                <a16:creationId xmlns:a16="http://schemas.microsoft.com/office/drawing/2014/main" id="{DB304483-C60A-44E6-BEDA-5252A8D1C7DE}"/>
              </a:ext>
            </a:extLst>
          </p:cNvPr>
          <p:cNvSpPr txBox="1"/>
          <p:nvPr/>
        </p:nvSpPr>
        <p:spPr>
          <a:xfrm>
            <a:off x="1374227" y="191897"/>
            <a:ext cx="9443545" cy="646331"/>
          </a:xfrm>
          <a:prstGeom prst="rect">
            <a:avLst/>
          </a:prstGeom>
          <a:noFill/>
        </p:spPr>
        <p:txBody>
          <a:bodyPr wrap="square" rtlCol="0">
            <a:spAutoFit/>
          </a:bodyPr>
          <a:lstStyle/>
          <a:p>
            <a:pPr algn="ctr"/>
            <a:r>
              <a:rPr lang="en-US" sz="3600" dirty="0" err="1">
                <a:latin typeface="Segoe UI Black" panose="020B0A02040204020203" pitchFamily="34" charset="0"/>
                <a:ea typeface="Segoe UI Black" panose="020B0A02040204020203" pitchFamily="34" charset="0"/>
              </a:rPr>
              <a:t>Demostración</a:t>
            </a:r>
            <a:r>
              <a:rPr lang="en-US" sz="3600" dirty="0">
                <a:latin typeface="Segoe UI Black" panose="020B0A02040204020203" pitchFamily="34" charset="0"/>
                <a:ea typeface="Segoe UI Black" panose="020B0A02040204020203" pitchFamily="34" charset="0"/>
              </a:rPr>
              <a:t>: </a:t>
            </a:r>
            <a:r>
              <a:rPr lang="en-US" sz="3600" dirty="0" err="1">
                <a:latin typeface="Segoe UI Black" panose="020B0A02040204020203" pitchFamily="34" charset="0"/>
                <a:ea typeface="Segoe UI Black" panose="020B0A02040204020203" pitchFamily="34" charset="0"/>
              </a:rPr>
              <a:t>consejos</a:t>
            </a:r>
            <a:r>
              <a:rPr lang="en-US" sz="3600" dirty="0">
                <a:latin typeface="Segoe UI Black" panose="020B0A02040204020203" pitchFamily="34" charset="0"/>
                <a:ea typeface="Segoe UI Black" panose="020B0A02040204020203" pitchFamily="34" charset="0"/>
              </a:rPr>
              <a:t> </a:t>
            </a:r>
            <a:r>
              <a:rPr lang="en-US" sz="3600" dirty="0" err="1">
                <a:latin typeface="Segoe UI Black" panose="020B0A02040204020203" pitchFamily="34" charset="0"/>
                <a:ea typeface="Segoe UI Black" panose="020B0A02040204020203" pitchFamily="34" charset="0"/>
              </a:rPr>
              <a:t>sobre</a:t>
            </a:r>
            <a:r>
              <a:rPr lang="en-US" sz="3600" dirty="0">
                <a:latin typeface="Segoe UI Black" panose="020B0A02040204020203" pitchFamily="34" charset="0"/>
                <a:ea typeface="Segoe UI Black" panose="020B0A02040204020203" pitchFamily="34" charset="0"/>
              </a:rPr>
              <a:t> la </a:t>
            </a:r>
            <a:r>
              <a:rPr lang="en-US" sz="3600" dirty="0" err="1">
                <a:latin typeface="Segoe UI Black" panose="020B0A02040204020203" pitchFamily="34" charset="0"/>
                <a:ea typeface="Segoe UI Black" panose="020B0A02040204020203" pitchFamily="34" charset="0"/>
              </a:rPr>
              <a:t>textura</a:t>
            </a:r>
            <a:endParaRPr lang="en-US" sz="3600" dirty="0">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117804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83C03A-2BAB-40DC-A9C1-785593F37E94}"/>
              </a:ext>
            </a:extLst>
          </p:cNvPr>
          <p:cNvSpPr txBox="1"/>
          <p:nvPr/>
        </p:nvSpPr>
        <p:spPr>
          <a:xfrm>
            <a:off x="5901964" y="675355"/>
            <a:ext cx="5903495" cy="769441"/>
          </a:xfrm>
          <a:prstGeom prst="rect">
            <a:avLst/>
          </a:prstGeom>
          <a:noFill/>
        </p:spPr>
        <p:txBody>
          <a:bodyPr wrap="square" rtlCol="0">
            <a:spAutoFit/>
          </a:bodyPr>
          <a:lstStyle/>
          <a:p>
            <a:r>
              <a:rPr lang="en-US" sz="4400" dirty="0" err="1">
                <a:latin typeface="Segoe UI Black" panose="020B0A02040204020203" pitchFamily="34" charset="0"/>
                <a:ea typeface="Segoe UI Black" panose="020B0A02040204020203" pitchFamily="34" charset="0"/>
              </a:rPr>
              <a:t>Tarea</a:t>
            </a:r>
            <a:r>
              <a:rPr lang="en-US" sz="4400" dirty="0">
                <a:latin typeface="Segoe UI Black" panose="020B0A02040204020203" pitchFamily="34" charset="0"/>
                <a:ea typeface="Segoe UI Black" panose="020B0A02040204020203" pitchFamily="34" charset="0"/>
              </a:rPr>
              <a:t>:</a:t>
            </a:r>
          </a:p>
        </p:txBody>
      </p:sp>
      <p:sp>
        <p:nvSpPr>
          <p:cNvPr id="7" name="TextBox 6">
            <a:extLst>
              <a:ext uri="{FF2B5EF4-FFF2-40B4-BE49-F238E27FC236}">
                <a16:creationId xmlns:a16="http://schemas.microsoft.com/office/drawing/2014/main" id="{33A91D73-1F87-4506-B257-8CA02FA4C478}"/>
              </a:ext>
            </a:extLst>
          </p:cNvPr>
          <p:cNvSpPr txBox="1"/>
          <p:nvPr/>
        </p:nvSpPr>
        <p:spPr>
          <a:xfrm>
            <a:off x="5901963" y="1781440"/>
            <a:ext cx="5903495" cy="4832092"/>
          </a:xfrm>
          <a:prstGeom prst="rect">
            <a:avLst/>
          </a:prstGeom>
          <a:noFill/>
        </p:spPr>
        <p:txBody>
          <a:bodyPr wrap="square" rtlCol="0">
            <a:spAutoFit/>
          </a:bodyPr>
          <a:lstStyle/>
          <a:p>
            <a:r>
              <a:rPr lang="en-US" sz="2800" dirty="0" err="1"/>
              <a:t>Observar</a:t>
            </a:r>
            <a:r>
              <a:rPr lang="en-US" sz="2800" dirty="0"/>
              <a:t> </a:t>
            </a:r>
            <a:r>
              <a:rPr lang="en-US" sz="2800" dirty="0" err="1"/>
              <a:t>como</a:t>
            </a:r>
            <a:r>
              <a:rPr lang="en-US" sz="2800" dirty="0"/>
              <a:t> </a:t>
            </a:r>
            <a:r>
              <a:rPr lang="en-US" sz="2800" dirty="0" err="1"/>
              <a:t>ciudadanos</a:t>
            </a:r>
            <a:r>
              <a:rPr lang="en-US" sz="2800" dirty="0"/>
              <a:t> </a:t>
            </a:r>
            <a:r>
              <a:rPr lang="en-US" sz="2800" dirty="0" err="1"/>
              <a:t>científicos</a:t>
            </a:r>
            <a:endParaRPr lang="en-US" sz="2800" dirty="0"/>
          </a:p>
          <a:p>
            <a:endParaRPr lang="en-US" sz="2800" dirty="0"/>
          </a:p>
          <a:p>
            <a:pPr marL="514350" indent="-514350">
              <a:buAutoNum type="arabicPeriod"/>
            </a:pPr>
            <a:r>
              <a:rPr lang="es-CO" sz="2800" dirty="0"/>
              <a:t>Encuentra una planta que tenga una textura interesante</a:t>
            </a:r>
            <a:r>
              <a:rPr lang="en-US" sz="2800" dirty="0"/>
              <a:t>.</a:t>
            </a:r>
          </a:p>
          <a:p>
            <a:pPr marL="514350" indent="-514350">
              <a:buAutoNum type="arabicPeriod"/>
            </a:pPr>
            <a:r>
              <a:rPr lang="es-CO" sz="2800" dirty="0"/>
              <a:t>Dibuja y escribe tus observaciones sobre esa planta y el hábitat que la rodea</a:t>
            </a:r>
            <a:r>
              <a:rPr lang="en-US" sz="2800" dirty="0"/>
              <a:t>.</a:t>
            </a:r>
          </a:p>
          <a:p>
            <a:pPr marL="514350" indent="-514350">
              <a:buAutoNum type="arabicPeriod"/>
            </a:pPr>
            <a:r>
              <a:rPr lang="es-CO" sz="2800" dirty="0"/>
              <a:t>A partir de lo que observas, intenta adivinar cómo la textura de esa planta la ayuda a sobrevivir en la naturaleza</a:t>
            </a:r>
            <a:r>
              <a:rPr lang="en-US" sz="2800" dirty="0"/>
              <a:t>.</a:t>
            </a:r>
          </a:p>
        </p:txBody>
      </p:sp>
      <p:pic>
        <p:nvPicPr>
          <p:cNvPr id="4" name="Picture 3" descr="A picture containing text&#10;&#10;Description automatically generated">
            <a:extLst>
              <a:ext uri="{FF2B5EF4-FFF2-40B4-BE49-F238E27FC236}">
                <a16:creationId xmlns:a16="http://schemas.microsoft.com/office/drawing/2014/main" id="{324A1754-BC1D-48DD-A205-C27D40385E3E}"/>
              </a:ext>
            </a:extLst>
          </p:cNvPr>
          <p:cNvPicPr>
            <a:picLocks noChangeAspect="1"/>
          </p:cNvPicPr>
          <p:nvPr/>
        </p:nvPicPr>
        <p:blipFill rotWithShape="1">
          <a:blip r:embed="rId3">
            <a:extLst>
              <a:ext uri="{28A0092B-C50C-407E-A947-70E740481C1C}">
                <a14:useLocalDpi xmlns:a14="http://schemas.microsoft.com/office/drawing/2010/main" val="0"/>
              </a:ext>
            </a:extLst>
          </a:blip>
          <a:srcRect l="1561" t="597" r="51287" b="1293"/>
          <a:stretch/>
        </p:blipFill>
        <p:spPr>
          <a:xfrm>
            <a:off x="386541" y="0"/>
            <a:ext cx="5222272" cy="6858000"/>
          </a:xfrm>
          <a:prstGeom prst="rect">
            <a:avLst/>
          </a:prstGeom>
        </p:spPr>
      </p:pic>
    </p:spTree>
    <p:extLst>
      <p:ext uri="{BB962C8B-B14F-4D97-AF65-F5344CB8AC3E}">
        <p14:creationId xmlns:p14="http://schemas.microsoft.com/office/powerpoint/2010/main" val="3179764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text&#10;&#10;Description automatically generated">
            <a:extLst>
              <a:ext uri="{FF2B5EF4-FFF2-40B4-BE49-F238E27FC236}">
                <a16:creationId xmlns:a16="http://schemas.microsoft.com/office/drawing/2014/main" id="{AB44994D-48EF-4C14-9646-7AF30B40096C}"/>
              </a:ext>
            </a:extLst>
          </p:cNvPr>
          <p:cNvPicPr>
            <a:picLocks noChangeAspect="1"/>
          </p:cNvPicPr>
          <p:nvPr/>
        </p:nvPicPr>
        <p:blipFill rotWithShape="1">
          <a:blip r:embed="rId3">
            <a:extLst>
              <a:ext uri="{28A0092B-C50C-407E-A947-70E740481C1C}">
                <a14:useLocalDpi xmlns:a14="http://schemas.microsoft.com/office/drawing/2010/main" val="0"/>
              </a:ext>
            </a:extLst>
          </a:blip>
          <a:srcRect t="5045" b="7387"/>
          <a:stretch/>
        </p:blipFill>
        <p:spPr>
          <a:xfrm>
            <a:off x="6242293" y="0"/>
            <a:ext cx="5742391" cy="6852311"/>
          </a:xfrm>
          <a:prstGeom prst="rect">
            <a:avLst/>
          </a:prstGeom>
        </p:spPr>
      </p:pic>
      <p:sp>
        <p:nvSpPr>
          <p:cNvPr id="2" name="TextBox 1">
            <a:extLst>
              <a:ext uri="{FF2B5EF4-FFF2-40B4-BE49-F238E27FC236}">
                <a16:creationId xmlns:a16="http://schemas.microsoft.com/office/drawing/2014/main" id="{081BE841-01DD-4B43-AD8B-054C4A14D79A}"/>
              </a:ext>
            </a:extLst>
          </p:cNvPr>
          <p:cNvSpPr txBox="1"/>
          <p:nvPr/>
        </p:nvSpPr>
        <p:spPr>
          <a:xfrm>
            <a:off x="364964" y="700887"/>
            <a:ext cx="5021179" cy="707886"/>
          </a:xfrm>
          <a:prstGeom prst="rect">
            <a:avLst/>
          </a:prstGeom>
          <a:noFill/>
        </p:spPr>
        <p:txBody>
          <a:bodyPr wrap="square" lIns="91440" tIns="45720" rIns="91440" bIns="45720" rtlCol="0" anchor="t">
            <a:spAutoFit/>
          </a:bodyPr>
          <a:lstStyle/>
          <a:p>
            <a:r>
              <a:rPr lang="en-US" sz="4000" dirty="0" err="1">
                <a:latin typeface="Segoe UI Black"/>
                <a:ea typeface="Segoe UI Black"/>
              </a:rPr>
              <a:t>Resumen</a:t>
            </a:r>
            <a:endParaRPr lang="en-US" sz="4000" dirty="0">
              <a:latin typeface="Segoe UI Black"/>
              <a:ea typeface="Segoe UI Black"/>
            </a:endParaRPr>
          </a:p>
        </p:txBody>
      </p:sp>
      <p:sp>
        <p:nvSpPr>
          <p:cNvPr id="5" name="TextBox 4">
            <a:extLst>
              <a:ext uri="{FF2B5EF4-FFF2-40B4-BE49-F238E27FC236}">
                <a16:creationId xmlns:a16="http://schemas.microsoft.com/office/drawing/2014/main" id="{CD97F7A3-75AD-4C6B-AE0C-909CF789A553}"/>
              </a:ext>
            </a:extLst>
          </p:cNvPr>
          <p:cNvSpPr txBox="1"/>
          <p:nvPr/>
        </p:nvSpPr>
        <p:spPr>
          <a:xfrm>
            <a:off x="364964" y="1582194"/>
            <a:ext cx="6382670" cy="4247317"/>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n-US" sz="2800" dirty="0" err="1"/>
              <a:t>Precalentamiento</a:t>
            </a:r>
            <a:r>
              <a:rPr lang="en-US" sz="2800" dirty="0"/>
              <a:t>: </a:t>
            </a:r>
            <a:r>
              <a:rPr lang="en-US" sz="2800" dirty="0" err="1"/>
              <a:t>patrones</a:t>
            </a:r>
            <a:r>
              <a:rPr lang="en-US" sz="2800" dirty="0"/>
              <a:t> </a:t>
            </a:r>
            <a:r>
              <a:rPr lang="en-US" sz="2800" dirty="0" err="1"/>
              <a:t>repetitivos</a:t>
            </a:r>
            <a:endParaRPr lang="en-US" sz="2800" dirty="0"/>
          </a:p>
          <a:p>
            <a:pPr marL="342900" indent="-342900">
              <a:lnSpc>
                <a:spcPct val="150000"/>
              </a:lnSpc>
              <a:buFont typeface="+mj-lt"/>
              <a:buAutoNum type="arabicPeriod"/>
            </a:pPr>
            <a:r>
              <a:rPr lang="en-US" sz="2800" dirty="0">
                <a:cs typeface="Calibri"/>
              </a:rPr>
              <a:t>¿</a:t>
            </a:r>
            <a:r>
              <a:rPr lang="en-US" sz="2800" dirty="0" err="1">
                <a:cs typeface="Calibri"/>
              </a:rPr>
              <a:t>Qué</a:t>
            </a:r>
            <a:r>
              <a:rPr lang="en-US" sz="2800" dirty="0">
                <a:cs typeface="Calibri"/>
              </a:rPr>
              <a:t> es la </a:t>
            </a:r>
            <a:r>
              <a:rPr lang="en-US" sz="2800" dirty="0" err="1">
                <a:cs typeface="Calibri"/>
              </a:rPr>
              <a:t>textura</a:t>
            </a:r>
            <a:r>
              <a:rPr lang="en-US" sz="2800" dirty="0">
                <a:cs typeface="Calibri"/>
              </a:rPr>
              <a:t>?</a:t>
            </a:r>
          </a:p>
          <a:p>
            <a:pPr marL="342900" indent="-342900">
              <a:lnSpc>
                <a:spcPct val="150000"/>
              </a:lnSpc>
              <a:buFont typeface="+mj-lt"/>
              <a:buAutoNum type="arabicPeriod"/>
            </a:pPr>
            <a:r>
              <a:rPr lang="en-US" sz="2800" dirty="0" err="1">
                <a:cs typeface="Calibri"/>
              </a:rPr>
              <a:t>Lineas</a:t>
            </a:r>
            <a:r>
              <a:rPr lang="en-US" sz="2800" dirty="0">
                <a:cs typeface="Calibri"/>
              </a:rPr>
              <a:t> y </a:t>
            </a:r>
            <a:r>
              <a:rPr lang="en-US" sz="2800" dirty="0" err="1">
                <a:cs typeface="Calibri"/>
              </a:rPr>
              <a:t>formas</a:t>
            </a:r>
            <a:endParaRPr lang="en-US" sz="2800" dirty="0">
              <a:cs typeface="Calibri"/>
            </a:endParaRPr>
          </a:p>
          <a:p>
            <a:pPr marL="342900" indent="-342900">
              <a:lnSpc>
                <a:spcPct val="150000"/>
              </a:lnSpc>
              <a:buAutoNum type="arabicPeriod"/>
            </a:pPr>
            <a:r>
              <a:rPr lang="en-US" sz="2800" dirty="0" err="1">
                <a:cs typeface="Calibri"/>
              </a:rPr>
              <a:t>Agregar</a:t>
            </a:r>
            <a:r>
              <a:rPr lang="en-US" sz="2800" dirty="0">
                <a:cs typeface="Calibri"/>
              </a:rPr>
              <a:t> </a:t>
            </a:r>
            <a:r>
              <a:rPr lang="en-US" sz="2800" dirty="0" err="1">
                <a:cs typeface="Calibri"/>
              </a:rPr>
              <a:t>contexto</a:t>
            </a:r>
            <a:endParaRPr lang="en-US" sz="2800" dirty="0">
              <a:cs typeface="Calibri"/>
            </a:endParaRPr>
          </a:p>
          <a:p>
            <a:pPr marL="342900" indent="-342900">
              <a:lnSpc>
                <a:spcPct val="150000"/>
              </a:lnSpc>
              <a:buAutoNum type="arabicPeriod"/>
            </a:pPr>
            <a:r>
              <a:rPr lang="en-US" sz="2800" dirty="0" err="1">
                <a:ea typeface="+mn-lt"/>
                <a:cs typeface="+mn-lt"/>
              </a:rPr>
              <a:t>Demostración</a:t>
            </a:r>
            <a:r>
              <a:rPr lang="en-US" sz="2800" dirty="0">
                <a:ea typeface="+mn-lt"/>
                <a:cs typeface="+mn-lt"/>
              </a:rPr>
              <a:t>: </a:t>
            </a:r>
            <a:r>
              <a:rPr lang="en-US" sz="2800" dirty="0" err="1">
                <a:ea typeface="+mn-lt"/>
                <a:cs typeface="+mn-lt"/>
              </a:rPr>
              <a:t>consejos</a:t>
            </a:r>
            <a:r>
              <a:rPr lang="en-US" sz="2800" dirty="0">
                <a:ea typeface="+mn-lt"/>
                <a:cs typeface="+mn-lt"/>
              </a:rPr>
              <a:t> </a:t>
            </a:r>
            <a:r>
              <a:rPr lang="en-US" sz="2800" dirty="0" err="1">
                <a:ea typeface="+mn-lt"/>
                <a:cs typeface="+mn-lt"/>
              </a:rPr>
              <a:t>sobre</a:t>
            </a:r>
            <a:r>
              <a:rPr lang="en-US" sz="2800" dirty="0">
                <a:ea typeface="+mn-lt"/>
                <a:cs typeface="+mn-lt"/>
              </a:rPr>
              <a:t> la </a:t>
            </a:r>
            <a:r>
              <a:rPr lang="en-US" sz="2800" dirty="0" err="1">
                <a:ea typeface="+mn-lt"/>
                <a:cs typeface="+mn-lt"/>
              </a:rPr>
              <a:t>textura</a:t>
            </a:r>
            <a:endParaRPr lang="en-US" dirty="0"/>
          </a:p>
          <a:p>
            <a:pPr marL="342900" indent="-342900">
              <a:lnSpc>
                <a:spcPct val="150000"/>
              </a:lnSpc>
              <a:buFont typeface="+mj-lt"/>
              <a:buAutoNum type="arabicPeriod"/>
            </a:pPr>
            <a:r>
              <a:rPr lang="en-US" sz="2800" dirty="0" err="1"/>
              <a:t>Actividad</a:t>
            </a:r>
            <a:r>
              <a:rPr lang="en-US" sz="2800" dirty="0"/>
              <a:t> de </a:t>
            </a:r>
            <a:r>
              <a:rPr lang="en-US" sz="2800" dirty="0" err="1"/>
              <a:t>tarea</a:t>
            </a:r>
            <a:endParaRPr lang="en-US" sz="2800" dirty="0">
              <a:cs typeface="Calibri"/>
            </a:endParaRPr>
          </a:p>
          <a:p>
            <a:pPr marL="342900" indent="-342900">
              <a:buFont typeface="+mj-lt"/>
              <a:buAutoNum type="arabicPeriod"/>
            </a:pPr>
            <a:endParaRPr lang="en-US" dirty="0"/>
          </a:p>
        </p:txBody>
      </p:sp>
    </p:spTree>
    <p:extLst>
      <p:ext uri="{BB962C8B-B14F-4D97-AF65-F5344CB8AC3E}">
        <p14:creationId xmlns:p14="http://schemas.microsoft.com/office/powerpoint/2010/main" val="3055060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text&#10;&#10;Description automatically generated">
            <a:extLst>
              <a:ext uri="{FF2B5EF4-FFF2-40B4-BE49-F238E27FC236}">
                <a16:creationId xmlns:a16="http://schemas.microsoft.com/office/drawing/2014/main" id="{AB44994D-48EF-4C14-9646-7AF30B40096C}"/>
              </a:ext>
            </a:extLst>
          </p:cNvPr>
          <p:cNvPicPr>
            <a:picLocks noChangeAspect="1"/>
          </p:cNvPicPr>
          <p:nvPr/>
        </p:nvPicPr>
        <p:blipFill rotWithShape="1">
          <a:blip r:embed="rId3">
            <a:extLst>
              <a:ext uri="{28A0092B-C50C-407E-A947-70E740481C1C}">
                <a14:useLocalDpi xmlns:a14="http://schemas.microsoft.com/office/drawing/2010/main" val="0"/>
              </a:ext>
            </a:extLst>
          </a:blip>
          <a:srcRect t="5045" b="7387"/>
          <a:stretch/>
        </p:blipFill>
        <p:spPr>
          <a:xfrm>
            <a:off x="6242293" y="0"/>
            <a:ext cx="5742391" cy="6852311"/>
          </a:xfrm>
          <a:prstGeom prst="rect">
            <a:avLst/>
          </a:prstGeom>
        </p:spPr>
      </p:pic>
      <p:sp>
        <p:nvSpPr>
          <p:cNvPr id="2" name="TextBox 1">
            <a:extLst>
              <a:ext uri="{FF2B5EF4-FFF2-40B4-BE49-F238E27FC236}">
                <a16:creationId xmlns:a16="http://schemas.microsoft.com/office/drawing/2014/main" id="{081BE841-01DD-4B43-AD8B-054C4A14D79A}"/>
              </a:ext>
            </a:extLst>
          </p:cNvPr>
          <p:cNvSpPr txBox="1"/>
          <p:nvPr/>
        </p:nvSpPr>
        <p:spPr>
          <a:xfrm>
            <a:off x="364964" y="700887"/>
            <a:ext cx="5021179" cy="707886"/>
          </a:xfrm>
          <a:prstGeom prst="rect">
            <a:avLst/>
          </a:prstGeom>
          <a:noFill/>
        </p:spPr>
        <p:txBody>
          <a:bodyPr wrap="square" lIns="91440" tIns="45720" rIns="91440" bIns="45720" rtlCol="0" anchor="t">
            <a:spAutoFit/>
          </a:bodyPr>
          <a:lstStyle/>
          <a:p>
            <a:r>
              <a:rPr lang="en-US" sz="4000" dirty="0" err="1">
                <a:latin typeface="Segoe UI Black"/>
                <a:ea typeface="Segoe UI Black"/>
              </a:rPr>
              <a:t>Cronograma</a:t>
            </a:r>
            <a:endParaRPr lang="en-US" sz="4000" dirty="0">
              <a:latin typeface="Segoe UI Black"/>
              <a:ea typeface="Segoe UI Black"/>
            </a:endParaRPr>
          </a:p>
        </p:txBody>
      </p:sp>
      <p:sp>
        <p:nvSpPr>
          <p:cNvPr id="5" name="TextBox 4">
            <a:extLst>
              <a:ext uri="{FF2B5EF4-FFF2-40B4-BE49-F238E27FC236}">
                <a16:creationId xmlns:a16="http://schemas.microsoft.com/office/drawing/2014/main" id="{CD97F7A3-75AD-4C6B-AE0C-909CF789A553}"/>
              </a:ext>
            </a:extLst>
          </p:cNvPr>
          <p:cNvSpPr txBox="1"/>
          <p:nvPr/>
        </p:nvSpPr>
        <p:spPr>
          <a:xfrm>
            <a:off x="364964" y="1582194"/>
            <a:ext cx="6382670" cy="4247317"/>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n-US" sz="2800" dirty="0" err="1"/>
              <a:t>Actividad</a:t>
            </a:r>
            <a:r>
              <a:rPr lang="en-US" sz="2800" dirty="0"/>
              <a:t> de </a:t>
            </a:r>
            <a:r>
              <a:rPr lang="en-US" sz="2800" dirty="0" err="1"/>
              <a:t>precalientamiento</a:t>
            </a:r>
            <a:endParaRPr lang="en-US" sz="2800" dirty="0"/>
          </a:p>
          <a:p>
            <a:pPr marL="342900" indent="-342900">
              <a:lnSpc>
                <a:spcPct val="150000"/>
              </a:lnSpc>
              <a:buFont typeface="+mj-lt"/>
              <a:buAutoNum type="arabicPeriod"/>
            </a:pPr>
            <a:r>
              <a:rPr lang="en-US" sz="2800" dirty="0">
                <a:cs typeface="Calibri"/>
              </a:rPr>
              <a:t>¿</a:t>
            </a:r>
            <a:r>
              <a:rPr lang="en-US" sz="2800" dirty="0" err="1">
                <a:cs typeface="Calibri"/>
              </a:rPr>
              <a:t>Qué</a:t>
            </a:r>
            <a:r>
              <a:rPr lang="en-US" sz="2800" dirty="0">
                <a:cs typeface="Calibri"/>
              </a:rPr>
              <a:t> es la </a:t>
            </a:r>
            <a:r>
              <a:rPr lang="en-US" sz="2800" dirty="0" err="1">
                <a:cs typeface="Calibri"/>
              </a:rPr>
              <a:t>textura</a:t>
            </a:r>
            <a:r>
              <a:rPr lang="en-US" sz="2800" dirty="0">
                <a:cs typeface="Calibri"/>
              </a:rPr>
              <a:t>?</a:t>
            </a:r>
          </a:p>
          <a:p>
            <a:pPr marL="342900" indent="-342900">
              <a:lnSpc>
                <a:spcPct val="150000"/>
              </a:lnSpc>
              <a:buFont typeface="+mj-lt"/>
              <a:buAutoNum type="arabicPeriod"/>
            </a:pPr>
            <a:r>
              <a:rPr lang="en-US" sz="2800" dirty="0" err="1">
                <a:cs typeface="Calibri"/>
              </a:rPr>
              <a:t>Lineas</a:t>
            </a:r>
            <a:r>
              <a:rPr lang="en-US" sz="2800" dirty="0">
                <a:cs typeface="Calibri"/>
              </a:rPr>
              <a:t> y </a:t>
            </a:r>
            <a:r>
              <a:rPr lang="en-US" sz="2800" dirty="0" err="1">
                <a:cs typeface="Calibri"/>
              </a:rPr>
              <a:t>formas</a:t>
            </a:r>
            <a:endParaRPr lang="en-US" sz="2800" dirty="0">
              <a:cs typeface="Calibri"/>
            </a:endParaRPr>
          </a:p>
          <a:p>
            <a:pPr marL="342900" indent="-342900">
              <a:lnSpc>
                <a:spcPct val="150000"/>
              </a:lnSpc>
              <a:buAutoNum type="arabicPeriod"/>
            </a:pPr>
            <a:r>
              <a:rPr lang="en-US" sz="2800" dirty="0" err="1">
                <a:cs typeface="Calibri"/>
              </a:rPr>
              <a:t>Agregar</a:t>
            </a:r>
            <a:r>
              <a:rPr lang="en-US" sz="2800" dirty="0">
                <a:cs typeface="Calibri"/>
              </a:rPr>
              <a:t> </a:t>
            </a:r>
            <a:r>
              <a:rPr lang="en-US" sz="2800" dirty="0" err="1">
                <a:cs typeface="Calibri"/>
              </a:rPr>
              <a:t>contexto</a:t>
            </a:r>
            <a:endParaRPr lang="en-US" sz="2800" dirty="0">
              <a:cs typeface="Calibri"/>
            </a:endParaRPr>
          </a:p>
          <a:p>
            <a:pPr marL="342900" indent="-342900">
              <a:lnSpc>
                <a:spcPct val="150000"/>
              </a:lnSpc>
              <a:buAutoNum type="arabicPeriod"/>
            </a:pPr>
            <a:r>
              <a:rPr lang="en-US" sz="2800" dirty="0" err="1">
                <a:ea typeface="+mn-lt"/>
                <a:cs typeface="+mn-lt"/>
              </a:rPr>
              <a:t>Demostración</a:t>
            </a:r>
            <a:r>
              <a:rPr lang="en-US" sz="2800" dirty="0">
                <a:ea typeface="+mn-lt"/>
                <a:cs typeface="+mn-lt"/>
              </a:rPr>
              <a:t>: </a:t>
            </a:r>
            <a:r>
              <a:rPr lang="en-US" sz="2800" dirty="0" err="1">
                <a:ea typeface="+mn-lt"/>
                <a:cs typeface="+mn-lt"/>
              </a:rPr>
              <a:t>consejos</a:t>
            </a:r>
            <a:r>
              <a:rPr lang="en-US" sz="2800" dirty="0">
                <a:ea typeface="+mn-lt"/>
                <a:cs typeface="+mn-lt"/>
              </a:rPr>
              <a:t> </a:t>
            </a:r>
            <a:r>
              <a:rPr lang="en-US" sz="2800" dirty="0" err="1">
                <a:ea typeface="+mn-lt"/>
                <a:cs typeface="+mn-lt"/>
              </a:rPr>
              <a:t>sobre</a:t>
            </a:r>
            <a:r>
              <a:rPr lang="en-US" sz="2800" dirty="0">
                <a:ea typeface="+mn-lt"/>
                <a:cs typeface="+mn-lt"/>
              </a:rPr>
              <a:t> la </a:t>
            </a:r>
            <a:r>
              <a:rPr lang="en-US" sz="2800" dirty="0" err="1">
                <a:ea typeface="+mn-lt"/>
                <a:cs typeface="+mn-lt"/>
              </a:rPr>
              <a:t>textura</a:t>
            </a:r>
            <a:endParaRPr lang="en-US" dirty="0"/>
          </a:p>
          <a:p>
            <a:pPr marL="342900" indent="-342900">
              <a:lnSpc>
                <a:spcPct val="150000"/>
              </a:lnSpc>
              <a:buFont typeface="+mj-lt"/>
              <a:buAutoNum type="arabicPeriod"/>
            </a:pPr>
            <a:r>
              <a:rPr lang="en-US" sz="2800" dirty="0" err="1"/>
              <a:t>Actividad</a:t>
            </a:r>
            <a:r>
              <a:rPr lang="en-US" sz="2800" dirty="0"/>
              <a:t> de </a:t>
            </a:r>
            <a:r>
              <a:rPr lang="en-US" sz="2800" dirty="0" err="1"/>
              <a:t>tarea</a:t>
            </a:r>
            <a:endParaRPr lang="en-US" sz="2800" dirty="0">
              <a:cs typeface="Calibri"/>
            </a:endParaRPr>
          </a:p>
          <a:p>
            <a:pPr marL="342900" indent="-342900">
              <a:buFont typeface="+mj-lt"/>
              <a:buAutoNum type="arabicPeriod"/>
            </a:pPr>
            <a:endParaRPr lang="en-US" dirty="0"/>
          </a:p>
        </p:txBody>
      </p:sp>
    </p:spTree>
    <p:extLst>
      <p:ext uri="{BB962C8B-B14F-4D97-AF65-F5344CB8AC3E}">
        <p14:creationId xmlns:p14="http://schemas.microsoft.com/office/powerpoint/2010/main" val="1436918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29132E3-DB67-C373-B614-54512301FAE1}"/>
              </a:ext>
            </a:extLst>
          </p:cNvPr>
          <p:cNvPicPr>
            <a:picLocks noChangeAspect="1"/>
          </p:cNvPicPr>
          <p:nvPr/>
        </p:nvPicPr>
        <p:blipFill rotWithShape="1">
          <a:blip r:embed="rId3">
            <a:extLst>
              <a:ext uri="{28A0092B-C50C-407E-A947-70E740481C1C}">
                <a14:useLocalDpi xmlns:a14="http://schemas.microsoft.com/office/drawing/2010/main" val="0"/>
              </a:ext>
            </a:extLst>
          </a:blip>
          <a:srcRect l="525" t="88616" r="-525" b="1797"/>
          <a:stretch/>
        </p:blipFill>
        <p:spPr>
          <a:xfrm>
            <a:off x="114527" y="5283420"/>
            <a:ext cx="6419088" cy="476865"/>
          </a:xfrm>
          <a:prstGeom prst="rect">
            <a:avLst/>
          </a:prstGeom>
        </p:spPr>
      </p:pic>
      <p:pic>
        <p:nvPicPr>
          <p:cNvPr id="4" name="Picture 3" descr="Diagram&#10;&#10;Description automatically generated">
            <a:extLst>
              <a:ext uri="{FF2B5EF4-FFF2-40B4-BE49-F238E27FC236}">
                <a16:creationId xmlns:a16="http://schemas.microsoft.com/office/drawing/2014/main" id="{476FBD34-3B28-4CF6-7575-96F2EBE373C5}"/>
              </a:ext>
            </a:extLst>
          </p:cNvPr>
          <p:cNvPicPr>
            <a:picLocks noChangeAspect="1"/>
          </p:cNvPicPr>
          <p:nvPr/>
        </p:nvPicPr>
        <p:blipFill rotWithShape="1">
          <a:blip r:embed="rId3">
            <a:extLst>
              <a:ext uri="{28A0092B-C50C-407E-A947-70E740481C1C}">
                <a14:useLocalDpi xmlns:a14="http://schemas.microsoft.com/office/drawing/2010/main" val="0"/>
              </a:ext>
            </a:extLst>
          </a:blip>
          <a:srcRect b="15933"/>
          <a:stretch/>
        </p:blipFill>
        <p:spPr>
          <a:xfrm>
            <a:off x="0" y="1178487"/>
            <a:ext cx="6419088" cy="4181789"/>
          </a:xfrm>
          <a:prstGeom prst="rect">
            <a:avLst/>
          </a:prstGeom>
        </p:spPr>
      </p:pic>
      <p:sp>
        <p:nvSpPr>
          <p:cNvPr id="2" name="TextBox 1">
            <a:extLst>
              <a:ext uri="{FF2B5EF4-FFF2-40B4-BE49-F238E27FC236}">
                <a16:creationId xmlns:a16="http://schemas.microsoft.com/office/drawing/2014/main" id="{ADCB552C-D5DE-4A86-917C-65F27F640EFC}"/>
              </a:ext>
            </a:extLst>
          </p:cNvPr>
          <p:cNvSpPr txBox="1"/>
          <p:nvPr/>
        </p:nvSpPr>
        <p:spPr>
          <a:xfrm>
            <a:off x="5543860" y="220552"/>
            <a:ext cx="6200774" cy="1754326"/>
          </a:xfrm>
          <a:prstGeom prst="rect">
            <a:avLst/>
          </a:prstGeom>
          <a:noFill/>
        </p:spPr>
        <p:txBody>
          <a:bodyPr wrap="square" lIns="91440" tIns="45720" rIns="91440" bIns="45720" rtlCol="0" anchor="t">
            <a:spAutoFit/>
          </a:bodyPr>
          <a:lstStyle/>
          <a:p>
            <a:pPr algn="r"/>
            <a:r>
              <a:rPr lang="en-US" sz="3600" dirty="0" err="1">
                <a:latin typeface="Segoe UI Black" panose="020B0A02040204020203" pitchFamily="34" charset="0"/>
                <a:ea typeface="Segoe UI Black" panose="020B0A02040204020203" pitchFamily="34" charset="0"/>
              </a:rPr>
              <a:t>Precalentamiento</a:t>
            </a:r>
            <a:r>
              <a:rPr lang="en-US" sz="3600" dirty="0">
                <a:latin typeface="Segoe UI Black" panose="020B0A02040204020203" pitchFamily="34" charset="0"/>
                <a:ea typeface="Segoe UI Black" panose="020B0A02040204020203" pitchFamily="34" charset="0"/>
              </a:rPr>
              <a:t>:</a:t>
            </a:r>
          </a:p>
          <a:p>
            <a:pPr algn="r"/>
            <a:r>
              <a:rPr lang="en-US" sz="3600" dirty="0" err="1">
                <a:latin typeface="Segoe UI Black" panose="020B0A02040204020203" pitchFamily="34" charset="0"/>
                <a:ea typeface="Segoe UI Black" panose="020B0A02040204020203" pitchFamily="34" charset="0"/>
              </a:rPr>
              <a:t>Patrones</a:t>
            </a:r>
            <a:r>
              <a:rPr lang="en-US" sz="3600" dirty="0">
                <a:latin typeface="Segoe UI Black" panose="020B0A02040204020203" pitchFamily="34" charset="0"/>
                <a:ea typeface="Segoe UI Black" panose="020B0A02040204020203" pitchFamily="34" charset="0"/>
              </a:rPr>
              <a:t> </a:t>
            </a:r>
            <a:r>
              <a:rPr lang="en-US" sz="3600" dirty="0" err="1">
                <a:latin typeface="Segoe UI Black" panose="020B0A02040204020203" pitchFamily="34" charset="0"/>
                <a:ea typeface="Segoe UI Black" panose="020B0A02040204020203" pitchFamily="34" charset="0"/>
              </a:rPr>
              <a:t>repetitivos</a:t>
            </a:r>
            <a:endParaRPr lang="en-US" sz="3600" dirty="0">
              <a:latin typeface="Segoe UI Black" panose="020B0A02040204020203" pitchFamily="34" charset="0"/>
              <a:ea typeface="Segoe UI Black" panose="020B0A02040204020203" pitchFamily="34" charset="0"/>
            </a:endParaRPr>
          </a:p>
          <a:p>
            <a:pPr algn="r"/>
            <a:endParaRPr lang="en-US" sz="3600" dirty="0">
              <a:latin typeface="Segoe UI Black" panose="020B0A02040204020203" pitchFamily="34" charset="0"/>
              <a:ea typeface="Segoe UI Black" panose="020B0A02040204020203" pitchFamily="34" charset="0"/>
            </a:endParaRPr>
          </a:p>
        </p:txBody>
      </p:sp>
      <p:sp>
        <p:nvSpPr>
          <p:cNvPr id="6" name="TextBox 5">
            <a:extLst>
              <a:ext uri="{FF2B5EF4-FFF2-40B4-BE49-F238E27FC236}">
                <a16:creationId xmlns:a16="http://schemas.microsoft.com/office/drawing/2014/main" id="{B8B2FCC1-CB8E-41C5-925E-A4FDEC329081}"/>
              </a:ext>
            </a:extLst>
          </p:cNvPr>
          <p:cNvSpPr txBox="1"/>
          <p:nvPr/>
        </p:nvSpPr>
        <p:spPr>
          <a:xfrm>
            <a:off x="6648142" y="1543747"/>
            <a:ext cx="5425169" cy="6247864"/>
          </a:xfrm>
          <a:prstGeom prst="rect">
            <a:avLst/>
          </a:prstGeom>
          <a:noFill/>
        </p:spPr>
        <p:txBody>
          <a:bodyPr wrap="square" lIns="91440" tIns="45720" rIns="91440" bIns="45720" rtlCol="0" anchor="t">
            <a:spAutoFit/>
          </a:bodyPr>
          <a:lstStyle/>
          <a:p>
            <a:pPr algn="l" rtl="0" fontAlgn="base">
              <a:buFont typeface="Arial" panose="020B0604020202020204" pitchFamily="34" charset="0"/>
              <a:buChar char="•"/>
            </a:pPr>
            <a:r>
              <a:rPr lang="en-US" sz="2800" b="0" i="0" dirty="0">
                <a:solidFill>
                  <a:srgbClr val="000000"/>
                </a:solidFill>
                <a:effectLst/>
                <a:latin typeface="Calibri" panose="020F0502020204030204" pitchFamily="34" charset="0"/>
              </a:rPr>
              <a:t> </a:t>
            </a:r>
            <a:r>
              <a:rPr lang="es-CO" sz="2800" b="0" i="0" dirty="0">
                <a:solidFill>
                  <a:srgbClr val="000000"/>
                </a:solidFill>
                <a:effectLst/>
                <a:latin typeface="Calibri" panose="020F0502020204030204" pitchFamily="34" charset="0"/>
              </a:rPr>
              <a:t>Dibuja tres cuadros en una página de tu diario de la naturaleza. </a:t>
            </a:r>
            <a:endParaRPr lang="en-US" sz="2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endParaRPr lang="en-US" sz="2800" dirty="0">
              <a:solidFill>
                <a:srgbClr val="000000"/>
              </a:solidFill>
              <a:latin typeface="Calibri" panose="020F0502020204030204" pitchFamily="34" charset="0"/>
            </a:endParaRPr>
          </a:p>
          <a:p>
            <a:pPr fontAlgn="base">
              <a:buFont typeface="Arial" panose="020B0604020202020204" pitchFamily="34" charset="0"/>
              <a:buChar char="•"/>
            </a:pPr>
            <a:r>
              <a:rPr lang="en-US" sz="2800" b="0" i="0" dirty="0">
                <a:solidFill>
                  <a:srgbClr val="000000"/>
                </a:solidFill>
                <a:effectLst/>
                <a:latin typeface="Calibri" panose="020F0502020204030204" pitchFamily="34" charset="0"/>
              </a:rPr>
              <a:t> </a:t>
            </a:r>
            <a:r>
              <a:rPr lang="es-CO" sz="2800" b="0" i="0" dirty="0">
                <a:solidFill>
                  <a:srgbClr val="000000"/>
                </a:solidFill>
                <a:effectLst/>
                <a:latin typeface="Calibri" panose="020F0502020204030204" pitchFamily="34" charset="0"/>
              </a:rPr>
              <a:t>Dentro de cada cuadro, dibuja una forma diferente en un patrón repetitivo. </a:t>
            </a:r>
            <a:r>
              <a:rPr lang="en-US" sz="2800" b="1" i="0" dirty="0" err="1">
                <a:solidFill>
                  <a:srgbClr val="000000"/>
                </a:solidFill>
                <a:effectLst/>
                <a:latin typeface="Calibri" panose="020F0502020204030204" pitchFamily="34" charset="0"/>
              </a:rPr>
              <a:t>Cuadro</a:t>
            </a:r>
            <a:r>
              <a:rPr lang="en-US" sz="2800" b="1" i="0" dirty="0">
                <a:solidFill>
                  <a:srgbClr val="000000"/>
                </a:solidFill>
                <a:effectLst/>
                <a:latin typeface="Calibri" panose="020F0502020204030204" pitchFamily="34" charset="0"/>
              </a:rPr>
              <a:t> 1:</a:t>
            </a:r>
            <a:r>
              <a:rPr lang="en-US" sz="2800" b="0" i="0" dirty="0">
                <a:solidFill>
                  <a:srgbClr val="000000"/>
                </a:solidFill>
                <a:effectLst/>
                <a:latin typeface="Calibri" panose="020F0502020204030204" pitchFamily="34" charset="0"/>
              </a:rPr>
              <a:t> </a:t>
            </a:r>
            <a:r>
              <a:rPr lang="en-US" sz="2800" b="0" i="0" dirty="0" err="1">
                <a:solidFill>
                  <a:srgbClr val="000000"/>
                </a:solidFill>
                <a:effectLst/>
                <a:latin typeface="Calibri" panose="020F0502020204030204" pitchFamily="34" charset="0"/>
              </a:rPr>
              <a:t>círculos</a:t>
            </a:r>
            <a:r>
              <a:rPr lang="en-US" sz="2800" b="0" i="0" dirty="0">
                <a:solidFill>
                  <a:srgbClr val="000000"/>
                </a:solidFill>
                <a:effectLst/>
                <a:latin typeface="Calibri" panose="020F0502020204030204" pitchFamily="34" charset="0"/>
              </a:rPr>
              <a:t>, </a:t>
            </a:r>
            <a:r>
              <a:rPr lang="en-US" sz="2800" b="1" i="0" dirty="0" err="1">
                <a:solidFill>
                  <a:srgbClr val="000000"/>
                </a:solidFill>
                <a:effectLst/>
                <a:latin typeface="Calibri" panose="020F0502020204030204" pitchFamily="34" charset="0"/>
              </a:rPr>
              <a:t>Cuadro</a:t>
            </a:r>
            <a:r>
              <a:rPr lang="en-US" sz="2800" b="1" i="0" dirty="0">
                <a:solidFill>
                  <a:srgbClr val="000000"/>
                </a:solidFill>
                <a:effectLst/>
                <a:latin typeface="Calibri" panose="020F0502020204030204" pitchFamily="34" charset="0"/>
              </a:rPr>
              <a:t> 2:</a:t>
            </a:r>
            <a:r>
              <a:rPr lang="en-US" sz="2800" b="0" i="0" dirty="0">
                <a:solidFill>
                  <a:srgbClr val="000000"/>
                </a:solidFill>
                <a:effectLst/>
                <a:latin typeface="Calibri" panose="020F0502020204030204" pitchFamily="34" charset="0"/>
              </a:rPr>
              <a:t> </a:t>
            </a:r>
            <a:r>
              <a:rPr lang="en-US" sz="2800" b="0" i="0" dirty="0" err="1">
                <a:solidFill>
                  <a:srgbClr val="000000"/>
                </a:solidFill>
                <a:effectLst/>
                <a:latin typeface="Calibri" panose="020F0502020204030204" pitchFamily="34" charset="0"/>
              </a:rPr>
              <a:t>rectángulos</a:t>
            </a:r>
            <a:r>
              <a:rPr lang="en-US" sz="2800" b="0" i="0" dirty="0">
                <a:solidFill>
                  <a:srgbClr val="000000"/>
                </a:solidFill>
                <a:effectLst/>
                <a:latin typeface="Calibri" panose="020F0502020204030204" pitchFamily="34" charset="0"/>
              </a:rPr>
              <a:t>, </a:t>
            </a:r>
            <a:r>
              <a:rPr lang="en-US" sz="2800" b="1" i="0" dirty="0" err="1">
                <a:solidFill>
                  <a:srgbClr val="000000"/>
                </a:solidFill>
                <a:effectLst/>
                <a:latin typeface="Calibri" panose="020F0502020204030204" pitchFamily="34" charset="0"/>
              </a:rPr>
              <a:t>Cuadro</a:t>
            </a:r>
            <a:r>
              <a:rPr lang="en-US" sz="2800" b="1" i="0" dirty="0">
                <a:solidFill>
                  <a:srgbClr val="000000"/>
                </a:solidFill>
                <a:effectLst/>
                <a:latin typeface="Calibri" panose="020F0502020204030204" pitchFamily="34" charset="0"/>
              </a:rPr>
              <a:t> 3:</a:t>
            </a:r>
            <a:r>
              <a:rPr lang="en-US" sz="2800" b="0" i="0" dirty="0">
                <a:solidFill>
                  <a:srgbClr val="000000"/>
                </a:solidFill>
                <a:effectLst/>
                <a:latin typeface="Calibri" panose="020F0502020204030204" pitchFamily="34" charset="0"/>
              </a:rPr>
              <a:t> </a:t>
            </a:r>
            <a:r>
              <a:rPr lang="en-US" sz="2800" b="0" i="0" dirty="0" err="1">
                <a:solidFill>
                  <a:srgbClr val="000000"/>
                </a:solidFill>
                <a:effectLst/>
                <a:latin typeface="Calibri" panose="020F0502020204030204" pitchFamily="34" charset="0"/>
              </a:rPr>
              <a:t>triángulos</a:t>
            </a:r>
            <a:r>
              <a:rPr lang="en-US" sz="2800" b="0" i="0" dirty="0">
                <a:solidFill>
                  <a:srgbClr val="000000"/>
                </a:solidFill>
                <a:effectLst/>
                <a:latin typeface="Calibri" panose="020F0502020204030204" pitchFamily="34" charset="0"/>
              </a:rPr>
              <a:t>. </a:t>
            </a:r>
          </a:p>
          <a:p>
            <a:pPr fontAlgn="base">
              <a:buFont typeface="Arial" panose="020B0604020202020204" pitchFamily="34" charset="0"/>
              <a:buChar char="•"/>
            </a:pPr>
            <a:endParaRPr lang="en-US" sz="2800" dirty="0">
              <a:solidFill>
                <a:srgbClr val="000000"/>
              </a:solidFill>
              <a:latin typeface="Calibri" panose="020F0502020204030204" pitchFamily="34" charset="0"/>
            </a:endParaRPr>
          </a:p>
          <a:p>
            <a:pPr fontAlgn="base">
              <a:buFont typeface="Arial" panose="020B0604020202020204" pitchFamily="34" charset="0"/>
              <a:buChar char="•"/>
            </a:pPr>
            <a:r>
              <a:rPr lang="en-US" sz="2800" b="0" i="0" dirty="0">
                <a:solidFill>
                  <a:srgbClr val="000000"/>
                </a:solidFill>
                <a:effectLst/>
                <a:latin typeface="Calibri" panose="020F0502020204030204" pitchFamily="34" charset="0"/>
              </a:rPr>
              <a:t> </a:t>
            </a:r>
            <a:r>
              <a:rPr lang="es-CO" sz="2800" b="0" i="0" dirty="0">
                <a:solidFill>
                  <a:srgbClr val="000000"/>
                </a:solidFill>
                <a:effectLst/>
                <a:latin typeface="Calibri" panose="020F0502020204030204" pitchFamily="34" charset="0"/>
              </a:rPr>
              <a:t>Usa formas grandes y pequeñas para llenar toda la caja.</a:t>
            </a:r>
            <a:endParaRPr lang="en-US" sz="2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endParaRPr lang="en-US" sz="2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endParaRPr lang="en-US" sz="2800" dirty="0">
              <a:solidFill>
                <a:srgbClr val="000000"/>
              </a:solidFill>
              <a:latin typeface="Calibri" panose="020F0502020204030204" pitchFamily="34" charset="0"/>
            </a:endParaRPr>
          </a:p>
          <a:p>
            <a:pPr algn="l" rtl="0" fontAlgn="base">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4132429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3E5CC66-FECF-15CF-1A20-8D9BECB28A92}"/>
              </a:ext>
            </a:extLst>
          </p:cNvPr>
          <p:cNvPicPr>
            <a:picLocks noChangeAspect="1"/>
          </p:cNvPicPr>
          <p:nvPr/>
        </p:nvPicPr>
        <p:blipFill rotWithShape="1">
          <a:blip r:embed="rId3">
            <a:extLst>
              <a:ext uri="{28A0092B-C50C-407E-A947-70E740481C1C}">
                <a14:useLocalDpi xmlns:a14="http://schemas.microsoft.com/office/drawing/2010/main" val="0"/>
              </a:ext>
            </a:extLst>
          </a:blip>
          <a:srcRect l="3838" t="3521" r="68033" b="53466"/>
          <a:stretch/>
        </p:blipFill>
        <p:spPr>
          <a:xfrm>
            <a:off x="987243" y="599874"/>
            <a:ext cx="2729577" cy="2665841"/>
          </a:xfrm>
          <a:prstGeom prst="rect">
            <a:avLst/>
          </a:prstGeom>
        </p:spPr>
      </p:pic>
      <p:pic>
        <p:nvPicPr>
          <p:cNvPr id="6" name="Picture 5" descr="Background pattern&#10;&#10;Description automatically generated">
            <a:extLst>
              <a:ext uri="{FF2B5EF4-FFF2-40B4-BE49-F238E27FC236}">
                <a16:creationId xmlns:a16="http://schemas.microsoft.com/office/drawing/2014/main" id="{A8E3B7EB-C00A-D7AB-9F88-43119B7F5981}"/>
              </a:ext>
            </a:extLst>
          </p:cNvPr>
          <p:cNvPicPr>
            <a:picLocks noChangeAspect="1"/>
          </p:cNvPicPr>
          <p:nvPr/>
        </p:nvPicPr>
        <p:blipFill rotWithShape="1">
          <a:blip r:embed="rId3">
            <a:extLst>
              <a:ext uri="{28A0092B-C50C-407E-A947-70E740481C1C}">
                <a14:useLocalDpi xmlns:a14="http://schemas.microsoft.com/office/drawing/2010/main" val="0"/>
              </a:ext>
            </a:extLst>
          </a:blip>
          <a:srcRect l="34080" t="2035" r="36764" b="54639"/>
          <a:stretch/>
        </p:blipFill>
        <p:spPr>
          <a:xfrm>
            <a:off x="4681343" y="599874"/>
            <a:ext cx="2829311" cy="2685238"/>
          </a:xfrm>
          <a:prstGeom prst="rect">
            <a:avLst/>
          </a:prstGeom>
        </p:spPr>
      </p:pic>
      <p:pic>
        <p:nvPicPr>
          <p:cNvPr id="7" name="Picture 6" descr="Background pattern&#10;&#10;Description automatically generated">
            <a:extLst>
              <a:ext uri="{FF2B5EF4-FFF2-40B4-BE49-F238E27FC236}">
                <a16:creationId xmlns:a16="http://schemas.microsoft.com/office/drawing/2014/main" id="{3D0E1178-2720-2F34-5401-7B6820B9416E}"/>
              </a:ext>
            </a:extLst>
          </p:cNvPr>
          <p:cNvPicPr>
            <a:picLocks noChangeAspect="1"/>
          </p:cNvPicPr>
          <p:nvPr/>
        </p:nvPicPr>
        <p:blipFill rotWithShape="1">
          <a:blip r:embed="rId3">
            <a:extLst>
              <a:ext uri="{28A0092B-C50C-407E-A947-70E740481C1C}">
                <a14:useLocalDpi xmlns:a14="http://schemas.microsoft.com/office/drawing/2010/main" val="0"/>
              </a:ext>
            </a:extLst>
          </a:blip>
          <a:srcRect l="65974" r="5897" b="56673"/>
          <a:stretch/>
        </p:blipFill>
        <p:spPr>
          <a:xfrm>
            <a:off x="8664003" y="580477"/>
            <a:ext cx="2729577" cy="2685238"/>
          </a:xfrm>
          <a:prstGeom prst="rect">
            <a:avLst/>
          </a:prstGeom>
        </p:spPr>
      </p:pic>
      <p:pic>
        <p:nvPicPr>
          <p:cNvPr id="8" name="Picture 7" descr="Background pattern&#10;&#10;Description automatically generated">
            <a:extLst>
              <a:ext uri="{FF2B5EF4-FFF2-40B4-BE49-F238E27FC236}">
                <a16:creationId xmlns:a16="http://schemas.microsoft.com/office/drawing/2014/main" id="{A306CEC8-41C4-D05E-073E-BCE6394B1E55}"/>
              </a:ext>
            </a:extLst>
          </p:cNvPr>
          <p:cNvPicPr>
            <a:picLocks noChangeAspect="1"/>
          </p:cNvPicPr>
          <p:nvPr/>
        </p:nvPicPr>
        <p:blipFill rotWithShape="1">
          <a:blip r:embed="rId3">
            <a:extLst>
              <a:ext uri="{28A0092B-C50C-407E-A947-70E740481C1C}">
                <a14:useLocalDpi xmlns:a14="http://schemas.microsoft.com/office/drawing/2010/main" val="0"/>
              </a:ext>
            </a:extLst>
          </a:blip>
          <a:srcRect l="-1" t="56315" r="64636" b="4695"/>
          <a:stretch/>
        </p:blipFill>
        <p:spPr>
          <a:xfrm>
            <a:off x="1489540" y="3791798"/>
            <a:ext cx="2525516" cy="1778339"/>
          </a:xfrm>
          <a:prstGeom prst="rect">
            <a:avLst/>
          </a:prstGeom>
        </p:spPr>
      </p:pic>
      <p:pic>
        <p:nvPicPr>
          <p:cNvPr id="9" name="Picture 8" descr="Background pattern&#10;&#10;Description automatically generated">
            <a:extLst>
              <a:ext uri="{FF2B5EF4-FFF2-40B4-BE49-F238E27FC236}">
                <a16:creationId xmlns:a16="http://schemas.microsoft.com/office/drawing/2014/main" id="{81228401-8471-8BBB-1628-BAE4A33266AC}"/>
              </a:ext>
            </a:extLst>
          </p:cNvPr>
          <p:cNvPicPr>
            <a:picLocks noChangeAspect="1"/>
          </p:cNvPicPr>
          <p:nvPr/>
        </p:nvPicPr>
        <p:blipFill rotWithShape="1">
          <a:blip r:embed="rId3">
            <a:extLst>
              <a:ext uri="{28A0092B-C50C-407E-A947-70E740481C1C}">
                <a14:useLocalDpi xmlns:a14="http://schemas.microsoft.com/office/drawing/2010/main" val="0"/>
              </a:ext>
            </a:extLst>
          </a:blip>
          <a:srcRect l="35578" t="54639" r="31295" b="2347"/>
          <a:stretch/>
        </p:blipFill>
        <p:spPr>
          <a:xfrm>
            <a:off x="5202193" y="3791797"/>
            <a:ext cx="2525516" cy="1850530"/>
          </a:xfrm>
          <a:prstGeom prst="rect">
            <a:avLst/>
          </a:prstGeom>
        </p:spPr>
      </p:pic>
      <p:pic>
        <p:nvPicPr>
          <p:cNvPr id="10" name="Picture 9" descr="Background pattern&#10;&#10;Description automatically generated">
            <a:extLst>
              <a:ext uri="{FF2B5EF4-FFF2-40B4-BE49-F238E27FC236}">
                <a16:creationId xmlns:a16="http://schemas.microsoft.com/office/drawing/2014/main" id="{BF345388-867D-997F-BFCC-D9B9BF093385}"/>
              </a:ext>
            </a:extLst>
          </p:cNvPr>
          <p:cNvPicPr>
            <a:picLocks noChangeAspect="1"/>
          </p:cNvPicPr>
          <p:nvPr/>
        </p:nvPicPr>
        <p:blipFill rotWithShape="1">
          <a:blip r:embed="rId3">
            <a:extLst>
              <a:ext uri="{28A0092B-C50C-407E-A947-70E740481C1C}">
                <a14:useLocalDpi xmlns:a14="http://schemas.microsoft.com/office/drawing/2010/main" val="0"/>
              </a:ext>
            </a:extLst>
          </a:blip>
          <a:srcRect l="68801" t="51769" b="3206"/>
          <a:stretch/>
        </p:blipFill>
        <p:spPr>
          <a:xfrm>
            <a:off x="8894742" y="3815668"/>
            <a:ext cx="2378557" cy="1772425"/>
          </a:xfrm>
          <a:prstGeom prst="rect">
            <a:avLst/>
          </a:prstGeom>
        </p:spPr>
      </p:pic>
      <p:sp>
        <p:nvSpPr>
          <p:cNvPr id="11" name="TextBox 10">
            <a:extLst>
              <a:ext uri="{FF2B5EF4-FFF2-40B4-BE49-F238E27FC236}">
                <a16:creationId xmlns:a16="http://schemas.microsoft.com/office/drawing/2014/main" id="{0E93CA67-61AB-5401-A7E8-67A8308795B1}"/>
              </a:ext>
            </a:extLst>
          </p:cNvPr>
          <p:cNvSpPr txBox="1"/>
          <p:nvPr/>
        </p:nvSpPr>
        <p:spPr>
          <a:xfrm>
            <a:off x="1582990" y="3330133"/>
            <a:ext cx="1482898" cy="461665"/>
          </a:xfrm>
          <a:prstGeom prst="rect">
            <a:avLst/>
          </a:prstGeom>
          <a:solidFill>
            <a:schemeClr val="accent4">
              <a:lumMod val="40000"/>
              <a:lumOff val="60000"/>
            </a:schemeClr>
          </a:solidFill>
        </p:spPr>
        <p:txBody>
          <a:bodyPr wrap="square" rtlCol="0">
            <a:spAutoFit/>
          </a:bodyPr>
          <a:lstStyle/>
          <a:p>
            <a:pPr algn="ctr"/>
            <a:r>
              <a:rPr lang="es-CO" sz="2400" b="1" dirty="0"/>
              <a:t>Duro</a:t>
            </a:r>
            <a:endParaRPr lang="es-CO" sz="2400" dirty="0"/>
          </a:p>
        </p:txBody>
      </p:sp>
      <p:sp>
        <p:nvSpPr>
          <p:cNvPr id="12" name="TextBox 11">
            <a:extLst>
              <a:ext uri="{FF2B5EF4-FFF2-40B4-BE49-F238E27FC236}">
                <a16:creationId xmlns:a16="http://schemas.microsoft.com/office/drawing/2014/main" id="{00D3BB2B-1071-C771-08FF-87BDAA988596}"/>
              </a:ext>
            </a:extLst>
          </p:cNvPr>
          <p:cNvSpPr txBox="1"/>
          <p:nvPr/>
        </p:nvSpPr>
        <p:spPr>
          <a:xfrm>
            <a:off x="5354550" y="3330133"/>
            <a:ext cx="1482898" cy="461665"/>
          </a:xfrm>
          <a:prstGeom prst="rect">
            <a:avLst/>
          </a:prstGeom>
          <a:solidFill>
            <a:schemeClr val="accent4">
              <a:lumMod val="40000"/>
              <a:lumOff val="60000"/>
            </a:schemeClr>
          </a:solidFill>
        </p:spPr>
        <p:txBody>
          <a:bodyPr wrap="square" rtlCol="0">
            <a:spAutoFit/>
          </a:bodyPr>
          <a:lstStyle/>
          <a:p>
            <a:pPr algn="ctr"/>
            <a:r>
              <a:rPr lang="en-US" sz="2400" b="1" dirty="0"/>
              <a:t>Suave</a:t>
            </a:r>
            <a:endParaRPr lang="en-US" sz="2400" dirty="0"/>
          </a:p>
        </p:txBody>
      </p:sp>
      <p:sp>
        <p:nvSpPr>
          <p:cNvPr id="13" name="TextBox 12">
            <a:extLst>
              <a:ext uri="{FF2B5EF4-FFF2-40B4-BE49-F238E27FC236}">
                <a16:creationId xmlns:a16="http://schemas.microsoft.com/office/drawing/2014/main" id="{7D8CDCF6-443A-7754-84DD-9942D6191472}"/>
              </a:ext>
            </a:extLst>
          </p:cNvPr>
          <p:cNvSpPr txBox="1"/>
          <p:nvPr/>
        </p:nvSpPr>
        <p:spPr>
          <a:xfrm>
            <a:off x="9287343" y="3330132"/>
            <a:ext cx="1482898" cy="461665"/>
          </a:xfrm>
          <a:prstGeom prst="rect">
            <a:avLst/>
          </a:prstGeom>
          <a:solidFill>
            <a:schemeClr val="accent4">
              <a:lumMod val="40000"/>
              <a:lumOff val="60000"/>
            </a:schemeClr>
          </a:solidFill>
        </p:spPr>
        <p:txBody>
          <a:bodyPr wrap="square" rtlCol="0">
            <a:spAutoFit/>
          </a:bodyPr>
          <a:lstStyle/>
          <a:p>
            <a:pPr algn="ctr"/>
            <a:r>
              <a:rPr lang="es-CO" sz="2400" b="1" dirty="0"/>
              <a:t>Áspera</a:t>
            </a:r>
          </a:p>
        </p:txBody>
      </p:sp>
      <p:sp>
        <p:nvSpPr>
          <p:cNvPr id="2" name="TextBox 1">
            <a:extLst>
              <a:ext uri="{FF2B5EF4-FFF2-40B4-BE49-F238E27FC236}">
                <a16:creationId xmlns:a16="http://schemas.microsoft.com/office/drawing/2014/main" id="{A986A7E7-CF6A-8607-96EB-1FA09DF45E89}"/>
              </a:ext>
            </a:extLst>
          </p:cNvPr>
          <p:cNvSpPr txBox="1"/>
          <p:nvPr/>
        </p:nvSpPr>
        <p:spPr>
          <a:xfrm>
            <a:off x="2752298" y="120683"/>
            <a:ext cx="6687403" cy="646331"/>
          </a:xfrm>
          <a:prstGeom prst="rect">
            <a:avLst/>
          </a:prstGeom>
          <a:noFill/>
        </p:spPr>
        <p:txBody>
          <a:bodyPr wrap="square" rtlCol="0">
            <a:spAutoFit/>
          </a:bodyPr>
          <a:lstStyle/>
          <a:p>
            <a:pPr algn="ctr"/>
            <a:r>
              <a:rPr lang="es-CO" sz="3600" dirty="0">
                <a:latin typeface="Segoe UI Black" panose="020B0A02040204020203" pitchFamily="34" charset="0"/>
                <a:ea typeface="Segoe UI Black" panose="020B0A02040204020203" pitchFamily="34" charset="0"/>
              </a:rPr>
              <a:t>¿Qué es la textura?</a:t>
            </a:r>
          </a:p>
        </p:txBody>
      </p:sp>
      <p:sp>
        <p:nvSpPr>
          <p:cNvPr id="3" name="TextBox 2">
            <a:extLst>
              <a:ext uri="{FF2B5EF4-FFF2-40B4-BE49-F238E27FC236}">
                <a16:creationId xmlns:a16="http://schemas.microsoft.com/office/drawing/2014/main" id="{5E3C9F5C-4BEE-C04E-A008-F113719907CE}"/>
              </a:ext>
            </a:extLst>
          </p:cNvPr>
          <p:cNvSpPr txBox="1"/>
          <p:nvPr/>
        </p:nvSpPr>
        <p:spPr>
          <a:xfrm>
            <a:off x="-25581" y="5594897"/>
            <a:ext cx="12243157" cy="1200329"/>
          </a:xfrm>
          <a:prstGeom prst="rect">
            <a:avLst/>
          </a:prstGeom>
          <a:solidFill>
            <a:schemeClr val="accent4">
              <a:lumMod val="40000"/>
              <a:lumOff val="60000"/>
            </a:schemeClr>
          </a:solidFill>
        </p:spPr>
        <p:txBody>
          <a:bodyPr wrap="square" rtlCol="0">
            <a:spAutoFit/>
          </a:bodyPr>
          <a:lstStyle/>
          <a:p>
            <a:pPr algn="ctr"/>
            <a:r>
              <a:rPr lang="es-CO" sz="2400" b="1" dirty="0"/>
              <a:t>La textura </a:t>
            </a:r>
            <a:r>
              <a:rPr lang="es-CO" sz="2400" dirty="0"/>
              <a:t>asocia el arte con nuestro sentido del tacto.</a:t>
            </a:r>
          </a:p>
          <a:p>
            <a:pPr algn="ctr"/>
            <a:r>
              <a:rPr lang="es-CO" sz="2400" dirty="0"/>
              <a:t>La textura real es palpable o físicamente real (como la corteza de un árbol), mientras que la textura visual o implícita es la ilusión de la textura física que experimentamos con nuestros ojos.</a:t>
            </a:r>
            <a:endParaRPr lang="en-US" sz="2400" dirty="0"/>
          </a:p>
        </p:txBody>
      </p:sp>
    </p:spTree>
    <p:extLst>
      <p:ext uri="{BB962C8B-B14F-4D97-AF65-F5344CB8AC3E}">
        <p14:creationId xmlns:p14="http://schemas.microsoft.com/office/powerpoint/2010/main" val="420488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304483-C60A-44E6-BEDA-5252A8D1C7DE}"/>
              </a:ext>
            </a:extLst>
          </p:cNvPr>
          <p:cNvSpPr txBox="1"/>
          <p:nvPr/>
        </p:nvSpPr>
        <p:spPr>
          <a:xfrm>
            <a:off x="2752298" y="218362"/>
            <a:ext cx="6687403" cy="646331"/>
          </a:xfrm>
          <a:prstGeom prst="rect">
            <a:avLst/>
          </a:prstGeom>
          <a:noFill/>
        </p:spPr>
        <p:txBody>
          <a:bodyPr wrap="square" rtlCol="0">
            <a:spAutoFit/>
          </a:bodyPr>
          <a:lstStyle/>
          <a:p>
            <a:pPr algn="ctr"/>
            <a:r>
              <a:rPr lang="en-US" sz="3600" dirty="0" err="1">
                <a:latin typeface="Segoe UI Black" panose="020B0A02040204020203" pitchFamily="34" charset="0"/>
                <a:ea typeface="Segoe UI Black" panose="020B0A02040204020203" pitchFamily="34" charset="0"/>
              </a:rPr>
              <a:t>Lineas</a:t>
            </a:r>
            <a:r>
              <a:rPr lang="en-US" sz="3600" dirty="0">
                <a:latin typeface="Segoe UI Black" panose="020B0A02040204020203" pitchFamily="34" charset="0"/>
                <a:ea typeface="Segoe UI Black" panose="020B0A02040204020203" pitchFamily="34" charset="0"/>
              </a:rPr>
              <a:t> y </a:t>
            </a:r>
            <a:r>
              <a:rPr lang="en-US" sz="3600" dirty="0" err="1">
                <a:latin typeface="Segoe UI Black" panose="020B0A02040204020203" pitchFamily="34" charset="0"/>
                <a:ea typeface="Segoe UI Black" panose="020B0A02040204020203" pitchFamily="34" charset="0"/>
              </a:rPr>
              <a:t>formas</a:t>
            </a:r>
            <a:endParaRPr lang="en-US" sz="3600" dirty="0">
              <a:latin typeface="Segoe UI Black" panose="020B0A02040204020203" pitchFamily="34" charset="0"/>
              <a:ea typeface="Segoe UI Black" panose="020B0A02040204020203" pitchFamily="34" charset="0"/>
            </a:endParaRPr>
          </a:p>
        </p:txBody>
      </p:sp>
      <p:pic>
        <p:nvPicPr>
          <p:cNvPr id="4" name="Picture 3">
            <a:extLst>
              <a:ext uri="{FF2B5EF4-FFF2-40B4-BE49-F238E27FC236}">
                <a16:creationId xmlns:a16="http://schemas.microsoft.com/office/drawing/2014/main" id="{1350F557-F584-4564-BD69-36F8A111C57A}"/>
              </a:ext>
            </a:extLst>
          </p:cNvPr>
          <p:cNvPicPr>
            <a:picLocks noChangeAspect="1"/>
          </p:cNvPicPr>
          <p:nvPr/>
        </p:nvPicPr>
        <p:blipFill rotWithShape="1">
          <a:blip r:embed="rId3">
            <a:extLst>
              <a:ext uri="{28A0092B-C50C-407E-A947-70E740481C1C}">
                <a14:useLocalDpi xmlns:a14="http://schemas.microsoft.com/office/drawing/2010/main" val="0"/>
              </a:ext>
            </a:extLst>
          </a:blip>
          <a:srcRect t="7797" b="10203"/>
          <a:stretch/>
        </p:blipFill>
        <p:spPr>
          <a:xfrm>
            <a:off x="640535" y="961486"/>
            <a:ext cx="5143500" cy="5623560"/>
          </a:xfrm>
          <a:prstGeom prst="rect">
            <a:avLst/>
          </a:prstGeom>
        </p:spPr>
      </p:pic>
      <p:grpSp>
        <p:nvGrpSpPr>
          <p:cNvPr id="9" name="Group 8">
            <a:extLst>
              <a:ext uri="{FF2B5EF4-FFF2-40B4-BE49-F238E27FC236}">
                <a16:creationId xmlns:a16="http://schemas.microsoft.com/office/drawing/2014/main" id="{05E84D02-FBA5-FFEE-5649-5F6BD85DF4E6}"/>
              </a:ext>
            </a:extLst>
          </p:cNvPr>
          <p:cNvGrpSpPr/>
          <p:nvPr/>
        </p:nvGrpSpPr>
        <p:grpSpPr>
          <a:xfrm>
            <a:off x="5471886" y="864693"/>
            <a:ext cx="6079579" cy="5659228"/>
            <a:chOff x="5471886" y="864693"/>
            <a:chExt cx="6079579" cy="5659228"/>
          </a:xfrm>
        </p:grpSpPr>
        <p:pic>
          <p:nvPicPr>
            <p:cNvPr id="5" name="Picture 4" descr="A picture containing invertebrate, coelenterate, silhouette, coral&#10;&#10;Description automatically generated">
              <a:extLst>
                <a:ext uri="{FF2B5EF4-FFF2-40B4-BE49-F238E27FC236}">
                  <a16:creationId xmlns:a16="http://schemas.microsoft.com/office/drawing/2014/main" id="{C11C5EE0-DB3C-ACA9-ADC9-C7248CB79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8135" y="864693"/>
              <a:ext cx="4713330" cy="5659228"/>
            </a:xfrm>
            <a:prstGeom prst="rect">
              <a:avLst/>
            </a:prstGeom>
          </p:spPr>
        </p:pic>
        <p:sp>
          <p:nvSpPr>
            <p:cNvPr id="8" name="Arrow: Right 7">
              <a:extLst>
                <a:ext uri="{FF2B5EF4-FFF2-40B4-BE49-F238E27FC236}">
                  <a16:creationId xmlns:a16="http://schemas.microsoft.com/office/drawing/2014/main" id="{3FE4EF1B-279B-1CDB-9178-488E26A08D7F}"/>
                </a:ext>
              </a:extLst>
            </p:cNvPr>
            <p:cNvSpPr/>
            <p:nvPr/>
          </p:nvSpPr>
          <p:spPr>
            <a:xfrm>
              <a:off x="5471886" y="3456635"/>
              <a:ext cx="1237526" cy="475343"/>
            </a:xfrm>
            <a:prstGeom prst="rightArrow">
              <a:avLst/>
            </a:prstGeom>
            <a:solidFill>
              <a:schemeClr val="accent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87760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fruit growing on a tree&#10;&#10;Description automatically generated with low confidence">
            <a:extLst>
              <a:ext uri="{FF2B5EF4-FFF2-40B4-BE49-F238E27FC236}">
                <a16:creationId xmlns:a16="http://schemas.microsoft.com/office/drawing/2014/main" id="{6956FBA2-1296-ABED-A382-09877092EEF5}"/>
              </a:ext>
            </a:extLst>
          </p:cNvPr>
          <p:cNvPicPr>
            <a:picLocks noChangeAspect="1"/>
          </p:cNvPicPr>
          <p:nvPr/>
        </p:nvPicPr>
        <p:blipFill rotWithShape="1">
          <a:blip r:embed="rId3">
            <a:extLst>
              <a:ext uri="{28A0092B-C50C-407E-A947-70E740481C1C}">
                <a14:useLocalDpi xmlns:a14="http://schemas.microsoft.com/office/drawing/2010/main" val="0"/>
              </a:ext>
            </a:extLst>
          </a:blip>
          <a:srcRect l="6904" t="17025" b="15118"/>
          <a:stretch/>
        </p:blipFill>
        <p:spPr>
          <a:xfrm>
            <a:off x="640535" y="961486"/>
            <a:ext cx="5143500" cy="5623559"/>
          </a:xfrm>
          <a:prstGeom prst="rect">
            <a:avLst/>
          </a:prstGeom>
        </p:spPr>
      </p:pic>
      <p:sp>
        <p:nvSpPr>
          <p:cNvPr id="2" name="TextBox 1">
            <a:extLst>
              <a:ext uri="{FF2B5EF4-FFF2-40B4-BE49-F238E27FC236}">
                <a16:creationId xmlns:a16="http://schemas.microsoft.com/office/drawing/2014/main" id="{DB304483-C60A-44E6-BEDA-5252A8D1C7DE}"/>
              </a:ext>
            </a:extLst>
          </p:cNvPr>
          <p:cNvSpPr txBox="1"/>
          <p:nvPr/>
        </p:nvSpPr>
        <p:spPr>
          <a:xfrm>
            <a:off x="2752298" y="218362"/>
            <a:ext cx="6687403" cy="646331"/>
          </a:xfrm>
          <a:prstGeom prst="rect">
            <a:avLst/>
          </a:prstGeom>
          <a:noFill/>
        </p:spPr>
        <p:txBody>
          <a:bodyPr wrap="square" rtlCol="0">
            <a:spAutoFit/>
          </a:bodyPr>
          <a:lstStyle/>
          <a:p>
            <a:pPr algn="ctr"/>
            <a:r>
              <a:rPr lang="en-US" sz="3600" dirty="0" err="1">
                <a:latin typeface="Segoe UI Black" panose="020B0A02040204020203" pitchFamily="34" charset="0"/>
                <a:ea typeface="Segoe UI Black" panose="020B0A02040204020203" pitchFamily="34" charset="0"/>
              </a:rPr>
              <a:t>Lineas</a:t>
            </a:r>
            <a:r>
              <a:rPr lang="en-US" sz="3600" dirty="0">
                <a:latin typeface="Segoe UI Black" panose="020B0A02040204020203" pitchFamily="34" charset="0"/>
                <a:ea typeface="Segoe UI Black" panose="020B0A02040204020203" pitchFamily="34" charset="0"/>
              </a:rPr>
              <a:t> y </a:t>
            </a:r>
            <a:r>
              <a:rPr lang="en-US" sz="3600" dirty="0" err="1">
                <a:latin typeface="Segoe UI Black" panose="020B0A02040204020203" pitchFamily="34" charset="0"/>
                <a:ea typeface="Segoe UI Black" panose="020B0A02040204020203" pitchFamily="34" charset="0"/>
              </a:rPr>
              <a:t>formas</a:t>
            </a:r>
            <a:endParaRPr lang="en-US" sz="3600" dirty="0">
              <a:latin typeface="Segoe UI Black" panose="020B0A02040204020203" pitchFamily="34" charset="0"/>
              <a:ea typeface="Segoe UI Black" panose="020B0A02040204020203" pitchFamily="34" charset="0"/>
            </a:endParaRPr>
          </a:p>
        </p:txBody>
      </p:sp>
      <p:grpSp>
        <p:nvGrpSpPr>
          <p:cNvPr id="16" name="Group 15">
            <a:extLst>
              <a:ext uri="{FF2B5EF4-FFF2-40B4-BE49-F238E27FC236}">
                <a16:creationId xmlns:a16="http://schemas.microsoft.com/office/drawing/2014/main" id="{ACC06D4A-87A1-965C-1708-E1B160AAD452}"/>
              </a:ext>
            </a:extLst>
          </p:cNvPr>
          <p:cNvGrpSpPr/>
          <p:nvPr/>
        </p:nvGrpSpPr>
        <p:grpSpPr>
          <a:xfrm>
            <a:off x="5471886" y="864693"/>
            <a:ext cx="5767805" cy="5623559"/>
            <a:chOff x="5471886" y="864693"/>
            <a:chExt cx="5767805" cy="5623559"/>
          </a:xfrm>
        </p:grpSpPr>
        <p:sp>
          <p:nvSpPr>
            <p:cNvPr id="8" name="Arrow: Right 7">
              <a:extLst>
                <a:ext uri="{FF2B5EF4-FFF2-40B4-BE49-F238E27FC236}">
                  <a16:creationId xmlns:a16="http://schemas.microsoft.com/office/drawing/2014/main" id="{3FE4EF1B-279B-1CDB-9178-488E26A08D7F}"/>
                </a:ext>
              </a:extLst>
            </p:cNvPr>
            <p:cNvSpPr/>
            <p:nvPr/>
          </p:nvSpPr>
          <p:spPr>
            <a:xfrm>
              <a:off x="5471886" y="3456635"/>
              <a:ext cx="1237526" cy="475343"/>
            </a:xfrm>
            <a:prstGeom prst="rightArrow">
              <a:avLst/>
            </a:prstGeom>
            <a:solidFill>
              <a:schemeClr val="accent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Picture 14" descr="A close-up of a leaf&#10;&#10;Description automatically generated with medium confidence">
              <a:extLst>
                <a:ext uri="{FF2B5EF4-FFF2-40B4-BE49-F238E27FC236}">
                  <a16:creationId xmlns:a16="http://schemas.microsoft.com/office/drawing/2014/main" id="{88F08397-A0BF-8B23-A1AB-D8E85AE12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9412" y="864693"/>
              <a:ext cx="4530279" cy="5623559"/>
            </a:xfrm>
            <a:prstGeom prst="rect">
              <a:avLst/>
            </a:prstGeom>
          </p:spPr>
        </p:pic>
      </p:grpSp>
    </p:spTree>
    <p:extLst>
      <p:ext uri="{BB962C8B-B14F-4D97-AF65-F5344CB8AC3E}">
        <p14:creationId xmlns:p14="http://schemas.microsoft.com/office/powerpoint/2010/main" val="372984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174F-13C7-44EB-8ABC-181AB7C8D1EA}"/>
              </a:ext>
            </a:extLst>
          </p:cNvPr>
          <p:cNvPicPr>
            <a:picLocks noChangeAspect="1"/>
          </p:cNvPicPr>
          <p:nvPr/>
        </p:nvPicPr>
        <p:blipFill rotWithShape="1">
          <a:blip r:embed="rId3">
            <a:extLst>
              <a:ext uri="{28A0092B-C50C-407E-A947-70E740481C1C}">
                <a14:useLocalDpi xmlns:a14="http://schemas.microsoft.com/office/drawing/2010/main" val="0"/>
              </a:ext>
            </a:extLst>
          </a:blip>
          <a:srcRect t="16247" r="21401" b="34921"/>
          <a:stretch/>
        </p:blipFill>
        <p:spPr>
          <a:xfrm>
            <a:off x="-224365" y="2702864"/>
            <a:ext cx="4484499" cy="4416393"/>
          </a:xfrm>
          <a:prstGeom prst="rect">
            <a:avLst/>
          </a:prstGeom>
        </p:spPr>
      </p:pic>
      <p:pic>
        <p:nvPicPr>
          <p:cNvPr id="4" name="Picture 3">
            <a:extLst>
              <a:ext uri="{FF2B5EF4-FFF2-40B4-BE49-F238E27FC236}">
                <a16:creationId xmlns:a16="http://schemas.microsoft.com/office/drawing/2014/main" id="{885D3A42-AD33-1810-8C93-F18404785EFE}"/>
              </a:ext>
            </a:extLst>
          </p:cNvPr>
          <p:cNvPicPr>
            <a:picLocks noChangeAspect="1"/>
          </p:cNvPicPr>
          <p:nvPr/>
        </p:nvPicPr>
        <p:blipFill rotWithShape="1">
          <a:blip r:embed="rId3">
            <a:extLst>
              <a:ext uri="{28A0092B-C50C-407E-A947-70E740481C1C}">
                <a14:useLocalDpi xmlns:a14="http://schemas.microsoft.com/office/drawing/2010/main" val="0"/>
              </a:ext>
            </a:extLst>
          </a:blip>
          <a:srcRect l="11154" t="64319" r="28307"/>
          <a:stretch/>
        </p:blipFill>
        <p:spPr>
          <a:xfrm>
            <a:off x="2492508" y="0"/>
            <a:ext cx="3806277" cy="3556001"/>
          </a:xfrm>
          <a:prstGeom prst="rect">
            <a:avLst/>
          </a:prstGeom>
        </p:spPr>
      </p:pic>
      <p:sp>
        <p:nvSpPr>
          <p:cNvPr id="2" name="TextBox 1">
            <a:extLst>
              <a:ext uri="{FF2B5EF4-FFF2-40B4-BE49-F238E27FC236}">
                <a16:creationId xmlns:a16="http://schemas.microsoft.com/office/drawing/2014/main" id="{DB304483-C60A-44E6-BEDA-5252A8D1C7DE}"/>
              </a:ext>
            </a:extLst>
          </p:cNvPr>
          <p:cNvSpPr txBox="1"/>
          <p:nvPr/>
        </p:nvSpPr>
        <p:spPr>
          <a:xfrm>
            <a:off x="5031474" y="477671"/>
            <a:ext cx="6687403" cy="1200329"/>
          </a:xfrm>
          <a:prstGeom prst="rect">
            <a:avLst/>
          </a:prstGeom>
          <a:noFill/>
        </p:spPr>
        <p:txBody>
          <a:bodyPr wrap="square" rtlCol="0">
            <a:spAutoFit/>
          </a:bodyPr>
          <a:lstStyle/>
          <a:p>
            <a:pPr algn="r"/>
            <a:r>
              <a:rPr lang="en-US" sz="3600" dirty="0">
                <a:latin typeface="Segoe UI Black" panose="020B0A02040204020203" pitchFamily="34" charset="0"/>
                <a:ea typeface="Segoe UI Black" panose="020B0A02040204020203" pitchFamily="34" charset="0"/>
              </a:rPr>
              <a:t>La </a:t>
            </a:r>
            <a:r>
              <a:rPr lang="en-US" sz="3600" dirty="0" err="1">
                <a:latin typeface="Segoe UI Black" panose="020B0A02040204020203" pitchFamily="34" charset="0"/>
                <a:ea typeface="Segoe UI Black" panose="020B0A02040204020203" pitchFamily="34" charset="0"/>
              </a:rPr>
              <a:t>textura</a:t>
            </a:r>
            <a:r>
              <a:rPr lang="en-US" sz="3600" dirty="0">
                <a:latin typeface="Segoe UI Black" panose="020B0A02040204020203" pitchFamily="34" charset="0"/>
                <a:ea typeface="Segoe UI Black" panose="020B0A02040204020203" pitchFamily="34" charset="0"/>
              </a:rPr>
              <a:t> </a:t>
            </a:r>
          </a:p>
          <a:p>
            <a:pPr algn="r"/>
            <a:r>
              <a:rPr lang="en-US" sz="3600" dirty="0" err="1">
                <a:latin typeface="Segoe UI Black" panose="020B0A02040204020203" pitchFamily="34" charset="0"/>
                <a:ea typeface="Segoe UI Black" panose="020B0A02040204020203" pitchFamily="34" charset="0"/>
              </a:rPr>
              <a:t>agrega</a:t>
            </a:r>
            <a:r>
              <a:rPr lang="en-US" sz="3600" dirty="0">
                <a:latin typeface="Segoe UI Black" panose="020B0A02040204020203" pitchFamily="34" charset="0"/>
                <a:ea typeface="Segoe UI Black" panose="020B0A02040204020203" pitchFamily="34" charset="0"/>
              </a:rPr>
              <a:t> </a:t>
            </a:r>
            <a:r>
              <a:rPr lang="en-US" sz="3600" dirty="0" err="1">
                <a:latin typeface="Segoe UI Black" panose="020B0A02040204020203" pitchFamily="34" charset="0"/>
                <a:ea typeface="Segoe UI Black" panose="020B0A02040204020203" pitchFamily="34" charset="0"/>
              </a:rPr>
              <a:t>contexto</a:t>
            </a:r>
            <a:endParaRPr lang="en-US" sz="3600" dirty="0">
              <a:latin typeface="Segoe UI Black" panose="020B0A02040204020203" pitchFamily="34" charset="0"/>
              <a:ea typeface="Segoe UI Black" panose="020B0A02040204020203" pitchFamily="34" charset="0"/>
            </a:endParaRPr>
          </a:p>
        </p:txBody>
      </p:sp>
      <p:sp>
        <p:nvSpPr>
          <p:cNvPr id="3" name="TextBox 2">
            <a:extLst>
              <a:ext uri="{FF2B5EF4-FFF2-40B4-BE49-F238E27FC236}">
                <a16:creationId xmlns:a16="http://schemas.microsoft.com/office/drawing/2014/main" id="{A5E626DB-430F-4D0B-BEE9-ADE06B185D20}"/>
              </a:ext>
            </a:extLst>
          </p:cNvPr>
          <p:cNvSpPr txBox="1"/>
          <p:nvPr/>
        </p:nvSpPr>
        <p:spPr>
          <a:xfrm>
            <a:off x="6027761" y="1856095"/>
            <a:ext cx="5691116" cy="4524315"/>
          </a:xfrm>
          <a:prstGeom prst="rect">
            <a:avLst/>
          </a:prstGeom>
          <a:noFill/>
        </p:spPr>
        <p:txBody>
          <a:bodyPr wrap="square" rtlCol="0">
            <a:spAutoFit/>
          </a:bodyPr>
          <a:lstStyle/>
          <a:p>
            <a:r>
              <a:rPr lang="es-CO" sz="2400" b="1" dirty="0"/>
              <a:t>Brillante – </a:t>
            </a:r>
            <a:r>
              <a:rPr lang="es-CO" sz="2400" dirty="0"/>
              <a:t>Las plantas suelen tener una capa cerosa para protegerse de su entorno. </a:t>
            </a:r>
            <a:r>
              <a:rPr lang="es-CO" sz="2400" b="0" i="0" dirty="0">
                <a:solidFill>
                  <a:srgbClr val="202124"/>
                </a:solidFill>
                <a:effectLst/>
              </a:rPr>
              <a:t>Estas capas cerosas son barreras entre la hoja y el entorno, y pueden ayudar a que la planta retenga humedad en climas cálidos o secos</a:t>
            </a:r>
            <a:r>
              <a:rPr lang="en-US" sz="2400" b="0" i="0" dirty="0">
                <a:solidFill>
                  <a:srgbClr val="202124"/>
                </a:solidFill>
                <a:effectLst/>
              </a:rPr>
              <a:t>.</a:t>
            </a:r>
            <a:endParaRPr lang="en-US" sz="2400" dirty="0"/>
          </a:p>
          <a:p>
            <a:endParaRPr lang="en-US" sz="2400" dirty="0"/>
          </a:p>
          <a:p>
            <a:r>
              <a:rPr lang="es-CO" sz="2400" b="1" dirty="0"/>
              <a:t>Mate – </a:t>
            </a:r>
            <a:r>
              <a:rPr lang="es-CO" sz="2400" dirty="0"/>
              <a:t>Las plantas que no son brillantes no tienen una capa cerosa tan gruesa y no necesitan tanta protección</a:t>
            </a:r>
            <a:r>
              <a:rPr lang="en-US" sz="2400" dirty="0"/>
              <a:t>. </a:t>
            </a:r>
            <a:r>
              <a:rPr lang="es-CO" sz="2400" dirty="0"/>
              <a:t>Esto puede significar que hay otras maneras en que la planta se ha adaptado a su entorno.</a:t>
            </a:r>
            <a:r>
              <a:rPr lang="en-US" sz="2400" dirty="0"/>
              <a:t>.  </a:t>
            </a:r>
          </a:p>
        </p:txBody>
      </p:sp>
    </p:spTree>
    <p:extLst>
      <p:ext uri="{BB962C8B-B14F-4D97-AF65-F5344CB8AC3E}">
        <p14:creationId xmlns:p14="http://schemas.microsoft.com/office/powerpoint/2010/main" val="50586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304483-C60A-44E6-BEDA-5252A8D1C7DE}"/>
              </a:ext>
            </a:extLst>
          </p:cNvPr>
          <p:cNvSpPr txBox="1"/>
          <p:nvPr/>
        </p:nvSpPr>
        <p:spPr>
          <a:xfrm>
            <a:off x="5031474" y="477671"/>
            <a:ext cx="6687403" cy="1200329"/>
          </a:xfrm>
          <a:prstGeom prst="rect">
            <a:avLst/>
          </a:prstGeom>
          <a:noFill/>
        </p:spPr>
        <p:txBody>
          <a:bodyPr wrap="square" rtlCol="0">
            <a:spAutoFit/>
          </a:bodyPr>
          <a:lstStyle/>
          <a:p>
            <a:pPr algn="r"/>
            <a:r>
              <a:rPr lang="en-US" sz="3600" dirty="0">
                <a:latin typeface="Segoe UI Black" panose="020B0A02040204020203" pitchFamily="34" charset="0"/>
                <a:ea typeface="Segoe UI Black" panose="020B0A02040204020203" pitchFamily="34" charset="0"/>
              </a:rPr>
              <a:t>La </a:t>
            </a:r>
            <a:r>
              <a:rPr lang="en-US" sz="3600" dirty="0" err="1">
                <a:latin typeface="Segoe UI Black" panose="020B0A02040204020203" pitchFamily="34" charset="0"/>
                <a:ea typeface="Segoe UI Black" panose="020B0A02040204020203" pitchFamily="34" charset="0"/>
              </a:rPr>
              <a:t>textura</a:t>
            </a:r>
            <a:r>
              <a:rPr lang="en-US" sz="3600" dirty="0">
                <a:latin typeface="Segoe UI Black" panose="020B0A02040204020203" pitchFamily="34" charset="0"/>
                <a:ea typeface="Segoe UI Black" panose="020B0A02040204020203" pitchFamily="34" charset="0"/>
              </a:rPr>
              <a:t> </a:t>
            </a:r>
          </a:p>
          <a:p>
            <a:pPr algn="r"/>
            <a:r>
              <a:rPr lang="en-US" sz="3600" dirty="0" err="1">
                <a:latin typeface="Segoe UI Black" panose="020B0A02040204020203" pitchFamily="34" charset="0"/>
                <a:ea typeface="Segoe UI Black" panose="020B0A02040204020203" pitchFamily="34" charset="0"/>
              </a:rPr>
              <a:t>agrega</a:t>
            </a:r>
            <a:r>
              <a:rPr lang="en-US" sz="3600" dirty="0">
                <a:latin typeface="Segoe UI Black" panose="020B0A02040204020203" pitchFamily="34" charset="0"/>
                <a:ea typeface="Segoe UI Black" panose="020B0A02040204020203" pitchFamily="34" charset="0"/>
              </a:rPr>
              <a:t> </a:t>
            </a:r>
            <a:r>
              <a:rPr lang="en-US" sz="3600" dirty="0" err="1">
                <a:latin typeface="Segoe UI Black" panose="020B0A02040204020203" pitchFamily="34" charset="0"/>
                <a:ea typeface="Segoe UI Black" panose="020B0A02040204020203" pitchFamily="34" charset="0"/>
              </a:rPr>
              <a:t>contexto</a:t>
            </a:r>
            <a:endParaRPr lang="en-US" sz="3600" dirty="0">
              <a:latin typeface="Segoe UI Black" panose="020B0A02040204020203" pitchFamily="34" charset="0"/>
              <a:ea typeface="Segoe UI Black" panose="020B0A02040204020203" pitchFamily="34" charset="0"/>
            </a:endParaRPr>
          </a:p>
        </p:txBody>
      </p:sp>
      <p:sp>
        <p:nvSpPr>
          <p:cNvPr id="3" name="TextBox 2">
            <a:extLst>
              <a:ext uri="{FF2B5EF4-FFF2-40B4-BE49-F238E27FC236}">
                <a16:creationId xmlns:a16="http://schemas.microsoft.com/office/drawing/2014/main" id="{A5E626DB-430F-4D0B-BEE9-ADE06B185D20}"/>
              </a:ext>
            </a:extLst>
          </p:cNvPr>
          <p:cNvSpPr txBox="1"/>
          <p:nvPr/>
        </p:nvSpPr>
        <p:spPr>
          <a:xfrm>
            <a:off x="6027761" y="1856095"/>
            <a:ext cx="5691116" cy="4154984"/>
          </a:xfrm>
          <a:prstGeom prst="rect">
            <a:avLst/>
          </a:prstGeom>
          <a:noFill/>
        </p:spPr>
        <p:txBody>
          <a:bodyPr wrap="square" rtlCol="0">
            <a:spAutoFit/>
          </a:bodyPr>
          <a:lstStyle/>
          <a:p>
            <a:r>
              <a:rPr lang="en-US" sz="2400" b="1" dirty="0"/>
              <a:t>Textura </a:t>
            </a:r>
            <a:r>
              <a:rPr lang="en-US" sz="2400" b="1" dirty="0" err="1"/>
              <a:t>vellosa</a:t>
            </a:r>
            <a:r>
              <a:rPr lang="en-US" sz="2400" b="1" dirty="0"/>
              <a:t>/</a:t>
            </a:r>
            <a:r>
              <a:rPr lang="en-US" sz="2400" b="1" dirty="0" err="1"/>
              <a:t>pilosa</a:t>
            </a:r>
            <a:r>
              <a:rPr lang="en-US" sz="2400" b="1" dirty="0"/>
              <a:t> – </a:t>
            </a:r>
            <a:r>
              <a:rPr lang="en-US" sz="2400" dirty="0" err="1"/>
              <a:t>Algunas</a:t>
            </a:r>
            <a:r>
              <a:rPr lang="en-US" sz="2400" dirty="0"/>
              <a:t> </a:t>
            </a:r>
            <a:r>
              <a:rPr lang="en-US" sz="2400" dirty="0" err="1"/>
              <a:t>plantas</a:t>
            </a:r>
            <a:r>
              <a:rPr lang="en-US" sz="2400" dirty="0"/>
              <a:t> </a:t>
            </a:r>
            <a:r>
              <a:rPr lang="en-US" sz="2400" dirty="0" err="1"/>
              <a:t>están</a:t>
            </a:r>
            <a:r>
              <a:rPr lang="en-US" sz="2400" dirty="0"/>
              <a:t> </a:t>
            </a:r>
            <a:r>
              <a:rPr lang="en-US" sz="2400" dirty="0" err="1"/>
              <a:t>cubiertas</a:t>
            </a:r>
            <a:r>
              <a:rPr lang="en-US" sz="2400" dirty="0"/>
              <a:t> de </a:t>
            </a:r>
            <a:r>
              <a:rPr lang="en-US" sz="2400" dirty="0" err="1"/>
              <a:t>pelusas</a:t>
            </a:r>
            <a:r>
              <a:rPr lang="en-US" sz="2400" dirty="0"/>
              <a:t> o </a:t>
            </a:r>
            <a:r>
              <a:rPr lang="en-US" sz="2400" dirty="0" err="1"/>
              <a:t>pelos</a:t>
            </a:r>
            <a:r>
              <a:rPr lang="en-US" sz="2400" dirty="0"/>
              <a:t> </a:t>
            </a:r>
            <a:r>
              <a:rPr lang="en-US" sz="2400" dirty="0" err="1"/>
              <a:t>diminutos</a:t>
            </a:r>
            <a:r>
              <a:rPr lang="en-US" sz="2400" dirty="0"/>
              <a:t> </a:t>
            </a:r>
            <a:r>
              <a:rPr lang="en-US" sz="2400" dirty="0" err="1"/>
              <a:t>llamados</a:t>
            </a:r>
            <a:r>
              <a:rPr lang="en-US" sz="2400" dirty="0"/>
              <a:t> </a:t>
            </a:r>
            <a:r>
              <a:rPr lang="en-US" sz="2400" dirty="0" err="1"/>
              <a:t>tricomas</a:t>
            </a:r>
            <a:r>
              <a:rPr lang="en-US" sz="2400" dirty="0">
                <a:solidFill>
                  <a:srgbClr val="202124"/>
                </a:solidFill>
              </a:rPr>
              <a:t>. </a:t>
            </a:r>
            <a:r>
              <a:rPr lang="es-CO" sz="2400" dirty="0"/>
              <a:t>Cuando son pelos en las raíces o en las hojas de las plantas epífitas (</a:t>
            </a:r>
            <a:r>
              <a:rPr lang="es-CO" sz="2400" i="1" dirty="0"/>
              <a:t>como las plantas aéreas</a:t>
            </a:r>
            <a:r>
              <a:rPr lang="es-CO" sz="2400" dirty="0"/>
              <a:t>), los tricomas absorben agua y minerales</a:t>
            </a:r>
            <a:r>
              <a:rPr lang="en-US" sz="2400" dirty="0"/>
              <a:t>. </a:t>
            </a:r>
            <a:r>
              <a:rPr lang="es-CO" sz="2400" dirty="0"/>
              <a:t>Cuando son pelos en las hojas, sirven para reflejar la radiación, disminuir la temperatura de la planta y reducir la pérdida de agua</a:t>
            </a:r>
            <a:r>
              <a:rPr lang="en-US" sz="2400" dirty="0"/>
              <a:t>. </a:t>
            </a:r>
            <a:r>
              <a:rPr lang="es-CO" sz="2400" dirty="0"/>
              <a:t>También sirven como defensa contra los insectos</a:t>
            </a:r>
            <a:r>
              <a:rPr lang="en-US" sz="2400" dirty="0"/>
              <a:t>.</a:t>
            </a:r>
          </a:p>
        </p:txBody>
      </p:sp>
      <p:pic>
        <p:nvPicPr>
          <p:cNvPr id="9" name="Picture 8" descr="A close up of a plant&#10;&#10;Description automatically generated with medium confidence">
            <a:extLst>
              <a:ext uri="{FF2B5EF4-FFF2-40B4-BE49-F238E27FC236}">
                <a16:creationId xmlns:a16="http://schemas.microsoft.com/office/drawing/2014/main" id="{6A5975D1-44E3-4053-8C16-6FE2E76A7B0C}"/>
              </a:ext>
            </a:extLst>
          </p:cNvPr>
          <p:cNvPicPr>
            <a:picLocks noChangeAspect="1"/>
          </p:cNvPicPr>
          <p:nvPr/>
        </p:nvPicPr>
        <p:blipFill rotWithShape="1">
          <a:blip r:embed="rId3">
            <a:extLst>
              <a:ext uri="{28A0092B-C50C-407E-A947-70E740481C1C}">
                <a14:useLocalDpi xmlns:a14="http://schemas.microsoft.com/office/drawing/2010/main" val="0"/>
              </a:ext>
            </a:extLst>
          </a:blip>
          <a:srcRect l="6276" r="7762"/>
          <a:stretch/>
        </p:blipFill>
        <p:spPr>
          <a:xfrm>
            <a:off x="0" y="0"/>
            <a:ext cx="5031474" cy="4389834"/>
          </a:xfrm>
          <a:prstGeom prst="rect">
            <a:avLst/>
          </a:prstGeom>
        </p:spPr>
      </p:pic>
      <p:pic>
        <p:nvPicPr>
          <p:cNvPr id="5" name="Picture 4" descr="A close-up of some grass&#10;&#10;Description automatically generated with low confidence">
            <a:extLst>
              <a:ext uri="{FF2B5EF4-FFF2-40B4-BE49-F238E27FC236}">
                <a16:creationId xmlns:a16="http://schemas.microsoft.com/office/drawing/2014/main" id="{7E48BCA9-E5FC-4235-B668-7366B1109084}"/>
              </a:ext>
            </a:extLst>
          </p:cNvPr>
          <p:cNvPicPr>
            <a:picLocks noChangeAspect="1"/>
          </p:cNvPicPr>
          <p:nvPr/>
        </p:nvPicPr>
        <p:blipFill rotWithShape="1">
          <a:blip r:embed="rId4">
            <a:extLst>
              <a:ext uri="{28A0092B-C50C-407E-A947-70E740481C1C}">
                <a14:useLocalDpi xmlns:a14="http://schemas.microsoft.com/office/drawing/2010/main" val="0"/>
              </a:ext>
            </a:extLst>
          </a:blip>
          <a:srcRect b="26043"/>
          <a:stretch/>
        </p:blipFill>
        <p:spPr>
          <a:xfrm>
            <a:off x="924762" y="4071599"/>
            <a:ext cx="4604856" cy="2786401"/>
          </a:xfrm>
          <a:prstGeom prst="rect">
            <a:avLst/>
          </a:prstGeom>
        </p:spPr>
      </p:pic>
    </p:spTree>
    <p:extLst>
      <p:ext uri="{BB962C8B-B14F-4D97-AF65-F5344CB8AC3E}">
        <p14:creationId xmlns:p14="http://schemas.microsoft.com/office/powerpoint/2010/main" val="3014991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304483-C60A-44E6-BEDA-5252A8D1C7DE}"/>
              </a:ext>
            </a:extLst>
          </p:cNvPr>
          <p:cNvSpPr txBox="1"/>
          <p:nvPr/>
        </p:nvSpPr>
        <p:spPr>
          <a:xfrm>
            <a:off x="5031474" y="193890"/>
            <a:ext cx="6687403" cy="1200329"/>
          </a:xfrm>
          <a:prstGeom prst="rect">
            <a:avLst/>
          </a:prstGeom>
          <a:noFill/>
        </p:spPr>
        <p:txBody>
          <a:bodyPr wrap="square" rtlCol="0">
            <a:spAutoFit/>
          </a:bodyPr>
          <a:lstStyle/>
          <a:p>
            <a:pPr algn="r"/>
            <a:r>
              <a:rPr lang="en-US" sz="3600" dirty="0">
                <a:latin typeface="Segoe UI Black" panose="020B0A02040204020203" pitchFamily="34" charset="0"/>
                <a:ea typeface="Segoe UI Black" panose="020B0A02040204020203" pitchFamily="34" charset="0"/>
              </a:rPr>
              <a:t>La </a:t>
            </a:r>
            <a:r>
              <a:rPr lang="en-US" sz="3600" dirty="0" err="1">
                <a:latin typeface="Segoe UI Black" panose="020B0A02040204020203" pitchFamily="34" charset="0"/>
                <a:ea typeface="Segoe UI Black" panose="020B0A02040204020203" pitchFamily="34" charset="0"/>
              </a:rPr>
              <a:t>textura</a:t>
            </a:r>
            <a:r>
              <a:rPr lang="en-US" sz="3600" dirty="0">
                <a:latin typeface="Segoe UI Black" panose="020B0A02040204020203" pitchFamily="34" charset="0"/>
                <a:ea typeface="Segoe UI Black" panose="020B0A02040204020203" pitchFamily="34" charset="0"/>
              </a:rPr>
              <a:t> </a:t>
            </a:r>
          </a:p>
          <a:p>
            <a:pPr algn="r"/>
            <a:r>
              <a:rPr lang="en-US" sz="3600" dirty="0" err="1">
                <a:latin typeface="Segoe UI Black" panose="020B0A02040204020203" pitchFamily="34" charset="0"/>
                <a:ea typeface="Segoe UI Black" panose="020B0A02040204020203" pitchFamily="34" charset="0"/>
              </a:rPr>
              <a:t>agrega</a:t>
            </a:r>
            <a:r>
              <a:rPr lang="en-US" sz="3600" dirty="0">
                <a:latin typeface="Segoe UI Black" panose="020B0A02040204020203" pitchFamily="34" charset="0"/>
                <a:ea typeface="Segoe UI Black" panose="020B0A02040204020203" pitchFamily="34" charset="0"/>
              </a:rPr>
              <a:t> </a:t>
            </a:r>
            <a:r>
              <a:rPr lang="en-US" sz="3600" dirty="0" err="1">
                <a:latin typeface="Segoe UI Black" panose="020B0A02040204020203" pitchFamily="34" charset="0"/>
                <a:ea typeface="Segoe UI Black" panose="020B0A02040204020203" pitchFamily="34" charset="0"/>
              </a:rPr>
              <a:t>contexto</a:t>
            </a:r>
            <a:endParaRPr lang="en-US" sz="3600" dirty="0">
              <a:latin typeface="Segoe UI Black" panose="020B0A02040204020203" pitchFamily="34" charset="0"/>
              <a:ea typeface="Segoe UI Black" panose="020B0A02040204020203" pitchFamily="34" charset="0"/>
            </a:endParaRPr>
          </a:p>
        </p:txBody>
      </p:sp>
      <p:sp>
        <p:nvSpPr>
          <p:cNvPr id="3" name="TextBox 2">
            <a:extLst>
              <a:ext uri="{FF2B5EF4-FFF2-40B4-BE49-F238E27FC236}">
                <a16:creationId xmlns:a16="http://schemas.microsoft.com/office/drawing/2014/main" id="{A5E626DB-430F-4D0B-BEE9-ADE06B185D20}"/>
              </a:ext>
            </a:extLst>
          </p:cNvPr>
          <p:cNvSpPr txBox="1"/>
          <p:nvPr/>
        </p:nvSpPr>
        <p:spPr>
          <a:xfrm>
            <a:off x="5549462" y="1518269"/>
            <a:ext cx="6416565" cy="5262979"/>
          </a:xfrm>
          <a:prstGeom prst="rect">
            <a:avLst/>
          </a:prstGeom>
          <a:noFill/>
        </p:spPr>
        <p:txBody>
          <a:bodyPr wrap="square" rtlCol="0">
            <a:spAutoFit/>
          </a:bodyPr>
          <a:lstStyle/>
          <a:p>
            <a:r>
              <a:rPr lang="es-CO" sz="2400" b="1" dirty="0"/>
              <a:t>Rugosa – </a:t>
            </a:r>
            <a:r>
              <a:rPr lang="es-CO" sz="2400" dirty="0"/>
              <a:t>Una textura rugosa ayuda a evitar que las plantas se recalienten</a:t>
            </a:r>
            <a:r>
              <a:rPr lang="en-US" sz="2400" dirty="0"/>
              <a:t>. </a:t>
            </a:r>
            <a:r>
              <a:rPr lang="es-CO" sz="2400" dirty="0"/>
              <a:t>Una hoja rugosa o una corteza rugosa tiene una mayor superficie para que el agua se evapore, lo que enfría la planta en climas cálidos</a:t>
            </a:r>
            <a:r>
              <a:rPr lang="en-US" sz="2400" dirty="0"/>
              <a:t>. </a:t>
            </a:r>
          </a:p>
          <a:p>
            <a:endParaRPr lang="en-US" sz="2400" b="1" dirty="0"/>
          </a:p>
          <a:p>
            <a:r>
              <a:rPr lang="es-CO" sz="2400" b="1" dirty="0"/>
              <a:t>Escamosa – </a:t>
            </a:r>
            <a:r>
              <a:rPr lang="es-CO" sz="2400" dirty="0"/>
              <a:t>Los pinos </a:t>
            </a:r>
            <a:r>
              <a:rPr lang="es-CO" sz="2400" dirty="0" err="1"/>
              <a:t>ellioti</a:t>
            </a:r>
            <a:r>
              <a:rPr lang="es-CO" sz="2400" dirty="0"/>
              <a:t> (</a:t>
            </a:r>
            <a:r>
              <a:rPr lang="es-CO" sz="2400" i="1" dirty="0" err="1"/>
              <a:t>Pinus</a:t>
            </a:r>
            <a:r>
              <a:rPr lang="es-CO" sz="2400" i="1" dirty="0"/>
              <a:t> </a:t>
            </a:r>
            <a:r>
              <a:rPr lang="es-CO" sz="2400" i="1" dirty="0" err="1"/>
              <a:t>elliottii</a:t>
            </a:r>
            <a:r>
              <a:rPr lang="es-CO" sz="2400" dirty="0"/>
              <a:t>) tienen una corteza escamosa que se desprende fácilmente</a:t>
            </a:r>
            <a:r>
              <a:rPr lang="en-US" sz="2400" dirty="0"/>
              <a:t>. </a:t>
            </a:r>
            <a:r>
              <a:rPr lang="es-CO" sz="2400" dirty="0"/>
              <a:t>La estructura de su corteza es importante por su capacidad de resistencia al fuego</a:t>
            </a:r>
            <a:r>
              <a:rPr lang="en-US" sz="2400" dirty="0"/>
              <a:t>. </a:t>
            </a:r>
            <a:r>
              <a:rPr lang="es-CO" sz="2400" dirty="0"/>
              <a:t>Las capas externas de la corteza se superponen y protegen los surcos donde la corteza es más delgada, y las láminas de la corteza se desprenden para disipar el calor</a:t>
            </a:r>
            <a:r>
              <a:rPr lang="en-US" sz="2400" dirty="0"/>
              <a:t>. </a:t>
            </a:r>
          </a:p>
        </p:txBody>
      </p:sp>
      <p:pic>
        <p:nvPicPr>
          <p:cNvPr id="7" name="Picture 6" descr="A close up of a tree bark&#10;&#10;Description automatically generated with medium confidence">
            <a:extLst>
              <a:ext uri="{FF2B5EF4-FFF2-40B4-BE49-F238E27FC236}">
                <a16:creationId xmlns:a16="http://schemas.microsoft.com/office/drawing/2014/main" id="{AEE3E2E2-86A6-41A5-A4BC-FB21CDE4B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422724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eview xmlns="d473919b-ebf4-4f0d-8e45-3095723b31a9">
      <Url xsi:nil="true"/>
      <Description xsi:nil="true"/>
    </Preview>
    <TaxCatchAll xmlns="24965e87-5ece-45cc-a601-74006cb3a4e0" xsi:nil="true"/>
    <lcf76f155ced4ddcb4097134ff3c332f xmlns="d473919b-ebf4-4f0d-8e45-3095723b31a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B8E4E7B8EE964CA6E3F892321D241C" ma:contentTypeVersion="17" ma:contentTypeDescription="Create a new document." ma:contentTypeScope="" ma:versionID="3dcb793ae608a4bb6e33c0f03e2ca2ed">
  <xsd:schema xmlns:xsd="http://www.w3.org/2001/XMLSchema" xmlns:xs="http://www.w3.org/2001/XMLSchema" xmlns:p="http://schemas.microsoft.com/office/2006/metadata/properties" xmlns:ns2="d473919b-ebf4-4f0d-8e45-3095723b31a9" xmlns:ns3="24965e87-5ece-45cc-a601-74006cb3a4e0" targetNamespace="http://schemas.microsoft.com/office/2006/metadata/properties" ma:root="true" ma:fieldsID="c83702005dc96b47447fb762128e2c36" ns2:_="" ns3:_="">
    <xsd:import namespace="d473919b-ebf4-4f0d-8e45-3095723b31a9"/>
    <xsd:import namespace="24965e87-5ece-45cc-a601-74006cb3a4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Preview"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3919b-ebf4-4f0d-8e45-3095723b3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Image" ma:internalName="Preview">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8e0792f-8874-427e-8bda-00e745355f9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4965e87-5ece-45cc-a601-74006cb3a4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9ca6772-b6e1-4431-9f9b-210e1e372f22}" ma:internalName="TaxCatchAll" ma:showField="CatchAllData" ma:web="24965e87-5ece-45cc-a601-74006cb3a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0BD3DF-BD51-4B1B-AEAF-3B813E12DDF8}">
  <ds:schemaRefs>
    <ds:schemaRef ds:uri="http://schemas.openxmlformats.org/package/2006/metadata/core-properties"/>
    <ds:schemaRef ds:uri="d473919b-ebf4-4f0d-8e45-3095723b31a9"/>
    <ds:schemaRef ds:uri="http://schemas.microsoft.com/office/infopath/2007/PartnerControls"/>
    <ds:schemaRef ds:uri="http://www.w3.org/XML/1998/namespace"/>
    <ds:schemaRef ds:uri="http://purl.org/dc/dcmitype/"/>
    <ds:schemaRef ds:uri="http://schemas.microsoft.com/office/2006/documentManagement/types"/>
    <ds:schemaRef ds:uri="http://purl.org/dc/elements/1.1/"/>
    <ds:schemaRef ds:uri="24965e87-5ece-45cc-a601-74006cb3a4e0"/>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249E6AB3-46BF-47C2-B722-89221AB671E3}">
  <ds:schemaRefs>
    <ds:schemaRef ds:uri="http://schemas.microsoft.com/sharepoint/v3/contenttype/forms"/>
  </ds:schemaRefs>
</ds:datastoreItem>
</file>

<file path=customXml/itemProps3.xml><?xml version="1.0" encoding="utf-8"?>
<ds:datastoreItem xmlns:ds="http://schemas.openxmlformats.org/officeDocument/2006/customXml" ds:itemID="{72B7A507-BC44-4E72-A4BE-50450E4A48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3919b-ebf4-4f0d-8e45-3095723b31a9"/>
    <ds:schemaRef ds:uri="24965e87-5ece-45cc-a601-74006cb3a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469</TotalTime>
  <Words>2386</Words>
  <Application>Microsoft Office PowerPoint</Application>
  <PresentationFormat>Widescreen</PresentationFormat>
  <Paragraphs>161</Paragraphs>
  <Slides>13</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Arial</vt:lpstr>
      <vt:lpstr>Calibri</vt:lpstr>
      <vt:lpstr>Calibri Light</vt:lpstr>
      <vt:lpstr>Linux Libertine</vt:lpstr>
      <vt:lpstr>PT Sans</vt:lpstr>
      <vt:lpstr>Segoe UI Black</vt:lpstr>
      <vt:lpstr>Office Theme</vt:lpstr>
      <vt:lpstr>Office Theme</vt:lpstr>
      <vt:lpstr>Office Theme</vt:lpstr>
      <vt:lpstr>Introducción a ​​​​ DIBUJANDO LA​​​​ NATURALEZA​​​​ ​​​​ Conectar con la naturaleza a través del arte y la observación.​​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Donnamarie Richmond</cp:lastModifiedBy>
  <cp:revision>1</cp:revision>
  <dcterms:created xsi:type="dcterms:W3CDTF">2021-08-24T16:32:14Z</dcterms:created>
  <dcterms:modified xsi:type="dcterms:W3CDTF">2022-11-09T14:29:18Z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0x010100CFB8E4E7B8EE964CA6E3F892321D241C</vt:lpwstr>
  </property>
  <property fmtid="{D5CDD505-2E9C-101B-9397-08002B2CF9AE}" pid="3" name="MediaServiceImageTags">
    <vt:lpwstr/>
  </property>
</Properties>
</file>