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10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11.xml" ContentType="application/vnd.openxmlformats-officedocument.presentationml.notesSlide+xml"/>
  <Override PartName="/ppt/ink/ink10.xml" ContentType="application/inkml+xml"/>
  <Override PartName="/ppt/ink/ink11.xml" ContentType="application/inkml+xml"/>
  <Override PartName="/ppt/ink/ink12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13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84" r:id="rId5"/>
    <p:sldMasterId id="2147483648" r:id="rId6"/>
  </p:sldMasterIdLst>
  <p:notesMasterIdLst>
    <p:notesMasterId r:id="rId21"/>
  </p:notesMasterIdLst>
  <p:sldIdLst>
    <p:sldId id="257" r:id="rId7"/>
    <p:sldId id="260" r:id="rId8"/>
    <p:sldId id="258" r:id="rId9"/>
    <p:sldId id="279" r:id="rId10"/>
    <p:sldId id="283" r:id="rId11"/>
    <p:sldId id="284" r:id="rId12"/>
    <p:sldId id="286" r:id="rId13"/>
    <p:sldId id="281" r:id="rId14"/>
    <p:sldId id="287" r:id="rId15"/>
    <p:sldId id="288" r:id="rId16"/>
    <p:sldId id="289" r:id="rId17"/>
    <p:sldId id="261" r:id="rId18"/>
    <p:sldId id="272" r:id="rId19"/>
    <p:sldId id="29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305589-642E-6B28-637C-E23F03C772C2}" v="23" dt="2023-10-17T21:33:42.2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4106" autoAdjust="0"/>
  </p:normalViewPr>
  <p:slideViewPr>
    <p:cSldViewPr snapToGrid="0">
      <p:cViewPr varScale="1">
        <p:scale>
          <a:sx n="48" d="100"/>
          <a:sy n="48" d="100"/>
        </p:scale>
        <p:origin x="62" y="19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nnamarie Richmond" userId="S::drichmond@naplesgarden.org::ddb30843-d6ff-4536-8714-330f167a1996" providerId="AD" clId="Web-{9D649586-3796-44EB-A1E0-4AB7E98E8E77}"/>
    <pc:docChg chg="addSld delSld modSld sldOrd addMainMaster">
      <pc:chgData name="Donnamarie Richmond" userId="S::drichmond@naplesgarden.org::ddb30843-d6ff-4536-8714-330f167a1996" providerId="AD" clId="Web-{9D649586-3796-44EB-A1E0-4AB7E98E8E77}" dt="2021-08-24T18:42:30.866" v="122" actId="20577"/>
      <pc:docMkLst>
        <pc:docMk/>
      </pc:docMkLst>
      <pc:sldChg chg="ord">
        <pc:chgData name="Donnamarie Richmond" userId="S::drichmond@naplesgarden.org::ddb30843-d6ff-4536-8714-330f167a1996" providerId="AD" clId="Web-{9D649586-3796-44EB-A1E0-4AB7E98E8E77}" dt="2021-08-24T16:41:01.287" v="31"/>
        <pc:sldMkLst>
          <pc:docMk/>
          <pc:sldMk cId="109857222" sldId="256"/>
        </pc:sldMkLst>
      </pc:sldChg>
      <pc:sldChg chg="modSp add">
        <pc:chgData name="Donnamarie Richmond" userId="S::drichmond@naplesgarden.org::ddb30843-d6ff-4536-8714-330f167a1996" providerId="AD" clId="Web-{9D649586-3796-44EB-A1E0-4AB7E98E8E77}" dt="2021-08-24T16:40:29.817" v="29"/>
        <pc:sldMkLst>
          <pc:docMk/>
          <pc:sldMk cId="3602493223" sldId="257"/>
        </pc:sldMkLst>
        <pc:spChg chg="mod">
          <ac:chgData name="Donnamarie Richmond" userId="S::drichmond@naplesgarden.org::ddb30843-d6ff-4536-8714-330f167a1996" providerId="AD" clId="Web-{9D649586-3796-44EB-A1E0-4AB7E98E8E77}" dt="2021-08-24T16:34:14.819" v="23" actId="20577"/>
          <ac:spMkLst>
            <pc:docMk/>
            <pc:sldMk cId="3602493223" sldId="257"/>
            <ac:spMk id="3" creationId="{512EE483-8B98-44C7-AEAE-EDC33E42F8F1}"/>
          </ac:spMkLst>
        </pc:spChg>
        <pc:picChg chg="mod modCrop">
          <ac:chgData name="Donnamarie Richmond" userId="S::drichmond@naplesgarden.org::ddb30843-d6ff-4536-8714-330f167a1996" providerId="AD" clId="Web-{9D649586-3796-44EB-A1E0-4AB7E98E8E77}" dt="2021-08-24T16:40:29.817" v="29"/>
          <ac:picMkLst>
            <pc:docMk/>
            <pc:sldMk cId="3602493223" sldId="257"/>
            <ac:picMk id="5" creationId="{CB5C59EB-15CF-425D-BB84-80AEAF4089DC}"/>
          </ac:picMkLst>
        </pc:picChg>
      </pc:sldChg>
      <pc:sldChg chg="modSp add del">
        <pc:chgData name="Donnamarie Richmond" userId="S::drichmond@naplesgarden.org::ddb30843-d6ff-4536-8714-330f167a1996" providerId="AD" clId="Web-{9D649586-3796-44EB-A1E0-4AB7E98E8E77}" dt="2021-08-24T16:41:51.086" v="38"/>
        <pc:sldMkLst>
          <pc:docMk/>
          <pc:sldMk cId="2990428524" sldId="258"/>
        </pc:sldMkLst>
        <pc:spChg chg="mod">
          <ac:chgData name="Donnamarie Richmond" userId="S::drichmond@naplesgarden.org::ddb30843-d6ff-4536-8714-330f167a1996" providerId="AD" clId="Web-{9D649586-3796-44EB-A1E0-4AB7E98E8E77}" dt="2021-08-24T16:41:05.568" v="32" actId="20577"/>
          <ac:spMkLst>
            <pc:docMk/>
            <pc:sldMk cId="2990428524" sldId="258"/>
            <ac:spMk id="2" creationId="{081BE841-01DD-4B43-AD8B-054C4A14D79A}"/>
          </ac:spMkLst>
        </pc:spChg>
        <pc:spChg chg="mod">
          <ac:chgData name="Donnamarie Richmond" userId="S::drichmond@naplesgarden.org::ddb30843-d6ff-4536-8714-330f167a1996" providerId="AD" clId="Web-{9D649586-3796-44EB-A1E0-4AB7E98E8E77}" dt="2021-08-24T16:41:48.929" v="36" actId="20577"/>
          <ac:spMkLst>
            <pc:docMk/>
            <pc:sldMk cId="2990428524" sldId="258"/>
            <ac:spMk id="5" creationId="{CD97F7A3-75AD-4C6B-AE0C-909CF789A553}"/>
          </ac:spMkLst>
        </pc:spChg>
      </pc:sldChg>
      <pc:sldChg chg="modSp add">
        <pc:chgData name="Donnamarie Richmond" userId="S::drichmond@naplesgarden.org::ddb30843-d6ff-4536-8714-330f167a1996" providerId="AD" clId="Web-{9D649586-3796-44EB-A1E0-4AB7E98E8E77}" dt="2021-08-24T18:42:30.866" v="122" actId="20577"/>
        <pc:sldMkLst>
          <pc:docMk/>
          <pc:sldMk cId="4132429139" sldId="259"/>
        </pc:sldMkLst>
        <pc:spChg chg="mod">
          <ac:chgData name="Donnamarie Richmond" userId="S::drichmond@naplesgarden.org::ddb30843-d6ff-4536-8714-330f167a1996" providerId="AD" clId="Web-{9D649586-3796-44EB-A1E0-4AB7E98E8E77}" dt="2021-08-24T18:42:22.615" v="120" actId="20577"/>
          <ac:spMkLst>
            <pc:docMk/>
            <pc:sldMk cId="4132429139" sldId="259"/>
            <ac:spMk id="2" creationId="{ADCB552C-D5DE-4A86-917C-65F27F640EFC}"/>
          </ac:spMkLst>
        </pc:spChg>
        <pc:spChg chg="mod">
          <ac:chgData name="Donnamarie Richmond" userId="S::drichmond@naplesgarden.org::ddb30843-d6ff-4536-8714-330f167a1996" providerId="AD" clId="Web-{9D649586-3796-44EB-A1E0-4AB7E98E8E77}" dt="2021-08-24T18:42:30.866" v="122" actId="20577"/>
          <ac:spMkLst>
            <pc:docMk/>
            <pc:sldMk cId="4132429139" sldId="259"/>
            <ac:spMk id="6" creationId="{B8B2FCC1-CB8E-41C5-925E-A4FDEC329081}"/>
          </ac:spMkLst>
        </pc:spChg>
      </pc:sldChg>
      <pc:sldChg chg="addSp delSp modSp add">
        <pc:chgData name="Donnamarie Richmond" userId="S::drichmond@naplesgarden.org::ddb30843-d6ff-4536-8714-330f167a1996" providerId="AD" clId="Web-{9D649586-3796-44EB-A1E0-4AB7E98E8E77}" dt="2021-08-24T17:19:21.223" v="119" actId="20577"/>
        <pc:sldMkLst>
          <pc:docMk/>
          <pc:sldMk cId="4127083551" sldId="260"/>
        </pc:sldMkLst>
        <pc:spChg chg="mod">
          <ac:chgData name="Donnamarie Richmond" userId="S::drichmond@naplesgarden.org::ddb30843-d6ff-4536-8714-330f167a1996" providerId="AD" clId="Web-{9D649586-3796-44EB-A1E0-4AB7E98E8E77}" dt="2021-08-24T16:41:53.945" v="39" actId="20577"/>
          <ac:spMkLst>
            <pc:docMk/>
            <pc:sldMk cId="4127083551" sldId="260"/>
            <ac:spMk id="2" creationId="{081BE841-01DD-4B43-AD8B-054C4A14D79A}"/>
          </ac:spMkLst>
        </pc:spChg>
        <pc:spChg chg="mod">
          <ac:chgData name="Donnamarie Richmond" userId="S::drichmond@naplesgarden.org::ddb30843-d6ff-4536-8714-330f167a1996" providerId="AD" clId="Web-{9D649586-3796-44EB-A1E0-4AB7E98E8E77}" dt="2021-08-24T17:19:21.223" v="119" actId="20577"/>
          <ac:spMkLst>
            <pc:docMk/>
            <pc:sldMk cId="4127083551" sldId="260"/>
            <ac:spMk id="5" creationId="{CD97F7A3-75AD-4C6B-AE0C-909CF789A553}"/>
          </ac:spMkLst>
        </pc:spChg>
        <pc:picChg chg="add mod">
          <ac:chgData name="Donnamarie Richmond" userId="S::drichmond@naplesgarden.org::ddb30843-d6ff-4536-8714-330f167a1996" providerId="AD" clId="Web-{9D649586-3796-44EB-A1E0-4AB7E98E8E77}" dt="2021-08-24T17:15:37.857" v="59" actId="1076"/>
          <ac:picMkLst>
            <pc:docMk/>
            <pc:sldMk cId="4127083551" sldId="260"/>
            <ac:picMk id="3" creationId="{A48AC498-BD98-4341-B477-992D9504D903}"/>
          </ac:picMkLst>
        </pc:picChg>
        <pc:picChg chg="del">
          <ac:chgData name="Donnamarie Richmond" userId="S::drichmond@naplesgarden.org::ddb30843-d6ff-4536-8714-330f167a1996" providerId="AD" clId="Web-{9D649586-3796-44EB-A1E0-4AB7E98E8E77}" dt="2021-08-24T17:11:18.413" v="50"/>
          <ac:picMkLst>
            <pc:docMk/>
            <pc:sldMk cId="4127083551" sldId="260"/>
            <ac:picMk id="6" creationId="{81F99059-DD52-4830-B0B7-2F39B772350A}"/>
          </ac:picMkLst>
        </pc:picChg>
      </pc:sldChg>
      <pc:sldMasterChg chg="add addSldLayout">
        <pc:chgData name="Donnamarie Richmond" userId="S::drichmond@naplesgarden.org::ddb30843-d6ff-4536-8714-330f167a1996" providerId="AD" clId="Web-{9D649586-3796-44EB-A1E0-4AB7E98E8E77}" dt="2021-08-24T16:32:59.582" v="0"/>
        <pc:sldMasterMkLst>
          <pc:docMk/>
          <pc:sldMasterMk cId="276640104" sldId="2147483672"/>
        </pc:sldMasterMkLst>
        <pc:sldLayoutChg chg="add">
          <pc:chgData name="Donnamarie Richmond" userId="S::drichmond@naplesgarden.org::ddb30843-d6ff-4536-8714-330f167a1996" providerId="AD" clId="Web-{9D649586-3796-44EB-A1E0-4AB7E98E8E77}" dt="2021-08-24T16:32:59.582" v="0"/>
          <pc:sldLayoutMkLst>
            <pc:docMk/>
            <pc:sldMasterMk cId="276640104" sldId="2147483672"/>
            <pc:sldLayoutMk cId="1924727222" sldId="2147483673"/>
          </pc:sldLayoutMkLst>
        </pc:sldLayoutChg>
        <pc:sldLayoutChg chg="add">
          <pc:chgData name="Donnamarie Richmond" userId="S::drichmond@naplesgarden.org::ddb30843-d6ff-4536-8714-330f167a1996" providerId="AD" clId="Web-{9D649586-3796-44EB-A1E0-4AB7E98E8E77}" dt="2021-08-24T16:32:59.582" v="0"/>
          <pc:sldLayoutMkLst>
            <pc:docMk/>
            <pc:sldMasterMk cId="276640104" sldId="2147483672"/>
            <pc:sldLayoutMk cId="3012339885" sldId="2147483674"/>
          </pc:sldLayoutMkLst>
        </pc:sldLayoutChg>
        <pc:sldLayoutChg chg="add">
          <pc:chgData name="Donnamarie Richmond" userId="S::drichmond@naplesgarden.org::ddb30843-d6ff-4536-8714-330f167a1996" providerId="AD" clId="Web-{9D649586-3796-44EB-A1E0-4AB7E98E8E77}" dt="2021-08-24T16:32:59.582" v="0"/>
          <pc:sldLayoutMkLst>
            <pc:docMk/>
            <pc:sldMasterMk cId="276640104" sldId="2147483672"/>
            <pc:sldLayoutMk cId="1819163594" sldId="2147483675"/>
          </pc:sldLayoutMkLst>
        </pc:sldLayoutChg>
        <pc:sldLayoutChg chg="add">
          <pc:chgData name="Donnamarie Richmond" userId="S::drichmond@naplesgarden.org::ddb30843-d6ff-4536-8714-330f167a1996" providerId="AD" clId="Web-{9D649586-3796-44EB-A1E0-4AB7E98E8E77}" dt="2021-08-24T16:32:59.582" v="0"/>
          <pc:sldLayoutMkLst>
            <pc:docMk/>
            <pc:sldMasterMk cId="276640104" sldId="2147483672"/>
            <pc:sldLayoutMk cId="1011828057" sldId="2147483676"/>
          </pc:sldLayoutMkLst>
        </pc:sldLayoutChg>
        <pc:sldLayoutChg chg="add">
          <pc:chgData name="Donnamarie Richmond" userId="S::drichmond@naplesgarden.org::ddb30843-d6ff-4536-8714-330f167a1996" providerId="AD" clId="Web-{9D649586-3796-44EB-A1E0-4AB7E98E8E77}" dt="2021-08-24T16:32:59.582" v="0"/>
          <pc:sldLayoutMkLst>
            <pc:docMk/>
            <pc:sldMasterMk cId="276640104" sldId="2147483672"/>
            <pc:sldLayoutMk cId="848524517" sldId="2147483677"/>
          </pc:sldLayoutMkLst>
        </pc:sldLayoutChg>
        <pc:sldLayoutChg chg="add">
          <pc:chgData name="Donnamarie Richmond" userId="S::drichmond@naplesgarden.org::ddb30843-d6ff-4536-8714-330f167a1996" providerId="AD" clId="Web-{9D649586-3796-44EB-A1E0-4AB7E98E8E77}" dt="2021-08-24T16:32:59.582" v="0"/>
          <pc:sldLayoutMkLst>
            <pc:docMk/>
            <pc:sldMasterMk cId="276640104" sldId="2147483672"/>
            <pc:sldLayoutMk cId="3247764150" sldId="2147483678"/>
          </pc:sldLayoutMkLst>
        </pc:sldLayoutChg>
        <pc:sldLayoutChg chg="add">
          <pc:chgData name="Donnamarie Richmond" userId="S::drichmond@naplesgarden.org::ddb30843-d6ff-4536-8714-330f167a1996" providerId="AD" clId="Web-{9D649586-3796-44EB-A1E0-4AB7E98E8E77}" dt="2021-08-24T16:32:59.582" v="0"/>
          <pc:sldLayoutMkLst>
            <pc:docMk/>
            <pc:sldMasterMk cId="276640104" sldId="2147483672"/>
            <pc:sldLayoutMk cId="2696913327" sldId="2147483679"/>
          </pc:sldLayoutMkLst>
        </pc:sldLayoutChg>
        <pc:sldLayoutChg chg="add">
          <pc:chgData name="Donnamarie Richmond" userId="S::drichmond@naplesgarden.org::ddb30843-d6ff-4536-8714-330f167a1996" providerId="AD" clId="Web-{9D649586-3796-44EB-A1E0-4AB7E98E8E77}" dt="2021-08-24T16:32:59.582" v="0"/>
          <pc:sldLayoutMkLst>
            <pc:docMk/>
            <pc:sldMasterMk cId="276640104" sldId="2147483672"/>
            <pc:sldLayoutMk cId="3295831131" sldId="2147483680"/>
          </pc:sldLayoutMkLst>
        </pc:sldLayoutChg>
        <pc:sldLayoutChg chg="add">
          <pc:chgData name="Donnamarie Richmond" userId="S::drichmond@naplesgarden.org::ddb30843-d6ff-4536-8714-330f167a1996" providerId="AD" clId="Web-{9D649586-3796-44EB-A1E0-4AB7E98E8E77}" dt="2021-08-24T16:32:59.582" v="0"/>
          <pc:sldLayoutMkLst>
            <pc:docMk/>
            <pc:sldMasterMk cId="276640104" sldId="2147483672"/>
            <pc:sldLayoutMk cId="307507121" sldId="2147483681"/>
          </pc:sldLayoutMkLst>
        </pc:sldLayoutChg>
        <pc:sldLayoutChg chg="add">
          <pc:chgData name="Donnamarie Richmond" userId="S::drichmond@naplesgarden.org::ddb30843-d6ff-4536-8714-330f167a1996" providerId="AD" clId="Web-{9D649586-3796-44EB-A1E0-4AB7E98E8E77}" dt="2021-08-24T16:32:59.582" v="0"/>
          <pc:sldLayoutMkLst>
            <pc:docMk/>
            <pc:sldMasterMk cId="276640104" sldId="2147483672"/>
            <pc:sldLayoutMk cId="3785848154" sldId="2147483682"/>
          </pc:sldLayoutMkLst>
        </pc:sldLayoutChg>
        <pc:sldLayoutChg chg="add">
          <pc:chgData name="Donnamarie Richmond" userId="S::drichmond@naplesgarden.org::ddb30843-d6ff-4536-8714-330f167a1996" providerId="AD" clId="Web-{9D649586-3796-44EB-A1E0-4AB7E98E8E77}" dt="2021-08-24T16:32:59.582" v="0"/>
          <pc:sldLayoutMkLst>
            <pc:docMk/>
            <pc:sldMasterMk cId="276640104" sldId="2147483672"/>
            <pc:sldLayoutMk cId="515107611" sldId="2147483683"/>
          </pc:sldLayoutMkLst>
        </pc:sldLayoutChg>
      </pc:sldMasterChg>
      <pc:sldMasterChg chg="add addSldLayout">
        <pc:chgData name="Donnamarie Richmond" userId="S::drichmond@naplesgarden.org::ddb30843-d6ff-4536-8714-330f167a1996" providerId="AD" clId="Web-{9D649586-3796-44EB-A1E0-4AB7E98E8E77}" dt="2021-08-24T16:41:31.288" v="33"/>
        <pc:sldMasterMkLst>
          <pc:docMk/>
          <pc:sldMasterMk cId="43452544" sldId="2147483684"/>
        </pc:sldMasterMkLst>
        <pc:sldLayoutChg chg="add">
          <pc:chgData name="Donnamarie Richmond" userId="S::drichmond@naplesgarden.org::ddb30843-d6ff-4536-8714-330f167a1996" providerId="AD" clId="Web-{9D649586-3796-44EB-A1E0-4AB7E98E8E77}" dt="2021-08-24T16:41:31.288" v="33"/>
          <pc:sldLayoutMkLst>
            <pc:docMk/>
            <pc:sldMasterMk cId="43452544" sldId="2147483684"/>
            <pc:sldLayoutMk cId="4031983450" sldId="2147483685"/>
          </pc:sldLayoutMkLst>
        </pc:sldLayoutChg>
        <pc:sldLayoutChg chg="add">
          <pc:chgData name="Donnamarie Richmond" userId="S::drichmond@naplesgarden.org::ddb30843-d6ff-4536-8714-330f167a1996" providerId="AD" clId="Web-{9D649586-3796-44EB-A1E0-4AB7E98E8E77}" dt="2021-08-24T16:41:31.288" v="33"/>
          <pc:sldLayoutMkLst>
            <pc:docMk/>
            <pc:sldMasterMk cId="43452544" sldId="2147483684"/>
            <pc:sldLayoutMk cId="1613490013" sldId="2147483686"/>
          </pc:sldLayoutMkLst>
        </pc:sldLayoutChg>
        <pc:sldLayoutChg chg="add">
          <pc:chgData name="Donnamarie Richmond" userId="S::drichmond@naplesgarden.org::ddb30843-d6ff-4536-8714-330f167a1996" providerId="AD" clId="Web-{9D649586-3796-44EB-A1E0-4AB7E98E8E77}" dt="2021-08-24T16:41:31.288" v="33"/>
          <pc:sldLayoutMkLst>
            <pc:docMk/>
            <pc:sldMasterMk cId="43452544" sldId="2147483684"/>
            <pc:sldLayoutMk cId="17768313" sldId="2147483687"/>
          </pc:sldLayoutMkLst>
        </pc:sldLayoutChg>
        <pc:sldLayoutChg chg="add">
          <pc:chgData name="Donnamarie Richmond" userId="S::drichmond@naplesgarden.org::ddb30843-d6ff-4536-8714-330f167a1996" providerId="AD" clId="Web-{9D649586-3796-44EB-A1E0-4AB7E98E8E77}" dt="2021-08-24T16:41:31.288" v="33"/>
          <pc:sldLayoutMkLst>
            <pc:docMk/>
            <pc:sldMasterMk cId="43452544" sldId="2147483684"/>
            <pc:sldLayoutMk cId="883051943" sldId="2147483688"/>
          </pc:sldLayoutMkLst>
        </pc:sldLayoutChg>
        <pc:sldLayoutChg chg="add">
          <pc:chgData name="Donnamarie Richmond" userId="S::drichmond@naplesgarden.org::ddb30843-d6ff-4536-8714-330f167a1996" providerId="AD" clId="Web-{9D649586-3796-44EB-A1E0-4AB7E98E8E77}" dt="2021-08-24T16:41:31.288" v="33"/>
          <pc:sldLayoutMkLst>
            <pc:docMk/>
            <pc:sldMasterMk cId="43452544" sldId="2147483684"/>
            <pc:sldLayoutMk cId="47895616" sldId="2147483689"/>
          </pc:sldLayoutMkLst>
        </pc:sldLayoutChg>
        <pc:sldLayoutChg chg="add">
          <pc:chgData name="Donnamarie Richmond" userId="S::drichmond@naplesgarden.org::ddb30843-d6ff-4536-8714-330f167a1996" providerId="AD" clId="Web-{9D649586-3796-44EB-A1E0-4AB7E98E8E77}" dt="2021-08-24T16:41:31.288" v="33"/>
          <pc:sldLayoutMkLst>
            <pc:docMk/>
            <pc:sldMasterMk cId="43452544" sldId="2147483684"/>
            <pc:sldLayoutMk cId="912731898" sldId="2147483690"/>
          </pc:sldLayoutMkLst>
        </pc:sldLayoutChg>
        <pc:sldLayoutChg chg="add">
          <pc:chgData name="Donnamarie Richmond" userId="S::drichmond@naplesgarden.org::ddb30843-d6ff-4536-8714-330f167a1996" providerId="AD" clId="Web-{9D649586-3796-44EB-A1E0-4AB7E98E8E77}" dt="2021-08-24T16:41:31.288" v="33"/>
          <pc:sldLayoutMkLst>
            <pc:docMk/>
            <pc:sldMasterMk cId="43452544" sldId="2147483684"/>
            <pc:sldLayoutMk cId="978416934" sldId="2147483691"/>
          </pc:sldLayoutMkLst>
        </pc:sldLayoutChg>
        <pc:sldLayoutChg chg="add">
          <pc:chgData name="Donnamarie Richmond" userId="S::drichmond@naplesgarden.org::ddb30843-d6ff-4536-8714-330f167a1996" providerId="AD" clId="Web-{9D649586-3796-44EB-A1E0-4AB7E98E8E77}" dt="2021-08-24T16:41:31.288" v="33"/>
          <pc:sldLayoutMkLst>
            <pc:docMk/>
            <pc:sldMasterMk cId="43452544" sldId="2147483684"/>
            <pc:sldLayoutMk cId="3160785006" sldId="2147483692"/>
          </pc:sldLayoutMkLst>
        </pc:sldLayoutChg>
        <pc:sldLayoutChg chg="add">
          <pc:chgData name="Donnamarie Richmond" userId="S::drichmond@naplesgarden.org::ddb30843-d6ff-4536-8714-330f167a1996" providerId="AD" clId="Web-{9D649586-3796-44EB-A1E0-4AB7E98E8E77}" dt="2021-08-24T16:41:31.288" v="33"/>
          <pc:sldLayoutMkLst>
            <pc:docMk/>
            <pc:sldMasterMk cId="43452544" sldId="2147483684"/>
            <pc:sldLayoutMk cId="3203470015" sldId="2147483693"/>
          </pc:sldLayoutMkLst>
        </pc:sldLayoutChg>
        <pc:sldLayoutChg chg="add">
          <pc:chgData name="Donnamarie Richmond" userId="S::drichmond@naplesgarden.org::ddb30843-d6ff-4536-8714-330f167a1996" providerId="AD" clId="Web-{9D649586-3796-44EB-A1E0-4AB7E98E8E77}" dt="2021-08-24T16:41:31.288" v="33"/>
          <pc:sldLayoutMkLst>
            <pc:docMk/>
            <pc:sldMasterMk cId="43452544" sldId="2147483684"/>
            <pc:sldLayoutMk cId="1670811634" sldId="2147483694"/>
          </pc:sldLayoutMkLst>
        </pc:sldLayoutChg>
        <pc:sldLayoutChg chg="add">
          <pc:chgData name="Donnamarie Richmond" userId="S::drichmond@naplesgarden.org::ddb30843-d6ff-4536-8714-330f167a1996" providerId="AD" clId="Web-{9D649586-3796-44EB-A1E0-4AB7E98E8E77}" dt="2021-08-24T16:41:31.288" v="33"/>
          <pc:sldLayoutMkLst>
            <pc:docMk/>
            <pc:sldMasterMk cId="43452544" sldId="2147483684"/>
            <pc:sldLayoutMk cId="1796477489" sldId="2147483695"/>
          </pc:sldLayoutMkLst>
        </pc:sldLayoutChg>
      </pc:sldMasterChg>
    </pc:docChg>
  </pc:docChgLst>
  <pc:docChgLst>
    <pc:chgData name="Donnamarie Richmond" userId="S::drichmond@naplesgarden.org::ddb30843-d6ff-4536-8714-330f167a1996" providerId="AD" clId="Web-{BC508983-A0B5-43C4-A9DA-66CAF6174544}"/>
    <pc:docChg chg="modSld">
      <pc:chgData name="Donnamarie Richmond" userId="S::drichmond@naplesgarden.org::ddb30843-d6ff-4536-8714-330f167a1996" providerId="AD" clId="Web-{BC508983-A0B5-43C4-A9DA-66CAF6174544}" dt="2022-05-04T17:39:00.350" v="32" actId="20577"/>
      <pc:docMkLst>
        <pc:docMk/>
      </pc:docMkLst>
      <pc:sldChg chg="modSp">
        <pc:chgData name="Donnamarie Richmond" userId="S::drichmond@naplesgarden.org::ddb30843-d6ff-4536-8714-330f167a1996" providerId="AD" clId="Web-{BC508983-A0B5-43C4-A9DA-66CAF6174544}" dt="2022-05-04T17:39:00.350" v="32" actId="20577"/>
        <pc:sldMkLst>
          <pc:docMk/>
          <pc:sldMk cId="854968596" sldId="258"/>
        </pc:sldMkLst>
        <pc:spChg chg="mod">
          <ac:chgData name="Donnamarie Richmond" userId="S::drichmond@naplesgarden.org::ddb30843-d6ff-4536-8714-330f167a1996" providerId="AD" clId="Web-{BC508983-A0B5-43C4-A9DA-66CAF6174544}" dt="2022-05-04T17:39:00.350" v="32" actId="20577"/>
          <ac:spMkLst>
            <pc:docMk/>
            <pc:sldMk cId="854968596" sldId="258"/>
            <ac:spMk id="6" creationId="{B8B2FCC1-CB8E-41C5-925E-A4FDEC329081}"/>
          </ac:spMkLst>
        </pc:spChg>
      </pc:sldChg>
    </pc:docChg>
  </pc:docChgLst>
  <pc:docChgLst>
    <pc:chgData name="Donnamarie Richmond" userId="ddb30843-d6ff-4536-8714-330f167a1996" providerId="ADAL" clId="{79241BD7-0957-4290-A4B9-06DBCF15E6F0}"/>
    <pc:docChg chg="undo custSel addSld delSld modSld sldOrd">
      <pc:chgData name="Donnamarie Richmond" userId="ddb30843-d6ff-4536-8714-330f167a1996" providerId="ADAL" clId="{79241BD7-0957-4290-A4B9-06DBCF15E6F0}" dt="2022-11-15T14:21:17.132" v="709"/>
      <pc:docMkLst>
        <pc:docMk/>
      </pc:docMkLst>
      <pc:sldChg chg="modSp mod">
        <pc:chgData name="Donnamarie Richmond" userId="ddb30843-d6ff-4536-8714-330f167a1996" providerId="ADAL" clId="{79241BD7-0957-4290-A4B9-06DBCF15E6F0}" dt="2022-11-14T17:43:31.091" v="29" actId="20577"/>
        <pc:sldMkLst>
          <pc:docMk/>
          <pc:sldMk cId="3602493223" sldId="257"/>
        </pc:sldMkLst>
        <pc:spChg chg="mod">
          <ac:chgData name="Donnamarie Richmond" userId="ddb30843-d6ff-4536-8714-330f167a1996" providerId="ADAL" clId="{79241BD7-0957-4290-A4B9-06DBCF15E6F0}" dt="2022-11-14T17:43:31.091" v="29" actId="20577"/>
          <ac:spMkLst>
            <pc:docMk/>
            <pc:sldMk cId="3602493223" sldId="257"/>
            <ac:spMk id="3" creationId="{512EE483-8B98-44C7-AEAE-EDC33E42F8F1}"/>
          </ac:spMkLst>
        </pc:spChg>
      </pc:sldChg>
      <pc:sldChg chg="modSp mod">
        <pc:chgData name="Donnamarie Richmond" userId="ddb30843-d6ff-4536-8714-330f167a1996" providerId="ADAL" clId="{79241BD7-0957-4290-A4B9-06DBCF15E6F0}" dt="2022-11-15T14:20:59.808" v="707"/>
        <pc:sldMkLst>
          <pc:docMk/>
          <pc:sldMk cId="4127083551" sldId="260"/>
        </pc:sldMkLst>
        <pc:spChg chg="mod">
          <ac:chgData name="Donnamarie Richmond" userId="ddb30843-d6ff-4536-8714-330f167a1996" providerId="ADAL" clId="{79241BD7-0957-4290-A4B9-06DBCF15E6F0}" dt="2022-11-15T14:20:59.808" v="707"/>
          <ac:spMkLst>
            <pc:docMk/>
            <pc:sldMk cId="4127083551" sldId="260"/>
            <ac:spMk id="5" creationId="{CD97F7A3-75AD-4C6B-AE0C-909CF789A553}"/>
          </ac:spMkLst>
        </pc:spChg>
      </pc:sldChg>
      <pc:sldChg chg="del">
        <pc:chgData name="Donnamarie Richmond" userId="ddb30843-d6ff-4536-8714-330f167a1996" providerId="ADAL" clId="{79241BD7-0957-4290-A4B9-06DBCF15E6F0}" dt="2022-11-14T17:39:36.383" v="0" actId="2696"/>
        <pc:sldMkLst>
          <pc:docMk/>
          <pc:sldMk cId="846333528" sldId="264"/>
        </pc:sldMkLst>
      </pc:sldChg>
      <pc:sldChg chg="del">
        <pc:chgData name="Donnamarie Richmond" userId="ddb30843-d6ff-4536-8714-330f167a1996" providerId="ADAL" clId="{79241BD7-0957-4290-A4B9-06DBCF15E6F0}" dt="2022-11-14T17:49:10.111" v="74" actId="2696"/>
        <pc:sldMkLst>
          <pc:docMk/>
          <pc:sldMk cId="2231417498" sldId="265"/>
        </pc:sldMkLst>
      </pc:sldChg>
      <pc:sldChg chg="modSp mod">
        <pc:chgData name="Donnamarie Richmond" userId="ddb30843-d6ff-4536-8714-330f167a1996" providerId="ADAL" clId="{79241BD7-0957-4290-A4B9-06DBCF15E6F0}" dt="2022-11-15T14:21:17.132" v="709"/>
        <pc:sldMkLst>
          <pc:docMk/>
          <pc:sldMk cId="1706619119" sldId="266"/>
        </pc:sldMkLst>
        <pc:spChg chg="mod">
          <ac:chgData name="Donnamarie Richmond" userId="ddb30843-d6ff-4536-8714-330f167a1996" providerId="ADAL" clId="{79241BD7-0957-4290-A4B9-06DBCF15E6F0}" dt="2022-11-15T14:21:17.132" v="709"/>
          <ac:spMkLst>
            <pc:docMk/>
            <pc:sldMk cId="1706619119" sldId="266"/>
            <ac:spMk id="5" creationId="{CD97F7A3-75AD-4C6B-AE0C-909CF789A553}"/>
          </ac:spMkLst>
        </pc:spChg>
      </pc:sldChg>
      <pc:sldChg chg="ord">
        <pc:chgData name="Donnamarie Richmond" userId="ddb30843-d6ff-4536-8714-330f167a1996" providerId="ADAL" clId="{79241BD7-0957-4290-A4B9-06DBCF15E6F0}" dt="2022-11-14T22:56:18.955" v="109"/>
        <pc:sldMkLst>
          <pc:docMk/>
          <pc:sldMk cId="1689041971" sldId="267"/>
        </pc:sldMkLst>
      </pc:sldChg>
      <pc:sldChg chg="del">
        <pc:chgData name="Donnamarie Richmond" userId="ddb30843-d6ff-4536-8714-330f167a1996" providerId="ADAL" clId="{79241BD7-0957-4290-A4B9-06DBCF15E6F0}" dt="2022-11-14T22:55:44.644" v="107" actId="2696"/>
        <pc:sldMkLst>
          <pc:docMk/>
          <pc:sldMk cId="1695837446" sldId="269"/>
        </pc:sldMkLst>
      </pc:sldChg>
      <pc:sldChg chg="del">
        <pc:chgData name="Donnamarie Richmond" userId="ddb30843-d6ff-4536-8714-330f167a1996" providerId="ADAL" clId="{79241BD7-0957-4290-A4B9-06DBCF15E6F0}" dt="2022-11-14T17:39:39.904" v="1" actId="2696"/>
        <pc:sldMkLst>
          <pc:docMk/>
          <pc:sldMk cId="915646009" sldId="270"/>
        </pc:sldMkLst>
      </pc:sldChg>
      <pc:sldChg chg="modSp mod ord">
        <pc:chgData name="Donnamarie Richmond" userId="ddb30843-d6ff-4536-8714-330f167a1996" providerId="ADAL" clId="{79241BD7-0957-4290-A4B9-06DBCF15E6F0}" dt="2022-11-14T22:56:56.746" v="135" actId="20577"/>
        <pc:sldMkLst>
          <pc:docMk/>
          <pc:sldMk cId="1525862501" sldId="271"/>
        </pc:sldMkLst>
        <pc:spChg chg="mod">
          <ac:chgData name="Donnamarie Richmond" userId="ddb30843-d6ff-4536-8714-330f167a1996" providerId="ADAL" clId="{79241BD7-0957-4290-A4B9-06DBCF15E6F0}" dt="2022-11-14T22:56:56.746" v="135" actId="20577"/>
          <ac:spMkLst>
            <pc:docMk/>
            <pc:sldMk cId="1525862501" sldId="271"/>
            <ac:spMk id="17" creationId="{D11C27D2-BEF7-41DD-97D1-8D0639C34BF0}"/>
          </ac:spMkLst>
        </pc:spChg>
      </pc:sldChg>
      <pc:sldChg chg="add">
        <pc:chgData name="Donnamarie Richmond" userId="ddb30843-d6ff-4536-8714-330f167a1996" providerId="ADAL" clId="{79241BD7-0957-4290-A4B9-06DBCF15E6F0}" dt="2022-11-14T17:48:39.271" v="73"/>
        <pc:sldMkLst>
          <pc:docMk/>
          <pc:sldMk cId="2325972280" sldId="279"/>
        </pc:sldMkLst>
      </pc:sldChg>
      <pc:sldChg chg="addSp delSp add mod addAnim delAnim modNotesTx">
        <pc:chgData name="Donnamarie Richmond" userId="ddb30843-d6ff-4536-8714-330f167a1996" providerId="ADAL" clId="{79241BD7-0957-4290-A4B9-06DBCF15E6F0}" dt="2022-11-14T23:34:29.162" v="190" actId="20577"/>
        <pc:sldMkLst>
          <pc:docMk/>
          <pc:sldMk cId="552850253" sldId="281"/>
        </pc:sldMkLst>
        <pc:picChg chg="add del">
          <ac:chgData name="Donnamarie Richmond" userId="ddb30843-d6ff-4536-8714-330f167a1996" providerId="ADAL" clId="{79241BD7-0957-4290-A4B9-06DBCF15E6F0}" dt="2022-11-14T22:50:42.253" v="105" actId="478"/>
          <ac:picMkLst>
            <pc:docMk/>
            <pc:sldMk cId="552850253" sldId="281"/>
            <ac:picMk id="7" creationId="{BFA90E33-1F00-4A5F-A8FB-D4CB8A72B1C4}"/>
          </ac:picMkLst>
        </pc:picChg>
        <pc:picChg chg="del">
          <ac:chgData name="Donnamarie Richmond" userId="ddb30843-d6ff-4536-8714-330f167a1996" providerId="ADAL" clId="{79241BD7-0957-4290-A4B9-06DBCF15E6F0}" dt="2022-11-14T22:50:44.159" v="106" actId="478"/>
          <ac:picMkLst>
            <pc:docMk/>
            <pc:sldMk cId="552850253" sldId="281"/>
            <ac:picMk id="9" creationId="{39D00EB8-80CF-4256-B6E5-9B08743A9364}"/>
          </ac:picMkLst>
        </pc:picChg>
      </pc:sldChg>
      <pc:sldChg chg="add">
        <pc:chgData name="Donnamarie Richmond" userId="ddb30843-d6ff-4536-8714-330f167a1996" providerId="ADAL" clId="{79241BD7-0957-4290-A4B9-06DBCF15E6F0}" dt="2022-11-14T17:49:34.099" v="75"/>
        <pc:sldMkLst>
          <pc:docMk/>
          <pc:sldMk cId="749225367" sldId="283"/>
        </pc:sldMkLst>
      </pc:sldChg>
      <pc:sldChg chg="addSp delSp modSp add mod">
        <pc:chgData name="Donnamarie Richmond" userId="ddb30843-d6ff-4536-8714-330f167a1996" providerId="ADAL" clId="{79241BD7-0957-4290-A4B9-06DBCF15E6F0}" dt="2022-11-14T18:23:09.843" v="91" actId="478"/>
        <pc:sldMkLst>
          <pc:docMk/>
          <pc:sldMk cId="688815868" sldId="284"/>
        </pc:sldMkLst>
        <pc:picChg chg="del">
          <ac:chgData name="Donnamarie Richmond" userId="ddb30843-d6ff-4536-8714-330f167a1996" providerId="ADAL" clId="{79241BD7-0957-4290-A4B9-06DBCF15E6F0}" dt="2022-11-14T18:23:09.843" v="91" actId="478"/>
          <ac:picMkLst>
            <pc:docMk/>
            <pc:sldMk cId="688815868" sldId="284"/>
            <ac:picMk id="2" creationId="{947ADCE0-3637-4BAE-88A8-BE7D156106D3}"/>
          </ac:picMkLst>
        </pc:picChg>
        <pc:picChg chg="add mod ord">
          <ac:chgData name="Donnamarie Richmond" userId="ddb30843-d6ff-4536-8714-330f167a1996" providerId="ADAL" clId="{79241BD7-0957-4290-A4B9-06DBCF15E6F0}" dt="2022-11-14T18:23:08.079" v="90" actId="167"/>
          <ac:picMkLst>
            <pc:docMk/>
            <pc:sldMk cId="688815868" sldId="284"/>
            <ac:picMk id="4" creationId="{D30D08D3-8BFF-BDBE-09FA-C286FE0E3DD1}"/>
          </ac:picMkLst>
        </pc:picChg>
      </pc:sldChg>
      <pc:sldChg chg="modSp add mod">
        <pc:chgData name="Donnamarie Richmond" userId="ddb30843-d6ff-4536-8714-330f167a1996" providerId="ADAL" clId="{79241BD7-0957-4290-A4B9-06DBCF15E6F0}" dt="2022-11-14T18:24:16.597" v="102" actId="1036"/>
        <pc:sldMkLst>
          <pc:docMk/>
          <pc:sldMk cId="1648735039" sldId="286"/>
        </pc:sldMkLst>
        <pc:picChg chg="mod">
          <ac:chgData name="Donnamarie Richmond" userId="ddb30843-d6ff-4536-8714-330f167a1996" providerId="ADAL" clId="{79241BD7-0957-4290-A4B9-06DBCF15E6F0}" dt="2022-11-14T18:24:16.597" v="102" actId="1036"/>
          <ac:picMkLst>
            <pc:docMk/>
            <pc:sldMk cId="1648735039" sldId="286"/>
            <ac:picMk id="2" creationId="{947ADCE0-3637-4BAE-88A8-BE7D156106D3}"/>
          </ac:picMkLst>
        </pc:picChg>
      </pc:sldChg>
      <pc:sldChg chg="addSp delSp modSp new mod modNotesTx">
        <pc:chgData name="Donnamarie Richmond" userId="ddb30843-d6ff-4536-8714-330f167a1996" providerId="ADAL" clId="{79241BD7-0957-4290-A4B9-06DBCF15E6F0}" dt="2022-11-14T23:46:57.466" v="596" actId="20577"/>
        <pc:sldMkLst>
          <pc:docMk/>
          <pc:sldMk cId="162588155" sldId="287"/>
        </pc:sldMkLst>
        <pc:spChg chg="add mod">
          <ac:chgData name="Donnamarie Richmond" userId="ddb30843-d6ff-4536-8714-330f167a1996" providerId="ADAL" clId="{79241BD7-0957-4290-A4B9-06DBCF15E6F0}" dt="2022-11-14T23:46:43.801" v="578" actId="1076"/>
          <ac:spMkLst>
            <pc:docMk/>
            <pc:sldMk cId="162588155" sldId="287"/>
            <ac:spMk id="20" creationId="{02ACAD37-5F9D-9D86-7E61-E7E5BEC32FC7}"/>
          </ac:spMkLst>
        </pc:spChg>
        <pc:spChg chg="add mod">
          <ac:chgData name="Donnamarie Richmond" userId="ddb30843-d6ff-4536-8714-330f167a1996" providerId="ADAL" clId="{79241BD7-0957-4290-A4B9-06DBCF15E6F0}" dt="2022-11-14T23:46:57.466" v="596" actId="20577"/>
          <ac:spMkLst>
            <pc:docMk/>
            <pc:sldMk cId="162588155" sldId="287"/>
            <ac:spMk id="21" creationId="{B3138AA4-42B3-7BA2-C6C8-CFD42244E361}"/>
          </ac:spMkLst>
        </pc:spChg>
        <pc:grpChg chg="add del mod">
          <ac:chgData name="Donnamarie Richmond" userId="ddb30843-d6ff-4536-8714-330f167a1996" providerId="ADAL" clId="{79241BD7-0957-4290-A4B9-06DBCF15E6F0}" dt="2022-11-14T23:45:05.017" v="554" actId="165"/>
          <ac:grpSpMkLst>
            <pc:docMk/>
            <pc:sldMk cId="162588155" sldId="287"/>
            <ac:grpSpMk id="10" creationId="{CC539118-87A2-7267-4466-3A786CBB7FA7}"/>
          </ac:grpSpMkLst>
        </pc:grpChg>
        <pc:grpChg chg="add del mod">
          <ac:chgData name="Donnamarie Richmond" userId="ddb30843-d6ff-4536-8714-330f167a1996" providerId="ADAL" clId="{79241BD7-0957-4290-A4B9-06DBCF15E6F0}" dt="2022-11-14T23:45:01.745" v="553" actId="165"/>
          <ac:grpSpMkLst>
            <pc:docMk/>
            <pc:sldMk cId="162588155" sldId="287"/>
            <ac:grpSpMk id="16" creationId="{9195F018-6122-20AD-8721-5A67771385E0}"/>
          </ac:grpSpMkLst>
        </pc:grpChg>
        <pc:grpChg chg="add mod">
          <ac:chgData name="Donnamarie Richmond" userId="ddb30843-d6ff-4536-8714-330f167a1996" providerId="ADAL" clId="{79241BD7-0957-4290-A4B9-06DBCF15E6F0}" dt="2022-11-14T23:45:44.794" v="561" actId="1076"/>
          <ac:grpSpMkLst>
            <pc:docMk/>
            <pc:sldMk cId="162588155" sldId="287"/>
            <ac:grpSpMk id="17" creationId="{41C027AF-FF56-0AAF-2A57-E82C3614766E}"/>
          </ac:grpSpMkLst>
        </pc:grpChg>
        <pc:grpChg chg="add mod">
          <ac:chgData name="Donnamarie Richmond" userId="ddb30843-d6ff-4536-8714-330f167a1996" providerId="ADAL" clId="{79241BD7-0957-4290-A4B9-06DBCF15E6F0}" dt="2022-11-14T23:45:40.937" v="560" actId="1076"/>
          <ac:grpSpMkLst>
            <pc:docMk/>
            <pc:sldMk cId="162588155" sldId="287"/>
            <ac:grpSpMk id="18" creationId="{49C3A483-A06D-F851-C541-666A788DD152}"/>
          </ac:grpSpMkLst>
        </pc:grpChg>
        <pc:picChg chg="add mod topLvl modCrop">
          <ac:chgData name="Donnamarie Richmond" userId="ddb30843-d6ff-4536-8714-330f167a1996" providerId="ADAL" clId="{79241BD7-0957-4290-A4B9-06DBCF15E6F0}" dt="2022-11-14T23:45:29.742" v="558" actId="164"/>
          <ac:picMkLst>
            <pc:docMk/>
            <pc:sldMk cId="162588155" sldId="287"/>
            <ac:picMk id="3" creationId="{80E11615-9457-7B97-8F04-DA9C5C5A0F28}"/>
          </ac:picMkLst>
        </pc:picChg>
        <pc:picChg chg="add mod topLvl modCrop">
          <ac:chgData name="Donnamarie Richmond" userId="ddb30843-d6ff-4536-8714-330f167a1996" providerId="ADAL" clId="{79241BD7-0957-4290-A4B9-06DBCF15E6F0}" dt="2022-11-14T23:45:35.322" v="559" actId="164"/>
          <ac:picMkLst>
            <pc:docMk/>
            <pc:sldMk cId="162588155" sldId="287"/>
            <ac:picMk id="12" creationId="{D0F11F7A-F03C-BF39-E4FB-A73E1535E5D6}"/>
          </ac:picMkLst>
        </pc:picChg>
        <pc:inkChg chg="add">
          <ac:chgData name="Donnamarie Richmond" userId="ddb30843-d6ff-4536-8714-330f167a1996" providerId="ADAL" clId="{79241BD7-0957-4290-A4B9-06DBCF15E6F0}" dt="2022-11-14T23:42:34.698" v="522" actId="9405"/>
          <ac:inkMkLst>
            <pc:docMk/>
            <pc:sldMk cId="162588155" sldId="287"/>
            <ac:inkMk id="4" creationId="{FE4A6729-8746-F08E-06B8-CED5C5853481}"/>
          </ac:inkMkLst>
        </pc:inkChg>
        <pc:inkChg chg="add mod topLvl">
          <ac:chgData name="Donnamarie Richmond" userId="ddb30843-d6ff-4536-8714-330f167a1996" providerId="ADAL" clId="{79241BD7-0957-4290-A4B9-06DBCF15E6F0}" dt="2022-11-14T23:45:29.742" v="558" actId="164"/>
          <ac:inkMkLst>
            <pc:docMk/>
            <pc:sldMk cId="162588155" sldId="287"/>
            <ac:inkMk id="5" creationId="{E43D0061-16C6-7520-E1FE-E7EDE038AD5B}"/>
          </ac:inkMkLst>
        </pc:inkChg>
        <pc:inkChg chg="add">
          <ac:chgData name="Donnamarie Richmond" userId="ddb30843-d6ff-4536-8714-330f167a1996" providerId="ADAL" clId="{79241BD7-0957-4290-A4B9-06DBCF15E6F0}" dt="2022-11-14T23:42:44.018" v="524" actId="9405"/>
          <ac:inkMkLst>
            <pc:docMk/>
            <pc:sldMk cId="162588155" sldId="287"/>
            <ac:inkMk id="6" creationId="{99D30C19-8E10-DBBC-1B78-DF9F8D373A00}"/>
          </ac:inkMkLst>
        </pc:inkChg>
        <pc:inkChg chg="add">
          <ac:chgData name="Donnamarie Richmond" userId="ddb30843-d6ff-4536-8714-330f167a1996" providerId="ADAL" clId="{79241BD7-0957-4290-A4B9-06DBCF15E6F0}" dt="2022-11-14T23:42:44.655" v="525" actId="9405"/>
          <ac:inkMkLst>
            <pc:docMk/>
            <pc:sldMk cId="162588155" sldId="287"/>
            <ac:inkMk id="7" creationId="{0ED4D398-7FB3-A3D0-B105-AC8EDFEE1985}"/>
          </ac:inkMkLst>
        </pc:inkChg>
        <pc:inkChg chg="add del">
          <ac:chgData name="Donnamarie Richmond" userId="ddb30843-d6ff-4536-8714-330f167a1996" providerId="ADAL" clId="{79241BD7-0957-4290-A4B9-06DBCF15E6F0}" dt="2022-11-14T23:44:16.348" v="547" actId="478"/>
          <ac:inkMkLst>
            <pc:docMk/>
            <pc:sldMk cId="162588155" sldId="287"/>
            <ac:inkMk id="8" creationId="{D6DF836F-1BC9-7476-2372-8A8C8F2D9847}"/>
          </ac:inkMkLst>
        </pc:inkChg>
        <pc:inkChg chg="add del mod">
          <ac:chgData name="Donnamarie Richmond" userId="ddb30843-d6ff-4536-8714-330f167a1996" providerId="ADAL" clId="{79241BD7-0957-4290-A4B9-06DBCF15E6F0}" dt="2022-11-14T23:43:08.746" v="533" actId="478"/>
          <ac:inkMkLst>
            <pc:docMk/>
            <pc:sldMk cId="162588155" sldId="287"/>
            <ac:inkMk id="9" creationId="{678BAFB2-D946-E387-65E9-049ED83E5304}"/>
          </ac:inkMkLst>
        </pc:inkChg>
        <pc:inkChg chg="add del">
          <ac:chgData name="Donnamarie Richmond" userId="ddb30843-d6ff-4536-8714-330f167a1996" providerId="ADAL" clId="{79241BD7-0957-4290-A4B9-06DBCF15E6F0}" dt="2022-11-14T23:44:17.113" v="548" actId="478"/>
          <ac:inkMkLst>
            <pc:docMk/>
            <pc:sldMk cId="162588155" sldId="287"/>
            <ac:inkMk id="13" creationId="{E5E45089-A3A2-8356-3FFF-0991A2096867}"/>
          </ac:inkMkLst>
        </pc:inkChg>
        <pc:inkChg chg="add mod topLvl">
          <ac:chgData name="Donnamarie Richmond" userId="ddb30843-d6ff-4536-8714-330f167a1996" providerId="ADAL" clId="{79241BD7-0957-4290-A4B9-06DBCF15E6F0}" dt="2022-11-14T23:45:35.322" v="559" actId="164"/>
          <ac:inkMkLst>
            <pc:docMk/>
            <pc:sldMk cId="162588155" sldId="287"/>
            <ac:inkMk id="14" creationId="{24B2F7DF-C412-F76F-F773-67E1CCBB950F}"/>
          </ac:inkMkLst>
        </pc:inkChg>
        <pc:inkChg chg="add del">
          <ac:chgData name="Donnamarie Richmond" userId="ddb30843-d6ff-4536-8714-330f167a1996" providerId="ADAL" clId="{79241BD7-0957-4290-A4B9-06DBCF15E6F0}" dt="2022-11-14T23:44:15.387" v="546" actId="478"/>
          <ac:inkMkLst>
            <pc:docMk/>
            <pc:sldMk cId="162588155" sldId="287"/>
            <ac:inkMk id="15" creationId="{610EAFEF-8E6C-F8A8-35CC-25DDF80882E9}"/>
          </ac:inkMkLst>
        </pc:inkChg>
      </pc:sldChg>
      <pc:sldChg chg="addSp delSp modSp add mod">
        <pc:chgData name="Donnamarie Richmond" userId="ddb30843-d6ff-4536-8714-330f167a1996" providerId="ADAL" clId="{79241BD7-0957-4290-A4B9-06DBCF15E6F0}" dt="2022-11-14T23:54:16.975" v="705" actId="688"/>
        <pc:sldMkLst>
          <pc:docMk/>
          <pc:sldMk cId="220798338" sldId="288"/>
        </pc:sldMkLst>
        <pc:spChg chg="mod">
          <ac:chgData name="Donnamarie Richmond" userId="ddb30843-d6ff-4536-8714-330f167a1996" providerId="ADAL" clId="{79241BD7-0957-4290-A4B9-06DBCF15E6F0}" dt="2022-11-14T23:51:12.776" v="642" actId="20577"/>
          <ac:spMkLst>
            <pc:docMk/>
            <pc:sldMk cId="220798338" sldId="288"/>
            <ac:spMk id="20" creationId="{02ACAD37-5F9D-9D86-7E61-E7E5BEC32FC7}"/>
          </ac:spMkLst>
        </pc:spChg>
        <pc:spChg chg="mod">
          <ac:chgData name="Donnamarie Richmond" userId="ddb30843-d6ff-4536-8714-330f167a1996" providerId="ADAL" clId="{79241BD7-0957-4290-A4B9-06DBCF15E6F0}" dt="2022-11-14T23:51:19.697" v="656" actId="20577"/>
          <ac:spMkLst>
            <pc:docMk/>
            <pc:sldMk cId="220798338" sldId="288"/>
            <ac:spMk id="21" creationId="{B3138AA4-42B3-7BA2-C6C8-CFD42244E361}"/>
          </ac:spMkLst>
        </pc:spChg>
        <pc:grpChg chg="add del">
          <ac:chgData name="Donnamarie Richmond" userId="ddb30843-d6ff-4536-8714-330f167a1996" providerId="ADAL" clId="{79241BD7-0957-4290-A4B9-06DBCF15E6F0}" dt="2022-11-14T23:49:19.631" v="634" actId="478"/>
          <ac:grpSpMkLst>
            <pc:docMk/>
            <pc:sldMk cId="220798338" sldId="288"/>
            <ac:grpSpMk id="17" creationId="{41C027AF-FF56-0AAF-2A57-E82C3614766E}"/>
          </ac:grpSpMkLst>
        </pc:grpChg>
        <pc:grpChg chg="add del">
          <ac:chgData name="Donnamarie Richmond" userId="ddb30843-d6ff-4536-8714-330f167a1996" providerId="ADAL" clId="{79241BD7-0957-4290-A4B9-06DBCF15E6F0}" dt="2022-11-14T23:49:11.580" v="631" actId="478"/>
          <ac:grpSpMkLst>
            <pc:docMk/>
            <pc:sldMk cId="220798338" sldId="288"/>
            <ac:grpSpMk id="18" creationId="{49C3A483-A06D-F851-C541-666A788DD152}"/>
          </ac:grpSpMkLst>
        </pc:grpChg>
        <pc:picChg chg="add mod ord modCrop">
          <ac:chgData name="Donnamarie Richmond" userId="ddb30843-d6ff-4536-8714-330f167a1996" providerId="ADAL" clId="{79241BD7-0957-4290-A4B9-06DBCF15E6F0}" dt="2022-11-14T23:49:18.347" v="633" actId="167"/>
          <ac:picMkLst>
            <pc:docMk/>
            <pc:sldMk cId="220798338" sldId="288"/>
            <ac:picMk id="8" creationId="{5A86D872-EC8F-06BF-132D-6CE19DA59754}"/>
          </ac:picMkLst>
        </pc:picChg>
        <pc:picChg chg="add mod modCrop">
          <ac:chgData name="Donnamarie Richmond" userId="ddb30843-d6ff-4536-8714-330f167a1996" providerId="ADAL" clId="{79241BD7-0957-4290-A4B9-06DBCF15E6F0}" dt="2022-11-14T23:54:16.975" v="705" actId="688"/>
          <ac:picMkLst>
            <pc:docMk/>
            <pc:sldMk cId="220798338" sldId="288"/>
            <ac:picMk id="10" creationId="{C546470E-AEE5-0E6B-395E-D2E3AC8EF4FE}"/>
          </ac:picMkLst>
        </pc:picChg>
      </pc:sldChg>
      <pc:sldChg chg="addSp delSp modSp add mod ord">
        <pc:chgData name="Donnamarie Richmond" userId="ddb30843-d6ff-4536-8714-330f167a1996" providerId="ADAL" clId="{79241BD7-0957-4290-A4B9-06DBCF15E6F0}" dt="2022-11-14T23:53:06.220" v="703" actId="20577"/>
        <pc:sldMkLst>
          <pc:docMk/>
          <pc:sldMk cId="938584383" sldId="289"/>
        </pc:sldMkLst>
        <pc:spChg chg="mod">
          <ac:chgData name="Donnamarie Richmond" userId="ddb30843-d6ff-4536-8714-330f167a1996" providerId="ADAL" clId="{79241BD7-0957-4290-A4B9-06DBCF15E6F0}" dt="2022-11-14T23:52:56.852" v="694" actId="20577"/>
          <ac:spMkLst>
            <pc:docMk/>
            <pc:sldMk cId="938584383" sldId="289"/>
            <ac:spMk id="20" creationId="{02ACAD37-5F9D-9D86-7E61-E7E5BEC32FC7}"/>
          </ac:spMkLst>
        </pc:spChg>
        <pc:spChg chg="mod">
          <ac:chgData name="Donnamarie Richmond" userId="ddb30843-d6ff-4536-8714-330f167a1996" providerId="ADAL" clId="{79241BD7-0957-4290-A4B9-06DBCF15E6F0}" dt="2022-11-14T23:53:06.220" v="703" actId="20577"/>
          <ac:spMkLst>
            <pc:docMk/>
            <pc:sldMk cId="938584383" sldId="289"/>
            <ac:spMk id="21" creationId="{B3138AA4-42B3-7BA2-C6C8-CFD42244E361}"/>
          </ac:spMkLst>
        </pc:spChg>
        <pc:grpChg chg="del">
          <ac:chgData name="Donnamarie Richmond" userId="ddb30843-d6ff-4536-8714-330f167a1996" providerId="ADAL" clId="{79241BD7-0957-4290-A4B9-06DBCF15E6F0}" dt="2022-11-14T23:52:38.363" v="681" actId="478"/>
          <ac:grpSpMkLst>
            <pc:docMk/>
            <pc:sldMk cId="938584383" sldId="289"/>
            <ac:grpSpMk id="17" creationId="{41C027AF-FF56-0AAF-2A57-E82C3614766E}"/>
          </ac:grpSpMkLst>
        </pc:grpChg>
        <pc:grpChg chg="del">
          <ac:chgData name="Donnamarie Richmond" userId="ddb30843-d6ff-4536-8714-330f167a1996" providerId="ADAL" clId="{79241BD7-0957-4290-A4B9-06DBCF15E6F0}" dt="2022-11-14T23:52:51.252" v="686" actId="478"/>
          <ac:grpSpMkLst>
            <pc:docMk/>
            <pc:sldMk cId="938584383" sldId="289"/>
            <ac:grpSpMk id="18" creationId="{49C3A483-A06D-F851-C541-666A788DD152}"/>
          </ac:grpSpMkLst>
        </pc:grpChg>
        <pc:picChg chg="add mod ord modCrop">
          <ac:chgData name="Donnamarie Richmond" userId="ddb30843-d6ff-4536-8714-330f167a1996" providerId="ADAL" clId="{79241BD7-0957-4290-A4B9-06DBCF15E6F0}" dt="2022-11-14T23:52:37.071" v="680" actId="167"/>
          <ac:picMkLst>
            <pc:docMk/>
            <pc:sldMk cId="938584383" sldId="289"/>
            <ac:picMk id="8" creationId="{2D339AA7-55E6-73C9-B233-B733D0070CE6}"/>
          </ac:picMkLst>
        </pc:picChg>
        <pc:picChg chg="add mod ord modCrop">
          <ac:chgData name="Donnamarie Richmond" userId="ddb30843-d6ff-4536-8714-330f167a1996" providerId="ADAL" clId="{79241BD7-0957-4290-A4B9-06DBCF15E6F0}" dt="2022-11-14T23:52:49.786" v="685" actId="167"/>
          <ac:picMkLst>
            <pc:docMk/>
            <pc:sldMk cId="938584383" sldId="289"/>
            <ac:picMk id="9" creationId="{35264AE0-D5C2-30AA-8E22-3866F12351F7}"/>
          </ac:picMkLst>
        </pc:picChg>
      </pc:sldChg>
    </pc:docChg>
  </pc:docChgLst>
  <pc:docChgLst>
    <pc:chgData name="Donnamarie Richmond" userId="ddb30843-d6ff-4536-8714-330f167a1996" providerId="ADAL" clId="{FA1C60DF-14E4-4138-95BF-BCDB21194F71}"/>
    <pc:docChg chg="undo custSel addSld delSld modSld sldOrd delMainMaster">
      <pc:chgData name="Donnamarie Richmond" userId="ddb30843-d6ff-4536-8714-330f167a1996" providerId="ADAL" clId="{FA1C60DF-14E4-4138-95BF-BCDB21194F71}" dt="2021-09-16T12:31:44.822" v="4369" actId="1035"/>
      <pc:docMkLst>
        <pc:docMk/>
      </pc:docMkLst>
      <pc:sldChg chg="del">
        <pc:chgData name="Donnamarie Richmond" userId="ddb30843-d6ff-4536-8714-330f167a1996" providerId="ADAL" clId="{FA1C60DF-14E4-4138-95BF-BCDB21194F71}" dt="2021-08-27T15:27:29.536" v="367" actId="47"/>
        <pc:sldMkLst>
          <pc:docMk/>
          <pc:sldMk cId="109857222" sldId="256"/>
        </pc:sldMkLst>
      </pc:sldChg>
      <pc:sldChg chg="addSp delSp modSp mod modTransition">
        <pc:chgData name="Donnamarie Richmond" userId="ddb30843-d6ff-4536-8714-330f167a1996" providerId="ADAL" clId="{FA1C60DF-14E4-4138-95BF-BCDB21194F71}" dt="2021-08-27T15:22:27.417" v="99" actId="18131"/>
        <pc:sldMkLst>
          <pc:docMk/>
          <pc:sldMk cId="3602493223" sldId="257"/>
        </pc:sldMkLst>
        <pc:spChg chg="mod">
          <ac:chgData name="Donnamarie Richmond" userId="ddb30843-d6ff-4536-8714-330f167a1996" providerId="ADAL" clId="{FA1C60DF-14E4-4138-95BF-BCDB21194F71}" dt="2021-08-27T15:02:01.714" v="29" actId="20577"/>
          <ac:spMkLst>
            <pc:docMk/>
            <pc:sldMk cId="3602493223" sldId="257"/>
            <ac:spMk id="3" creationId="{512EE483-8B98-44C7-AEAE-EDC33E42F8F1}"/>
          </ac:spMkLst>
        </pc:spChg>
        <pc:spChg chg="add mod ord">
          <ac:chgData name="Donnamarie Richmond" userId="ddb30843-d6ff-4536-8714-330f167a1996" providerId="ADAL" clId="{FA1C60DF-14E4-4138-95BF-BCDB21194F71}" dt="2021-08-27T15:09:08.716" v="41" actId="167"/>
          <ac:spMkLst>
            <pc:docMk/>
            <pc:sldMk cId="3602493223" sldId="257"/>
            <ac:spMk id="7" creationId="{0D8B1A44-308C-43CE-AB38-19454B770DAF}"/>
          </ac:spMkLst>
        </pc:spChg>
        <pc:picChg chg="del">
          <ac:chgData name="Donnamarie Richmond" userId="ddb30843-d6ff-4536-8714-330f167a1996" providerId="ADAL" clId="{FA1C60DF-14E4-4138-95BF-BCDB21194F71}" dt="2021-08-27T15:09:10.271" v="42" actId="478"/>
          <ac:picMkLst>
            <pc:docMk/>
            <pc:sldMk cId="3602493223" sldId="257"/>
            <ac:picMk id="5" creationId="{CB5C59EB-15CF-425D-BB84-80AEAF4089DC}"/>
          </ac:picMkLst>
        </pc:picChg>
        <pc:picChg chg="add del mod">
          <ac:chgData name="Donnamarie Richmond" userId="ddb30843-d6ff-4536-8714-330f167a1996" providerId="ADAL" clId="{FA1C60DF-14E4-4138-95BF-BCDB21194F71}" dt="2021-08-27T15:03:03.346" v="31" actId="478"/>
          <ac:picMkLst>
            <pc:docMk/>
            <pc:sldMk cId="3602493223" sldId="257"/>
            <ac:picMk id="6" creationId="{F97334C1-CE60-4250-A708-F655D316CD7F}"/>
          </ac:picMkLst>
        </pc:picChg>
        <pc:picChg chg="add del mod">
          <ac:chgData name="Donnamarie Richmond" userId="ddb30843-d6ff-4536-8714-330f167a1996" providerId="ADAL" clId="{FA1C60DF-14E4-4138-95BF-BCDB21194F71}" dt="2021-08-27T15:19:20.971" v="77" actId="478"/>
          <ac:picMkLst>
            <pc:docMk/>
            <pc:sldMk cId="3602493223" sldId="257"/>
            <ac:picMk id="9" creationId="{33A666F7-FF2C-4105-99CA-E8DFF040E06C}"/>
          </ac:picMkLst>
        </pc:picChg>
        <pc:picChg chg="add del mod">
          <ac:chgData name="Donnamarie Richmond" userId="ddb30843-d6ff-4536-8714-330f167a1996" providerId="ADAL" clId="{FA1C60DF-14E4-4138-95BF-BCDB21194F71}" dt="2021-08-27T15:20:20.049" v="84" actId="478"/>
          <ac:picMkLst>
            <pc:docMk/>
            <pc:sldMk cId="3602493223" sldId="257"/>
            <ac:picMk id="12" creationId="{132A80FB-743B-4FC3-BCDF-F8D56D606C48}"/>
          </ac:picMkLst>
        </pc:picChg>
        <pc:picChg chg="add del mod">
          <ac:chgData name="Donnamarie Richmond" userId="ddb30843-d6ff-4536-8714-330f167a1996" providerId="ADAL" clId="{FA1C60DF-14E4-4138-95BF-BCDB21194F71}" dt="2021-08-27T15:20:41.062" v="88" actId="931"/>
          <ac:picMkLst>
            <pc:docMk/>
            <pc:sldMk cId="3602493223" sldId="257"/>
            <ac:picMk id="14" creationId="{52FD1D5E-4A8D-4B32-A951-FCE7F0B7A85F}"/>
          </ac:picMkLst>
        </pc:picChg>
        <pc:picChg chg="add mod modCrop">
          <ac:chgData name="Donnamarie Richmond" userId="ddb30843-d6ff-4536-8714-330f167a1996" providerId="ADAL" clId="{FA1C60DF-14E4-4138-95BF-BCDB21194F71}" dt="2021-08-27T15:22:27.417" v="99" actId="18131"/>
          <ac:picMkLst>
            <pc:docMk/>
            <pc:sldMk cId="3602493223" sldId="257"/>
            <ac:picMk id="16" creationId="{775E0377-C280-436E-B625-603071977BF5}"/>
          </ac:picMkLst>
        </pc:picChg>
        <pc:inkChg chg="add del">
          <ac:chgData name="Donnamarie Richmond" userId="ddb30843-d6ff-4536-8714-330f167a1996" providerId="ADAL" clId="{FA1C60DF-14E4-4138-95BF-BCDB21194F71}" dt="2021-08-27T15:19:14.796" v="76" actId="9405"/>
          <ac:inkMkLst>
            <pc:docMk/>
            <pc:sldMk cId="3602493223" sldId="257"/>
            <ac:inkMk id="10" creationId="{4A5EA8B8-7FF1-41ED-AF74-19871D87E15B}"/>
          </ac:inkMkLst>
        </pc:inkChg>
      </pc:sldChg>
      <pc:sldChg chg="addSp delSp modSp add mod modNotesTx">
        <pc:chgData name="Donnamarie Richmond" userId="ddb30843-d6ff-4536-8714-330f167a1996" providerId="ADAL" clId="{FA1C60DF-14E4-4138-95BF-BCDB21194F71}" dt="2021-09-10T16:49:34.477" v="1524" actId="20577"/>
        <pc:sldMkLst>
          <pc:docMk/>
          <pc:sldMk cId="854968596" sldId="258"/>
        </pc:sldMkLst>
        <pc:spChg chg="mod">
          <ac:chgData name="Donnamarie Richmond" userId="ddb30843-d6ff-4536-8714-330f167a1996" providerId="ADAL" clId="{FA1C60DF-14E4-4138-95BF-BCDB21194F71}" dt="2021-08-27T15:24:30.185" v="118" actId="1035"/>
          <ac:spMkLst>
            <pc:docMk/>
            <pc:sldMk cId="854968596" sldId="258"/>
            <ac:spMk id="2" creationId="{ADCB552C-D5DE-4A86-917C-65F27F640EFC}"/>
          </ac:spMkLst>
        </pc:spChg>
        <pc:picChg chg="add mod modCrop">
          <ac:chgData name="Donnamarie Richmond" userId="ddb30843-d6ff-4536-8714-330f167a1996" providerId="ADAL" clId="{FA1C60DF-14E4-4138-95BF-BCDB21194F71}" dt="2021-08-27T15:26:59.011" v="366" actId="1076"/>
          <ac:picMkLst>
            <pc:docMk/>
            <pc:sldMk cId="854968596" sldId="258"/>
            <ac:picMk id="4" creationId="{F0C926DA-0978-4E12-B10B-D75A66F4B02A}"/>
          </ac:picMkLst>
        </pc:picChg>
        <pc:picChg chg="del mod">
          <ac:chgData name="Donnamarie Richmond" userId="ddb30843-d6ff-4536-8714-330f167a1996" providerId="ADAL" clId="{FA1C60DF-14E4-4138-95BF-BCDB21194F71}" dt="2021-08-27T15:26:30.289" v="362" actId="478"/>
          <ac:picMkLst>
            <pc:docMk/>
            <pc:sldMk cId="854968596" sldId="258"/>
            <ac:picMk id="5" creationId="{C2A675D8-C1C4-4825-B509-F182E95BD085}"/>
          </ac:picMkLst>
        </pc:picChg>
      </pc:sldChg>
      <pc:sldChg chg="del modNotesTx">
        <pc:chgData name="Donnamarie Richmond" userId="ddb30843-d6ff-4536-8714-330f167a1996" providerId="ADAL" clId="{FA1C60DF-14E4-4138-95BF-BCDB21194F71}" dt="2021-08-27T15:24:03.148" v="102" actId="47"/>
        <pc:sldMkLst>
          <pc:docMk/>
          <pc:sldMk cId="4132429139" sldId="259"/>
        </pc:sldMkLst>
      </pc:sldChg>
      <pc:sldChg chg="addSp delSp modSp mod">
        <pc:chgData name="Donnamarie Richmond" userId="ddb30843-d6ff-4536-8714-330f167a1996" providerId="ADAL" clId="{FA1C60DF-14E4-4138-95BF-BCDB21194F71}" dt="2021-09-16T01:23:44.313" v="3594"/>
        <pc:sldMkLst>
          <pc:docMk/>
          <pc:sldMk cId="4127083551" sldId="260"/>
        </pc:sldMkLst>
        <pc:spChg chg="mod">
          <ac:chgData name="Donnamarie Richmond" userId="ddb30843-d6ff-4536-8714-330f167a1996" providerId="ADAL" clId="{FA1C60DF-14E4-4138-95BF-BCDB21194F71}" dt="2021-08-27T15:37:13.445" v="372" actId="20577"/>
          <ac:spMkLst>
            <pc:docMk/>
            <pc:sldMk cId="4127083551" sldId="260"/>
            <ac:spMk id="2" creationId="{081BE841-01DD-4B43-AD8B-054C4A14D79A}"/>
          </ac:spMkLst>
        </pc:spChg>
        <pc:spChg chg="mod">
          <ac:chgData name="Donnamarie Richmond" userId="ddb30843-d6ff-4536-8714-330f167a1996" providerId="ADAL" clId="{FA1C60DF-14E4-4138-95BF-BCDB21194F71}" dt="2021-09-16T01:23:44.313" v="3594"/>
          <ac:spMkLst>
            <pc:docMk/>
            <pc:sldMk cId="4127083551" sldId="260"/>
            <ac:spMk id="5" creationId="{CD97F7A3-75AD-4C6B-AE0C-909CF789A553}"/>
          </ac:spMkLst>
        </pc:spChg>
        <pc:picChg chg="del">
          <ac:chgData name="Donnamarie Richmond" userId="ddb30843-d6ff-4536-8714-330f167a1996" providerId="ADAL" clId="{FA1C60DF-14E4-4138-95BF-BCDB21194F71}" dt="2021-08-27T15:10:14.701" v="58" actId="478"/>
          <ac:picMkLst>
            <pc:docMk/>
            <pc:sldMk cId="4127083551" sldId="260"/>
            <ac:picMk id="3" creationId="{A48AC498-BD98-4341-B477-992D9504D903}"/>
          </ac:picMkLst>
        </pc:picChg>
        <pc:picChg chg="add del mod">
          <ac:chgData name="Donnamarie Richmond" userId="ddb30843-d6ff-4536-8714-330f167a1996" providerId="ADAL" clId="{FA1C60DF-14E4-4138-95BF-BCDB21194F71}" dt="2021-08-27T15:10:47.488" v="62" actId="478"/>
          <ac:picMkLst>
            <pc:docMk/>
            <pc:sldMk cId="4127083551" sldId="260"/>
            <ac:picMk id="6" creationId="{6E17A7E0-2735-4E01-8A5A-4741122AE80B}"/>
          </ac:picMkLst>
        </pc:picChg>
        <pc:picChg chg="add mod modCrop">
          <ac:chgData name="Donnamarie Richmond" userId="ddb30843-d6ff-4536-8714-330f167a1996" providerId="ADAL" clId="{FA1C60DF-14E4-4138-95BF-BCDB21194F71}" dt="2021-08-27T15:12:02.615" v="71" actId="732"/>
          <ac:picMkLst>
            <pc:docMk/>
            <pc:sldMk cId="4127083551" sldId="260"/>
            <ac:picMk id="8" creationId="{0958280D-F85E-4ACC-8732-535023F543C1}"/>
          </ac:picMkLst>
        </pc:picChg>
        <pc:inkChg chg="add">
          <ac:chgData name="Donnamarie Richmond" userId="ddb30843-d6ff-4536-8714-330f167a1996" providerId="ADAL" clId="{FA1C60DF-14E4-4138-95BF-BCDB21194F71}" dt="2021-08-27T15:12:38.923" v="72" actId="9405"/>
          <ac:inkMkLst>
            <pc:docMk/>
            <pc:sldMk cId="4127083551" sldId="260"/>
            <ac:inkMk id="9" creationId="{9BBA186D-B134-4FBA-A2FE-58094F4B8825}"/>
          </ac:inkMkLst>
        </pc:inkChg>
        <pc:inkChg chg="add del">
          <ac:chgData name="Donnamarie Richmond" userId="ddb30843-d6ff-4536-8714-330f167a1996" providerId="ADAL" clId="{FA1C60DF-14E4-4138-95BF-BCDB21194F71}" dt="2021-08-27T15:12:51.464" v="74" actId="9405"/>
          <ac:inkMkLst>
            <pc:docMk/>
            <pc:sldMk cId="4127083551" sldId="260"/>
            <ac:inkMk id="10" creationId="{B1F880AF-95E0-40F2-BDF9-9E195DF2D900}"/>
          </ac:inkMkLst>
        </pc:inkChg>
      </pc:sldChg>
      <pc:sldChg chg="addSp delSp modSp mod modNotesTx">
        <pc:chgData name="Donnamarie Richmond" userId="ddb30843-d6ff-4536-8714-330f167a1996" providerId="ADAL" clId="{FA1C60DF-14E4-4138-95BF-BCDB21194F71}" dt="2021-09-10T17:30:05.204" v="2970" actId="1076"/>
        <pc:sldMkLst>
          <pc:docMk/>
          <pc:sldMk cId="3179764573" sldId="261"/>
        </pc:sldMkLst>
        <pc:spChg chg="mod">
          <ac:chgData name="Donnamarie Richmond" userId="ddb30843-d6ff-4536-8714-330f167a1996" providerId="ADAL" clId="{FA1C60DF-14E4-4138-95BF-BCDB21194F71}" dt="2021-09-10T17:27:05.009" v="2938" actId="1076"/>
          <ac:spMkLst>
            <pc:docMk/>
            <pc:sldMk cId="3179764573" sldId="261"/>
            <ac:spMk id="2" creationId="{1583C03A-2BAB-40DC-A9C1-785593F37E94}"/>
          </ac:spMkLst>
        </pc:spChg>
        <pc:spChg chg="mod">
          <ac:chgData name="Donnamarie Richmond" userId="ddb30843-d6ff-4536-8714-330f167a1996" providerId="ADAL" clId="{FA1C60DF-14E4-4138-95BF-BCDB21194F71}" dt="2021-09-10T17:27:01.716" v="2937" actId="1076"/>
          <ac:spMkLst>
            <pc:docMk/>
            <pc:sldMk cId="3179764573" sldId="261"/>
            <ac:spMk id="7" creationId="{33A91D73-1F87-4506-B257-8CA02FA4C478}"/>
          </ac:spMkLst>
        </pc:spChg>
        <pc:picChg chg="add mod ord modCrop">
          <ac:chgData name="Donnamarie Richmond" userId="ddb30843-d6ff-4536-8714-330f167a1996" providerId="ADAL" clId="{FA1C60DF-14E4-4138-95BF-BCDB21194F71}" dt="2021-09-10T17:29:59.462" v="2968" actId="1076"/>
          <ac:picMkLst>
            <pc:docMk/>
            <pc:sldMk cId="3179764573" sldId="261"/>
            <ac:picMk id="4" creationId="{C7E6B791-9304-45BD-8177-1A8F0F35D36E}"/>
          </ac:picMkLst>
        </pc:picChg>
        <pc:picChg chg="del">
          <ac:chgData name="Donnamarie Richmond" userId="ddb30843-d6ff-4536-8714-330f167a1996" providerId="ADAL" clId="{FA1C60DF-14E4-4138-95BF-BCDB21194F71}" dt="2021-09-03T14:30:22.091" v="477" actId="478"/>
          <ac:picMkLst>
            <pc:docMk/>
            <pc:sldMk cId="3179764573" sldId="261"/>
            <ac:picMk id="5" creationId="{CECC6888-162C-48C4-9267-F882F0C8EDAD}"/>
          </ac:picMkLst>
        </pc:picChg>
        <pc:picChg chg="add mod ord modCrop">
          <ac:chgData name="Donnamarie Richmond" userId="ddb30843-d6ff-4536-8714-330f167a1996" providerId="ADAL" clId="{FA1C60DF-14E4-4138-95BF-BCDB21194F71}" dt="2021-09-10T17:30:05.204" v="2970" actId="1076"/>
          <ac:picMkLst>
            <pc:docMk/>
            <pc:sldMk cId="3179764573" sldId="261"/>
            <ac:picMk id="6" creationId="{2BD3CB05-1E2E-4205-A771-76702B4D6A19}"/>
          </ac:picMkLst>
        </pc:picChg>
        <pc:picChg chg="del">
          <ac:chgData name="Donnamarie Richmond" userId="ddb30843-d6ff-4536-8714-330f167a1996" providerId="ADAL" clId="{FA1C60DF-14E4-4138-95BF-BCDB21194F71}" dt="2021-09-03T14:30:23.022" v="478" actId="478"/>
          <ac:picMkLst>
            <pc:docMk/>
            <pc:sldMk cId="3179764573" sldId="261"/>
            <ac:picMk id="9" creationId="{17A4E735-7AC4-437E-B46D-3925B667A6EF}"/>
          </ac:picMkLst>
        </pc:picChg>
      </pc:sldChg>
      <pc:sldChg chg="del">
        <pc:chgData name="Donnamarie Richmond" userId="ddb30843-d6ff-4536-8714-330f167a1996" providerId="ADAL" clId="{FA1C60DF-14E4-4138-95BF-BCDB21194F71}" dt="2021-09-03T14:30:48.155" v="479" actId="47"/>
        <pc:sldMkLst>
          <pc:docMk/>
          <pc:sldMk cId="3251774547" sldId="263"/>
        </pc:sldMkLst>
      </pc:sldChg>
      <pc:sldChg chg="addSp delSp modSp new mod ord modAnim modNotesTx">
        <pc:chgData name="Donnamarie Richmond" userId="ddb30843-d6ff-4536-8714-330f167a1996" providerId="ADAL" clId="{FA1C60DF-14E4-4138-95BF-BCDB21194F71}" dt="2021-09-10T17:24:18.290" v="2884" actId="33524"/>
        <pc:sldMkLst>
          <pc:docMk/>
          <pc:sldMk cId="846333528" sldId="264"/>
        </pc:sldMkLst>
        <pc:spChg chg="add mod">
          <ac:chgData name="Donnamarie Richmond" userId="ddb30843-d6ff-4536-8714-330f167a1996" providerId="ADAL" clId="{FA1C60DF-14E4-4138-95BF-BCDB21194F71}" dt="2021-09-10T17:03:55.339" v="1661" actId="1076"/>
          <ac:spMkLst>
            <pc:docMk/>
            <pc:sldMk cId="846333528" sldId="264"/>
            <ac:spMk id="2" creationId="{8FE6A5CA-DE49-4499-A96C-0B04B215B14A}"/>
          </ac:spMkLst>
        </pc:spChg>
        <pc:spChg chg="add mod topLvl">
          <ac:chgData name="Donnamarie Richmond" userId="ddb30843-d6ff-4536-8714-330f167a1996" providerId="ADAL" clId="{FA1C60DF-14E4-4138-95BF-BCDB21194F71}" dt="2021-09-10T17:10:27.569" v="1858" actId="164"/>
          <ac:spMkLst>
            <pc:docMk/>
            <pc:sldMk cId="846333528" sldId="264"/>
            <ac:spMk id="3" creationId="{5E377EBC-ADBD-4890-B982-466E28EF5AE4}"/>
          </ac:spMkLst>
        </pc:spChg>
        <pc:spChg chg="add mod topLvl">
          <ac:chgData name="Donnamarie Richmond" userId="ddb30843-d6ff-4536-8714-330f167a1996" providerId="ADAL" clId="{FA1C60DF-14E4-4138-95BF-BCDB21194F71}" dt="2021-09-10T17:11:24.350" v="1867" actId="164"/>
          <ac:spMkLst>
            <pc:docMk/>
            <pc:sldMk cId="846333528" sldId="264"/>
            <ac:spMk id="15" creationId="{C587E739-D1D5-43C5-B75C-7ECBC19B4B75}"/>
          </ac:spMkLst>
        </pc:spChg>
        <pc:spChg chg="add mod topLvl">
          <ac:chgData name="Donnamarie Richmond" userId="ddb30843-d6ff-4536-8714-330f167a1996" providerId="ADAL" clId="{FA1C60DF-14E4-4138-95BF-BCDB21194F71}" dt="2021-09-10T17:10:32.713" v="1859" actId="164"/>
          <ac:spMkLst>
            <pc:docMk/>
            <pc:sldMk cId="846333528" sldId="264"/>
            <ac:spMk id="16" creationId="{2F3551C9-68A4-495E-A7C0-EE265039D537}"/>
          </ac:spMkLst>
        </pc:spChg>
        <pc:spChg chg="add mod topLvl">
          <ac:chgData name="Donnamarie Richmond" userId="ddb30843-d6ff-4536-8714-330f167a1996" providerId="ADAL" clId="{FA1C60DF-14E4-4138-95BF-BCDB21194F71}" dt="2021-09-10T17:11:31.556" v="1868" actId="164"/>
          <ac:spMkLst>
            <pc:docMk/>
            <pc:sldMk cId="846333528" sldId="264"/>
            <ac:spMk id="17" creationId="{90737FF3-26AB-4443-9AB9-F39CA0DEFED3}"/>
          </ac:spMkLst>
        </pc:spChg>
        <pc:spChg chg="add mod">
          <ac:chgData name="Donnamarie Richmond" userId="ddb30843-d6ff-4536-8714-330f167a1996" providerId="ADAL" clId="{FA1C60DF-14E4-4138-95BF-BCDB21194F71}" dt="2021-09-10T17:10:51.860" v="1862" actId="164"/>
          <ac:spMkLst>
            <pc:docMk/>
            <pc:sldMk cId="846333528" sldId="264"/>
            <ac:spMk id="18" creationId="{FCE7831D-874E-4C59-B31A-883FE5CCD698}"/>
          </ac:spMkLst>
        </pc:spChg>
        <pc:spChg chg="add mod">
          <ac:chgData name="Donnamarie Richmond" userId="ddb30843-d6ff-4536-8714-330f167a1996" providerId="ADAL" clId="{FA1C60DF-14E4-4138-95BF-BCDB21194F71}" dt="2021-09-10T17:11:35.905" v="1869" actId="164"/>
          <ac:spMkLst>
            <pc:docMk/>
            <pc:sldMk cId="846333528" sldId="264"/>
            <ac:spMk id="19" creationId="{D619B0CD-688E-43F1-AB07-9AFE0B2668C2}"/>
          </ac:spMkLst>
        </pc:spChg>
        <pc:grpChg chg="add del mod">
          <ac:chgData name="Donnamarie Richmond" userId="ddb30843-d6ff-4536-8714-330f167a1996" providerId="ADAL" clId="{FA1C60DF-14E4-4138-95BF-BCDB21194F71}" dt="2021-09-10T17:10:17.067" v="1856" actId="165"/>
          <ac:grpSpMkLst>
            <pc:docMk/>
            <pc:sldMk cId="846333528" sldId="264"/>
            <ac:grpSpMk id="4" creationId="{F8075CA3-7725-42EF-BFC3-070F06C78110}"/>
          </ac:grpSpMkLst>
        </pc:grpChg>
        <pc:grpChg chg="add del mod">
          <ac:chgData name="Donnamarie Richmond" userId="ddb30843-d6ff-4536-8714-330f167a1996" providerId="ADAL" clId="{FA1C60DF-14E4-4138-95BF-BCDB21194F71}" dt="2021-09-10T17:10:20.525" v="1857" actId="165"/>
          <ac:grpSpMkLst>
            <pc:docMk/>
            <pc:sldMk cId="846333528" sldId="264"/>
            <ac:grpSpMk id="20" creationId="{F77337E6-085D-4DC3-BC65-8722C336BE25}"/>
          </ac:grpSpMkLst>
        </pc:grpChg>
        <pc:grpChg chg="add del mod">
          <ac:chgData name="Donnamarie Richmond" userId="ddb30843-d6ff-4536-8714-330f167a1996" providerId="ADAL" clId="{FA1C60DF-14E4-4138-95BF-BCDB21194F71}" dt="2021-09-10T17:10:12.287" v="1855" actId="165"/>
          <ac:grpSpMkLst>
            <pc:docMk/>
            <pc:sldMk cId="846333528" sldId="264"/>
            <ac:grpSpMk id="21" creationId="{2480C082-E642-4055-8667-166B98039CB8}"/>
          </ac:grpSpMkLst>
        </pc:grpChg>
        <pc:grpChg chg="add mod">
          <ac:chgData name="Donnamarie Richmond" userId="ddb30843-d6ff-4536-8714-330f167a1996" providerId="ADAL" clId="{FA1C60DF-14E4-4138-95BF-BCDB21194F71}" dt="2021-09-10T17:17:49.876" v="2042" actId="1076"/>
          <ac:grpSpMkLst>
            <pc:docMk/>
            <pc:sldMk cId="846333528" sldId="264"/>
            <ac:grpSpMk id="24" creationId="{2C50B4BF-EBEC-439E-A35E-6990C3DEF0C5}"/>
          </ac:grpSpMkLst>
        </pc:grpChg>
        <pc:grpChg chg="add mod">
          <ac:chgData name="Donnamarie Richmond" userId="ddb30843-d6ff-4536-8714-330f167a1996" providerId="ADAL" clId="{FA1C60DF-14E4-4138-95BF-BCDB21194F71}" dt="2021-09-10T17:17:49.876" v="2042" actId="1076"/>
          <ac:grpSpMkLst>
            <pc:docMk/>
            <pc:sldMk cId="846333528" sldId="264"/>
            <ac:grpSpMk id="25" creationId="{C8051D1C-A2BE-4894-98B9-5DF8B1FC1F17}"/>
          </ac:grpSpMkLst>
        </pc:grpChg>
        <pc:grpChg chg="add mod">
          <ac:chgData name="Donnamarie Richmond" userId="ddb30843-d6ff-4536-8714-330f167a1996" providerId="ADAL" clId="{FA1C60DF-14E4-4138-95BF-BCDB21194F71}" dt="2021-09-10T17:17:49.876" v="2042" actId="1076"/>
          <ac:grpSpMkLst>
            <pc:docMk/>
            <pc:sldMk cId="846333528" sldId="264"/>
            <ac:grpSpMk id="26" creationId="{3E842DD4-3EC5-4EB4-9F5D-B62D1C1E4ECC}"/>
          </ac:grpSpMkLst>
        </pc:grpChg>
        <pc:grpChg chg="add del mod">
          <ac:chgData name="Donnamarie Richmond" userId="ddb30843-d6ff-4536-8714-330f167a1996" providerId="ADAL" clId="{FA1C60DF-14E4-4138-95BF-BCDB21194F71}" dt="2021-09-10T17:17:42.975" v="2041" actId="478"/>
          <ac:grpSpMkLst>
            <pc:docMk/>
            <pc:sldMk cId="846333528" sldId="264"/>
            <ac:grpSpMk id="27" creationId="{0C6E740A-2E8B-4DA8-843E-3E0CA61CCF32}"/>
          </ac:grpSpMkLst>
        </pc:grpChg>
        <pc:grpChg chg="add del mod">
          <ac:chgData name="Donnamarie Richmond" userId="ddb30843-d6ff-4536-8714-330f167a1996" providerId="ADAL" clId="{FA1C60DF-14E4-4138-95BF-BCDB21194F71}" dt="2021-09-10T17:17:42.975" v="2041" actId="478"/>
          <ac:grpSpMkLst>
            <pc:docMk/>
            <pc:sldMk cId="846333528" sldId="264"/>
            <ac:grpSpMk id="28" creationId="{D24B43AC-38D0-48EC-B486-15A10F0EB995}"/>
          </ac:grpSpMkLst>
        </pc:grpChg>
        <pc:grpChg chg="add del mod">
          <ac:chgData name="Donnamarie Richmond" userId="ddb30843-d6ff-4536-8714-330f167a1996" providerId="ADAL" clId="{FA1C60DF-14E4-4138-95BF-BCDB21194F71}" dt="2021-09-10T17:17:42.975" v="2041" actId="478"/>
          <ac:grpSpMkLst>
            <pc:docMk/>
            <pc:sldMk cId="846333528" sldId="264"/>
            <ac:grpSpMk id="29" creationId="{6BCB87E3-2D2E-42BF-9544-B0A98BA7141A}"/>
          </ac:grpSpMkLst>
        </pc:grpChg>
        <pc:picChg chg="add del mod modCrop">
          <ac:chgData name="Donnamarie Richmond" userId="ddb30843-d6ff-4536-8714-330f167a1996" providerId="ADAL" clId="{FA1C60DF-14E4-4138-95BF-BCDB21194F71}" dt="2021-09-03T15:41:07.189" v="1022" actId="478"/>
          <ac:picMkLst>
            <pc:docMk/>
            <pc:sldMk cId="846333528" sldId="264"/>
            <ac:picMk id="4" creationId="{719EBEA9-683D-4268-8BDB-CC19F73D601B}"/>
          </ac:picMkLst>
        </pc:picChg>
        <pc:picChg chg="add del mod modCrop">
          <ac:chgData name="Donnamarie Richmond" userId="ddb30843-d6ff-4536-8714-330f167a1996" providerId="ADAL" clId="{FA1C60DF-14E4-4138-95BF-BCDB21194F71}" dt="2021-09-03T15:41:09.571" v="1024" actId="478"/>
          <ac:picMkLst>
            <pc:docMk/>
            <pc:sldMk cId="846333528" sldId="264"/>
            <ac:picMk id="5" creationId="{60E4F591-8A95-40B8-860F-32A0775CEE1E}"/>
          </ac:picMkLst>
        </pc:picChg>
        <pc:picChg chg="add mod ord">
          <ac:chgData name="Donnamarie Richmond" userId="ddb30843-d6ff-4536-8714-330f167a1996" providerId="ADAL" clId="{FA1C60DF-14E4-4138-95BF-BCDB21194F71}" dt="2021-09-10T17:03:48.460" v="1660" actId="1076"/>
          <ac:picMkLst>
            <pc:docMk/>
            <pc:sldMk cId="846333528" sldId="264"/>
            <ac:picMk id="6" creationId="{2DC25251-A57A-45DA-9965-5B5384E4A1FC}"/>
          </ac:picMkLst>
        </pc:picChg>
        <pc:picChg chg="add del mod modCrop">
          <ac:chgData name="Donnamarie Richmond" userId="ddb30843-d6ff-4536-8714-330f167a1996" providerId="ADAL" clId="{FA1C60DF-14E4-4138-95BF-BCDB21194F71}" dt="2021-09-03T15:41:08.789" v="1023" actId="478"/>
          <ac:picMkLst>
            <pc:docMk/>
            <pc:sldMk cId="846333528" sldId="264"/>
            <ac:picMk id="6" creationId="{C8364222-C1A2-47B4-B565-2E2E3C9DB9CA}"/>
          </ac:picMkLst>
        </pc:picChg>
        <pc:picChg chg="add del mod modCrop">
          <ac:chgData name="Donnamarie Richmond" userId="ddb30843-d6ff-4536-8714-330f167a1996" providerId="ADAL" clId="{FA1C60DF-14E4-4138-95BF-BCDB21194F71}" dt="2021-09-03T15:41:10.303" v="1025" actId="478"/>
          <ac:picMkLst>
            <pc:docMk/>
            <pc:sldMk cId="846333528" sldId="264"/>
            <ac:picMk id="7" creationId="{15875976-D8D8-4E2C-9322-EBAA30FABAAE}"/>
          </ac:picMkLst>
        </pc:picChg>
        <pc:picChg chg="add del mod topLvl modCrop">
          <ac:chgData name="Donnamarie Richmond" userId="ddb30843-d6ff-4536-8714-330f167a1996" providerId="ADAL" clId="{FA1C60DF-14E4-4138-95BF-BCDB21194F71}" dt="2021-09-10T17:17:42.975" v="2041" actId="478"/>
          <ac:picMkLst>
            <pc:docMk/>
            <pc:sldMk cId="846333528" sldId="264"/>
            <ac:picMk id="7" creationId="{3F605646-8F09-4008-B374-37D14FACA1B0}"/>
          </ac:picMkLst>
        </pc:picChg>
        <pc:picChg chg="add mod topLvl modCrop">
          <ac:chgData name="Donnamarie Richmond" userId="ddb30843-d6ff-4536-8714-330f167a1996" providerId="ADAL" clId="{FA1C60DF-14E4-4138-95BF-BCDB21194F71}" dt="2021-09-10T17:11:24.350" v="1867" actId="164"/>
          <ac:picMkLst>
            <pc:docMk/>
            <pc:sldMk cId="846333528" sldId="264"/>
            <ac:picMk id="8" creationId="{A25A3114-FEA9-437A-B7D7-8F3EC02571AA}"/>
          </ac:picMkLst>
        </pc:picChg>
        <pc:picChg chg="add mod topLvl modCrop">
          <ac:chgData name="Donnamarie Richmond" userId="ddb30843-d6ff-4536-8714-330f167a1996" providerId="ADAL" clId="{FA1C60DF-14E4-4138-95BF-BCDB21194F71}" dt="2021-09-10T17:17:49.876" v="2042" actId="1076"/>
          <ac:picMkLst>
            <pc:docMk/>
            <pc:sldMk cId="846333528" sldId="264"/>
            <ac:picMk id="9" creationId="{6C3BB251-47ED-4BB7-9381-3E25D65A329B}"/>
          </ac:picMkLst>
        </pc:picChg>
        <pc:picChg chg="add mod modCrop">
          <ac:chgData name="Donnamarie Richmond" userId="ddb30843-d6ff-4536-8714-330f167a1996" providerId="ADAL" clId="{FA1C60DF-14E4-4138-95BF-BCDB21194F71}" dt="2021-09-10T17:10:51.860" v="1862" actId="164"/>
          <ac:picMkLst>
            <pc:docMk/>
            <pc:sldMk cId="846333528" sldId="264"/>
            <ac:picMk id="10" creationId="{7FFA2BC4-F062-4CEE-8F70-A7E138DB65E8}"/>
          </ac:picMkLst>
        </pc:picChg>
        <pc:picChg chg="add mod topLvl modCrop">
          <ac:chgData name="Donnamarie Richmond" userId="ddb30843-d6ff-4536-8714-330f167a1996" providerId="ADAL" clId="{FA1C60DF-14E4-4138-95BF-BCDB21194F71}" dt="2021-09-10T17:10:27.569" v="1858" actId="164"/>
          <ac:picMkLst>
            <pc:docMk/>
            <pc:sldMk cId="846333528" sldId="264"/>
            <ac:picMk id="11" creationId="{7B71A34D-E4E5-4A8A-AD4C-21FD0E64EBA8}"/>
          </ac:picMkLst>
        </pc:picChg>
        <pc:picChg chg="add del mod topLvl modCrop">
          <ac:chgData name="Donnamarie Richmond" userId="ddb30843-d6ff-4536-8714-330f167a1996" providerId="ADAL" clId="{FA1C60DF-14E4-4138-95BF-BCDB21194F71}" dt="2021-09-10T17:10:32.713" v="1859" actId="164"/>
          <ac:picMkLst>
            <pc:docMk/>
            <pc:sldMk cId="846333528" sldId="264"/>
            <ac:picMk id="12" creationId="{D5B1E585-3E0F-48A4-A43F-19EAF9724A76}"/>
          </ac:picMkLst>
        </pc:picChg>
        <pc:picChg chg="add mod topLvl modCrop">
          <ac:chgData name="Donnamarie Richmond" userId="ddb30843-d6ff-4536-8714-330f167a1996" providerId="ADAL" clId="{FA1C60DF-14E4-4138-95BF-BCDB21194F71}" dt="2021-09-10T17:11:31.556" v="1868" actId="164"/>
          <ac:picMkLst>
            <pc:docMk/>
            <pc:sldMk cId="846333528" sldId="264"/>
            <ac:picMk id="13" creationId="{2B0C7E6C-DC84-44C1-AE3B-359C1435D5EB}"/>
          </ac:picMkLst>
        </pc:picChg>
        <pc:picChg chg="add mod modCrop">
          <ac:chgData name="Donnamarie Richmond" userId="ddb30843-d6ff-4536-8714-330f167a1996" providerId="ADAL" clId="{FA1C60DF-14E4-4138-95BF-BCDB21194F71}" dt="2021-09-10T17:11:35.905" v="1869" actId="164"/>
          <ac:picMkLst>
            <pc:docMk/>
            <pc:sldMk cId="846333528" sldId="264"/>
            <ac:picMk id="14" creationId="{45E6166A-049A-4B65-8EA1-4A5241FA17F8}"/>
          </ac:picMkLst>
        </pc:picChg>
        <pc:picChg chg="add mod">
          <ac:chgData name="Donnamarie Richmond" userId="ddb30843-d6ff-4536-8714-330f167a1996" providerId="ADAL" clId="{FA1C60DF-14E4-4138-95BF-BCDB21194F71}" dt="2021-09-10T17:17:58.995" v="2045" actId="1076"/>
          <ac:picMkLst>
            <pc:docMk/>
            <pc:sldMk cId="846333528" sldId="264"/>
            <ac:picMk id="23" creationId="{74DAB435-A5E1-4D38-8F42-AF08DBBE5A0B}"/>
          </ac:picMkLst>
        </pc:picChg>
      </pc:sldChg>
      <pc:sldChg chg="addSp delSp modSp add del mod setBg modAnim modNotesTx">
        <pc:chgData name="Donnamarie Richmond" userId="ddb30843-d6ff-4536-8714-330f167a1996" providerId="ADAL" clId="{FA1C60DF-14E4-4138-95BF-BCDB21194F71}" dt="2021-09-10T17:38:58.288" v="3055" actId="20577"/>
        <pc:sldMkLst>
          <pc:docMk/>
          <pc:sldMk cId="2231417498" sldId="265"/>
        </pc:sldMkLst>
        <pc:spChg chg="add del">
          <ac:chgData name="Donnamarie Richmond" userId="ddb30843-d6ff-4536-8714-330f167a1996" providerId="ADAL" clId="{FA1C60DF-14E4-4138-95BF-BCDB21194F71}" dt="2021-09-03T15:24:49.642" v="901" actId="26606"/>
          <ac:spMkLst>
            <pc:docMk/>
            <pc:sldMk cId="2231417498" sldId="265"/>
            <ac:spMk id="8" creationId="{42A4FC2C-047E-45A5-965D-8E1E3BF09BC6}"/>
          </ac:spMkLst>
        </pc:spChg>
        <pc:spChg chg="add del">
          <ac:chgData name="Donnamarie Richmond" userId="ddb30843-d6ff-4536-8714-330f167a1996" providerId="ADAL" clId="{FA1C60DF-14E4-4138-95BF-BCDB21194F71}" dt="2021-09-03T15:29:29.843" v="964" actId="26606"/>
          <ac:spMkLst>
            <pc:docMk/>
            <pc:sldMk cId="2231417498" sldId="265"/>
            <ac:spMk id="19" creationId="{ED704EFE-42E8-4C4D-AF32-312001F77215}"/>
          </ac:spMkLst>
        </pc:spChg>
        <pc:grpChg chg="add mod">
          <ac:chgData name="Donnamarie Richmond" userId="ddb30843-d6ff-4536-8714-330f167a1996" providerId="ADAL" clId="{FA1C60DF-14E4-4138-95BF-BCDB21194F71}" dt="2021-09-10T17:25:52.680" v="2902" actId="1076"/>
          <ac:grpSpMkLst>
            <pc:docMk/>
            <pc:sldMk cId="2231417498" sldId="265"/>
            <ac:grpSpMk id="15" creationId="{D323C11F-908E-465A-AD22-FD02751BC349}"/>
          </ac:grpSpMkLst>
        </pc:grpChg>
        <pc:grpChg chg="add mod ord">
          <ac:chgData name="Donnamarie Richmond" userId="ddb30843-d6ff-4536-8714-330f167a1996" providerId="ADAL" clId="{FA1C60DF-14E4-4138-95BF-BCDB21194F71}" dt="2021-09-10T17:25:30.797" v="2898" actId="1076"/>
          <ac:grpSpMkLst>
            <pc:docMk/>
            <pc:sldMk cId="2231417498" sldId="265"/>
            <ac:grpSpMk id="16" creationId="{895ABA20-E772-4E1B-9D28-3FFA388778C9}"/>
          </ac:grpSpMkLst>
        </pc:grpChg>
        <pc:grpChg chg="add mod ord">
          <ac:chgData name="Donnamarie Richmond" userId="ddb30843-d6ff-4536-8714-330f167a1996" providerId="ADAL" clId="{FA1C60DF-14E4-4138-95BF-BCDB21194F71}" dt="2021-09-10T17:24:59.523" v="2891" actId="167"/>
          <ac:grpSpMkLst>
            <pc:docMk/>
            <pc:sldMk cId="2231417498" sldId="265"/>
            <ac:grpSpMk id="17" creationId="{06591689-9DAB-42D8-962C-9D6010BD8108}"/>
          </ac:grpSpMkLst>
        </pc:grpChg>
        <pc:picChg chg="add mod">
          <ac:chgData name="Donnamarie Richmond" userId="ddb30843-d6ff-4536-8714-330f167a1996" providerId="ADAL" clId="{FA1C60DF-14E4-4138-95BF-BCDB21194F71}" dt="2021-09-03T15:30:40.986" v="979" actId="164"/>
          <ac:picMkLst>
            <pc:docMk/>
            <pc:sldMk cId="2231417498" sldId="265"/>
            <ac:picMk id="3" creationId="{76AE8459-1840-4A96-BDBB-2A1F258AB2CE}"/>
          </ac:picMkLst>
        </pc:picChg>
        <pc:picChg chg="add mod modCrop">
          <ac:chgData name="Donnamarie Richmond" userId="ddb30843-d6ff-4536-8714-330f167a1996" providerId="ADAL" clId="{FA1C60DF-14E4-4138-95BF-BCDB21194F71}" dt="2021-09-03T15:30:40.986" v="979" actId="164"/>
          <ac:picMkLst>
            <pc:docMk/>
            <pc:sldMk cId="2231417498" sldId="265"/>
            <ac:picMk id="5" creationId="{F9E1440E-0B23-4638-A71B-A59F7A027060}"/>
          </ac:picMkLst>
        </pc:picChg>
        <pc:picChg chg="add mod ord modCrop">
          <ac:chgData name="Donnamarie Richmond" userId="ddb30843-d6ff-4536-8714-330f167a1996" providerId="ADAL" clId="{FA1C60DF-14E4-4138-95BF-BCDB21194F71}" dt="2021-09-03T15:31:02.141" v="982" actId="164"/>
          <ac:picMkLst>
            <pc:docMk/>
            <pc:sldMk cId="2231417498" sldId="265"/>
            <ac:picMk id="7" creationId="{A7361546-0B47-44B4-8899-DD6B7365840A}"/>
          </ac:picMkLst>
        </pc:picChg>
        <pc:picChg chg="add mod">
          <ac:chgData name="Donnamarie Richmond" userId="ddb30843-d6ff-4536-8714-330f167a1996" providerId="ADAL" clId="{FA1C60DF-14E4-4138-95BF-BCDB21194F71}" dt="2021-09-03T15:31:02.141" v="982" actId="164"/>
          <ac:picMkLst>
            <pc:docMk/>
            <pc:sldMk cId="2231417498" sldId="265"/>
            <ac:picMk id="10" creationId="{B61D840A-1CA3-4DA1-A49D-7FBC40E1A5D5}"/>
          </ac:picMkLst>
        </pc:picChg>
        <pc:picChg chg="add mod ord modCrop">
          <ac:chgData name="Donnamarie Richmond" userId="ddb30843-d6ff-4536-8714-330f167a1996" providerId="ADAL" clId="{FA1C60DF-14E4-4138-95BF-BCDB21194F71}" dt="2021-09-03T15:31:29.510" v="988" actId="164"/>
          <ac:picMkLst>
            <pc:docMk/>
            <pc:sldMk cId="2231417498" sldId="265"/>
            <ac:picMk id="12" creationId="{5E4B86F7-45F2-458A-B9C7-82EBA6FE38DF}"/>
          </ac:picMkLst>
        </pc:picChg>
        <pc:picChg chg="add mod">
          <ac:chgData name="Donnamarie Richmond" userId="ddb30843-d6ff-4536-8714-330f167a1996" providerId="ADAL" clId="{FA1C60DF-14E4-4138-95BF-BCDB21194F71}" dt="2021-09-03T15:31:29.510" v="988" actId="164"/>
          <ac:picMkLst>
            <pc:docMk/>
            <pc:sldMk cId="2231417498" sldId="265"/>
            <ac:picMk id="14" creationId="{FE55BAEC-00C7-4CAB-AB2B-0E4894B0FBF9}"/>
          </ac:picMkLst>
        </pc:picChg>
      </pc:sldChg>
      <pc:sldChg chg="modSp add mod">
        <pc:chgData name="Donnamarie Richmond" userId="ddb30843-d6ff-4536-8714-330f167a1996" providerId="ADAL" clId="{FA1C60DF-14E4-4138-95BF-BCDB21194F71}" dt="2021-09-16T01:23:17.120" v="3593" actId="20577"/>
        <pc:sldMkLst>
          <pc:docMk/>
          <pc:sldMk cId="1706619119" sldId="266"/>
        </pc:sldMkLst>
        <pc:spChg chg="mod">
          <ac:chgData name="Donnamarie Richmond" userId="ddb30843-d6ff-4536-8714-330f167a1996" providerId="ADAL" clId="{FA1C60DF-14E4-4138-95BF-BCDB21194F71}" dt="2021-09-03T14:31:00.603" v="485" actId="20577"/>
          <ac:spMkLst>
            <pc:docMk/>
            <pc:sldMk cId="1706619119" sldId="266"/>
            <ac:spMk id="2" creationId="{081BE841-01DD-4B43-AD8B-054C4A14D79A}"/>
          </ac:spMkLst>
        </pc:spChg>
        <pc:spChg chg="mod">
          <ac:chgData name="Donnamarie Richmond" userId="ddb30843-d6ff-4536-8714-330f167a1996" providerId="ADAL" clId="{FA1C60DF-14E4-4138-95BF-BCDB21194F71}" dt="2021-09-16T01:23:17.120" v="3593" actId="20577"/>
          <ac:spMkLst>
            <pc:docMk/>
            <pc:sldMk cId="1706619119" sldId="266"/>
            <ac:spMk id="5" creationId="{CD97F7A3-75AD-4C6B-AE0C-909CF789A553}"/>
          </ac:spMkLst>
        </pc:spChg>
      </pc:sldChg>
      <pc:sldChg chg="addSp delSp modSp new mod ord modAnim">
        <pc:chgData name="Donnamarie Richmond" userId="ddb30843-d6ff-4536-8714-330f167a1996" providerId="ADAL" clId="{FA1C60DF-14E4-4138-95BF-BCDB21194F71}" dt="2021-09-10T17:38:13.723" v="3036" actId="1076"/>
        <pc:sldMkLst>
          <pc:docMk/>
          <pc:sldMk cId="1689041971" sldId="267"/>
        </pc:sldMkLst>
        <pc:spChg chg="add mod">
          <ac:chgData name="Donnamarie Richmond" userId="ddb30843-d6ff-4536-8714-330f167a1996" providerId="ADAL" clId="{FA1C60DF-14E4-4138-95BF-BCDB21194F71}" dt="2021-09-10T17:38:08.967" v="3034" actId="1076"/>
          <ac:spMkLst>
            <pc:docMk/>
            <pc:sldMk cId="1689041971" sldId="267"/>
            <ac:spMk id="2" creationId="{C0640EBF-BEEC-4A19-93C8-A702AA31012B}"/>
          </ac:spMkLst>
        </pc:spChg>
        <pc:picChg chg="add del mod">
          <ac:chgData name="Donnamarie Richmond" userId="ddb30843-d6ff-4536-8714-330f167a1996" providerId="ADAL" clId="{FA1C60DF-14E4-4138-95BF-BCDB21194F71}" dt="2021-09-03T15:24:04.290" v="894" actId="478"/>
          <ac:picMkLst>
            <pc:docMk/>
            <pc:sldMk cId="1689041971" sldId="267"/>
            <ac:picMk id="3" creationId="{440CCAA6-9968-4DC9-9A55-D289EB2DA4B1}"/>
          </ac:picMkLst>
        </pc:picChg>
        <pc:picChg chg="add mod">
          <ac:chgData name="Donnamarie Richmond" userId="ddb30843-d6ff-4536-8714-330f167a1996" providerId="ADAL" clId="{FA1C60DF-14E4-4138-95BF-BCDB21194F71}" dt="2021-09-10T17:38:11.422" v="3035" actId="1076"/>
          <ac:picMkLst>
            <pc:docMk/>
            <pc:sldMk cId="1689041971" sldId="267"/>
            <ac:picMk id="5" creationId="{9884C7AD-103C-44F8-A15F-C053DACE3B39}"/>
          </ac:picMkLst>
        </pc:picChg>
        <pc:picChg chg="add mod">
          <ac:chgData name="Donnamarie Richmond" userId="ddb30843-d6ff-4536-8714-330f167a1996" providerId="ADAL" clId="{FA1C60DF-14E4-4138-95BF-BCDB21194F71}" dt="2021-09-10T17:38:13.723" v="3036" actId="1076"/>
          <ac:picMkLst>
            <pc:docMk/>
            <pc:sldMk cId="1689041971" sldId="267"/>
            <ac:picMk id="7" creationId="{6FCA674E-F34A-4A20-9713-BDC5163D0CB2}"/>
          </ac:picMkLst>
        </pc:picChg>
        <pc:picChg chg="add del mod">
          <ac:chgData name="Donnamarie Richmond" userId="ddb30843-d6ff-4536-8714-330f167a1996" providerId="ADAL" clId="{FA1C60DF-14E4-4138-95BF-BCDB21194F71}" dt="2021-09-03T15:23:05.032" v="885" actId="478"/>
          <ac:picMkLst>
            <pc:docMk/>
            <pc:sldMk cId="1689041971" sldId="267"/>
            <ac:picMk id="9" creationId="{D8B59FEA-1149-4566-8B44-05EE9E9C5471}"/>
          </ac:picMkLst>
        </pc:picChg>
        <pc:picChg chg="add mod">
          <ac:chgData name="Donnamarie Richmond" userId="ddb30843-d6ff-4536-8714-330f167a1996" providerId="ADAL" clId="{FA1C60DF-14E4-4138-95BF-BCDB21194F71}" dt="2021-09-03T15:23:41.300" v="889" actId="1076"/>
          <ac:picMkLst>
            <pc:docMk/>
            <pc:sldMk cId="1689041971" sldId="267"/>
            <ac:picMk id="11" creationId="{4DB737C2-1EA6-4F3E-88D7-0B996B5ED9ED}"/>
          </ac:picMkLst>
        </pc:picChg>
      </pc:sldChg>
      <pc:sldChg chg="addSp delSp modSp new mod modNotesTx">
        <pc:chgData name="Donnamarie Richmond" userId="ddb30843-d6ff-4536-8714-330f167a1996" providerId="ADAL" clId="{FA1C60DF-14E4-4138-95BF-BCDB21194F71}" dt="2021-09-16T01:57:53.544" v="4019" actId="692"/>
        <pc:sldMkLst>
          <pc:docMk/>
          <pc:sldMk cId="491398160" sldId="268"/>
        </pc:sldMkLst>
        <pc:spChg chg="add mod">
          <ac:chgData name="Donnamarie Richmond" userId="ddb30843-d6ff-4536-8714-330f167a1996" providerId="ADAL" clId="{FA1C60DF-14E4-4138-95BF-BCDB21194F71}" dt="2021-09-10T19:11:38.862" v="3079" actId="1076"/>
          <ac:spMkLst>
            <pc:docMk/>
            <pc:sldMk cId="491398160" sldId="268"/>
            <ac:spMk id="2" creationId="{39573325-57B8-495F-AEE1-95386C251B3B}"/>
          </ac:spMkLst>
        </pc:spChg>
        <pc:spChg chg="add mod">
          <ac:chgData name="Donnamarie Richmond" userId="ddb30843-d6ff-4536-8714-330f167a1996" providerId="ADAL" clId="{FA1C60DF-14E4-4138-95BF-BCDB21194F71}" dt="2021-09-16T01:47:49.027" v="3888" actId="1036"/>
          <ac:spMkLst>
            <pc:docMk/>
            <pc:sldMk cId="491398160" sldId="268"/>
            <ac:spMk id="3" creationId="{E9C16989-5CE7-47CA-B614-604BA2DD92BF}"/>
          </ac:spMkLst>
        </pc:spChg>
        <pc:spChg chg="add mod">
          <ac:chgData name="Donnamarie Richmond" userId="ddb30843-d6ff-4536-8714-330f167a1996" providerId="ADAL" clId="{FA1C60DF-14E4-4138-95BF-BCDB21194F71}" dt="2021-09-16T01:47:49.027" v="3888" actId="1036"/>
          <ac:spMkLst>
            <pc:docMk/>
            <pc:sldMk cId="491398160" sldId="268"/>
            <ac:spMk id="6" creationId="{50D8148E-D97B-44DB-A7C4-09BFFD367311}"/>
          </ac:spMkLst>
        </pc:spChg>
        <pc:spChg chg="add mod">
          <ac:chgData name="Donnamarie Richmond" userId="ddb30843-d6ff-4536-8714-330f167a1996" providerId="ADAL" clId="{FA1C60DF-14E4-4138-95BF-BCDB21194F71}" dt="2021-09-16T01:49:50.532" v="3903" actId="1076"/>
          <ac:spMkLst>
            <pc:docMk/>
            <pc:sldMk cId="491398160" sldId="268"/>
            <ac:spMk id="29" creationId="{26D7BB16-135A-4E10-9131-C3FCF2F1F37D}"/>
          </ac:spMkLst>
        </pc:spChg>
        <pc:spChg chg="add mod">
          <ac:chgData name="Donnamarie Richmond" userId="ddb30843-d6ff-4536-8714-330f167a1996" providerId="ADAL" clId="{FA1C60DF-14E4-4138-95BF-BCDB21194F71}" dt="2021-09-16T01:51:14.624" v="3920" actId="20577"/>
          <ac:spMkLst>
            <pc:docMk/>
            <pc:sldMk cId="491398160" sldId="268"/>
            <ac:spMk id="34" creationId="{E1070D14-9E18-4673-BD61-EECD087B2FBC}"/>
          </ac:spMkLst>
        </pc:spChg>
        <pc:spChg chg="add mod">
          <ac:chgData name="Donnamarie Richmond" userId="ddb30843-d6ff-4536-8714-330f167a1996" providerId="ADAL" clId="{FA1C60DF-14E4-4138-95BF-BCDB21194F71}" dt="2021-09-16T01:53:43.548" v="3971" actId="20577"/>
          <ac:spMkLst>
            <pc:docMk/>
            <pc:sldMk cId="491398160" sldId="268"/>
            <ac:spMk id="44" creationId="{BA442CAE-D071-4FE2-936A-99F20CB8A0E0}"/>
          </ac:spMkLst>
        </pc:spChg>
        <pc:spChg chg="add mod">
          <ac:chgData name="Donnamarie Richmond" userId="ddb30843-d6ff-4536-8714-330f167a1996" providerId="ADAL" clId="{FA1C60DF-14E4-4138-95BF-BCDB21194F71}" dt="2021-09-16T01:55:41.342" v="3995" actId="1076"/>
          <ac:spMkLst>
            <pc:docMk/>
            <pc:sldMk cId="491398160" sldId="268"/>
            <ac:spMk id="51" creationId="{7558CA81-728E-4ACB-9264-7095CD316355}"/>
          </ac:spMkLst>
        </pc:spChg>
        <pc:spChg chg="add mod">
          <ac:chgData name="Donnamarie Richmond" userId="ddb30843-d6ff-4536-8714-330f167a1996" providerId="ADAL" clId="{FA1C60DF-14E4-4138-95BF-BCDB21194F71}" dt="2021-09-16T01:56:29.312" v="4008" actId="1076"/>
          <ac:spMkLst>
            <pc:docMk/>
            <pc:sldMk cId="491398160" sldId="268"/>
            <ac:spMk id="56" creationId="{FBE0C439-158C-4F75-A1B4-47AA8F5DFEEE}"/>
          </ac:spMkLst>
        </pc:spChg>
        <pc:picChg chg="add mod modCrop">
          <ac:chgData name="Donnamarie Richmond" userId="ddb30843-d6ff-4536-8714-330f167a1996" providerId="ADAL" clId="{FA1C60DF-14E4-4138-95BF-BCDB21194F71}" dt="2021-09-16T01:56:11.013" v="4006" actId="1076"/>
          <ac:picMkLst>
            <pc:docMk/>
            <pc:sldMk cId="491398160" sldId="268"/>
            <ac:picMk id="4" creationId="{D4D0C116-10C7-4DB3-BE6E-D523C53F1863}"/>
          </ac:picMkLst>
        </pc:picChg>
        <pc:picChg chg="add mod modCrop">
          <ac:chgData name="Donnamarie Richmond" userId="ddb30843-d6ff-4536-8714-330f167a1996" providerId="ADAL" clId="{FA1C60DF-14E4-4138-95BF-BCDB21194F71}" dt="2021-09-16T01:48:58.372" v="3902" actId="1076"/>
          <ac:picMkLst>
            <pc:docMk/>
            <pc:sldMk cId="491398160" sldId="268"/>
            <ac:picMk id="5" creationId="{0BEA4795-ABB8-4A89-8272-7B8351C4F296}"/>
          </ac:picMkLst>
        </pc:picChg>
        <pc:cxnChg chg="add del">
          <ac:chgData name="Donnamarie Richmond" userId="ddb30843-d6ff-4536-8714-330f167a1996" providerId="ADAL" clId="{FA1C60DF-14E4-4138-95BF-BCDB21194F71}" dt="2021-09-16T01:40:41.688" v="3845" actId="478"/>
          <ac:cxnSpMkLst>
            <pc:docMk/>
            <pc:sldMk cId="491398160" sldId="268"/>
            <ac:cxnSpMk id="8" creationId="{DFAD4D11-A878-4DCD-9ADD-D170B9A05823}"/>
          </ac:cxnSpMkLst>
        </pc:cxnChg>
        <pc:cxnChg chg="add del">
          <ac:chgData name="Donnamarie Richmond" userId="ddb30843-d6ff-4536-8714-330f167a1996" providerId="ADAL" clId="{FA1C60DF-14E4-4138-95BF-BCDB21194F71}" dt="2021-09-16T01:41:23.205" v="3847" actId="478"/>
          <ac:cxnSpMkLst>
            <pc:docMk/>
            <pc:sldMk cId="491398160" sldId="268"/>
            <ac:cxnSpMk id="10" creationId="{BE8AD5E3-DEDA-4C1E-8BC5-3FFA0921AD9F}"/>
          </ac:cxnSpMkLst>
        </pc:cxnChg>
        <pc:cxnChg chg="add mod">
          <ac:chgData name="Donnamarie Richmond" userId="ddb30843-d6ff-4536-8714-330f167a1996" providerId="ADAL" clId="{FA1C60DF-14E4-4138-95BF-BCDB21194F71}" dt="2021-09-16T01:57:53.544" v="4019" actId="692"/>
          <ac:cxnSpMkLst>
            <pc:docMk/>
            <pc:sldMk cId="491398160" sldId="268"/>
            <ac:cxnSpMk id="12" creationId="{C46F9BA2-1F6C-4112-A356-340189DEE140}"/>
          </ac:cxnSpMkLst>
        </pc:cxnChg>
        <pc:cxnChg chg="add mod">
          <ac:chgData name="Donnamarie Richmond" userId="ddb30843-d6ff-4536-8714-330f167a1996" providerId="ADAL" clId="{FA1C60DF-14E4-4138-95BF-BCDB21194F71}" dt="2021-09-16T01:57:53.544" v="4019" actId="692"/>
          <ac:cxnSpMkLst>
            <pc:docMk/>
            <pc:sldMk cId="491398160" sldId="268"/>
            <ac:cxnSpMk id="13" creationId="{2FE5303C-14AB-49A5-9CC0-14D97DA3C696}"/>
          </ac:cxnSpMkLst>
        </pc:cxnChg>
        <pc:cxnChg chg="add mod">
          <ac:chgData name="Donnamarie Richmond" userId="ddb30843-d6ff-4536-8714-330f167a1996" providerId="ADAL" clId="{FA1C60DF-14E4-4138-95BF-BCDB21194F71}" dt="2021-09-16T01:57:53.544" v="4019" actId="692"/>
          <ac:cxnSpMkLst>
            <pc:docMk/>
            <pc:sldMk cId="491398160" sldId="268"/>
            <ac:cxnSpMk id="14" creationId="{6CA272A4-8817-43EF-9402-E3709F4BC0D9}"/>
          </ac:cxnSpMkLst>
        </pc:cxnChg>
        <pc:cxnChg chg="add mod">
          <ac:chgData name="Donnamarie Richmond" userId="ddb30843-d6ff-4536-8714-330f167a1996" providerId="ADAL" clId="{FA1C60DF-14E4-4138-95BF-BCDB21194F71}" dt="2021-09-16T01:57:53.544" v="4019" actId="692"/>
          <ac:cxnSpMkLst>
            <pc:docMk/>
            <pc:sldMk cId="491398160" sldId="268"/>
            <ac:cxnSpMk id="15" creationId="{975741B0-6E26-4DB5-8F84-B62AE0CCA31E}"/>
          </ac:cxnSpMkLst>
        </pc:cxnChg>
        <pc:cxnChg chg="add mod">
          <ac:chgData name="Donnamarie Richmond" userId="ddb30843-d6ff-4536-8714-330f167a1996" providerId="ADAL" clId="{FA1C60DF-14E4-4138-95BF-BCDB21194F71}" dt="2021-09-16T01:57:53.544" v="4019" actId="692"/>
          <ac:cxnSpMkLst>
            <pc:docMk/>
            <pc:sldMk cId="491398160" sldId="268"/>
            <ac:cxnSpMk id="16" creationId="{6A89D3FC-4700-4269-AB77-B0F24F168B13}"/>
          </ac:cxnSpMkLst>
        </pc:cxnChg>
        <pc:cxnChg chg="add mod">
          <ac:chgData name="Donnamarie Richmond" userId="ddb30843-d6ff-4536-8714-330f167a1996" providerId="ADAL" clId="{FA1C60DF-14E4-4138-95BF-BCDB21194F71}" dt="2021-09-16T01:57:53.544" v="4019" actId="692"/>
          <ac:cxnSpMkLst>
            <pc:docMk/>
            <pc:sldMk cId="491398160" sldId="268"/>
            <ac:cxnSpMk id="26" creationId="{536D07EE-E49F-4F39-89E8-80BD3CB5A372}"/>
          </ac:cxnSpMkLst>
        </pc:cxnChg>
        <pc:cxnChg chg="add mod">
          <ac:chgData name="Donnamarie Richmond" userId="ddb30843-d6ff-4536-8714-330f167a1996" providerId="ADAL" clId="{FA1C60DF-14E4-4138-95BF-BCDB21194F71}" dt="2021-09-16T01:57:53.544" v="4019" actId="692"/>
          <ac:cxnSpMkLst>
            <pc:docMk/>
            <pc:sldMk cId="491398160" sldId="268"/>
            <ac:cxnSpMk id="32" creationId="{18619600-6166-479F-90B3-CE0646776CD0}"/>
          </ac:cxnSpMkLst>
        </pc:cxnChg>
        <pc:cxnChg chg="add mod">
          <ac:chgData name="Donnamarie Richmond" userId="ddb30843-d6ff-4536-8714-330f167a1996" providerId="ADAL" clId="{FA1C60DF-14E4-4138-95BF-BCDB21194F71}" dt="2021-09-16T01:57:53.544" v="4019" actId="692"/>
          <ac:cxnSpMkLst>
            <pc:docMk/>
            <pc:sldMk cId="491398160" sldId="268"/>
            <ac:cxnSpMk id="33" creationId="{F9097F3D-1408-45C8-B04B-087AD27D4EA4}"/>
          </ac:cxnSpMkLst>
        </pc:cxnChg>
        <pc:cxnChg chg="add mod">
          <ac:chgData name="Donnamarie Richmond" userId="ddb30843-d6ff-4536-8714-330f167a1996" providerId="ADAL" clId="{FA1C60DF-14E4-4138-95BF-BCDB21194F71}" dt="2021-09-16T01:57:53.544" v="4019" actId="692"/>
          <ac:cxnSpMkLst>
            <pc:docMk/>
            <pc:sldMk cId="491398160" sldId="268"/>
            <ac:cxnSpMk id="47" creationId="{69C3DC18-0A5A-4D9E-9FA0-86A1A7FD00D1}"/>
          </ac:cxnSpMkLst>
        </pc:cxnChg>
      </pc:sldChg>
      <pc:sldChg chg="addSp delSp modSp new mod">
        <pc:chgData name="Donnamarie Richmond" userId="ddb30843-d6ff-4536-8714-330f167a1996" providerId="ADAL" clId="{FA1C60DF-14E4-4138-95BF-BCDB21194F71}" dt="2021-09-16T12:25:46.859" v="4268" actId="1076"/>
        <pc:sldMkLst>
          <pc:docMk/>
          <pc:sldMk cId="1695837446" sldId="269"/>
        </pc:sldMkLst>
        <pc:spChg chg="add mod">
          <ac:chgData name="Donnamarie Richmond" userId="ddb30843-d6ff-4536-8714-330f167a1996" providerId="ADAL" clId="{FA1C60DF-14E4-4138-95BF-BCDB21194F71}" dt="2021-09-16T12:25:39.061" v="4267" actId="1076"/>
          <ac:spMkLst>
            <pc:docMk/>
            <pc:sldMk cId="1695837446" sldId="269"/>
            <ac:spMk id="17" creationId="{B8225640-ECD3-40CE-8EAC-52CBA3EC61C8}"/>
          </ac:spMkLst>
        </pc:spChg>
        <pc:spChg chg="add mod">
          <ac:chgData name="Donnamarie Richmond" userId="ddb30843-d6ff-4536-8714-330f167a1996" providerId="ADAL" clId="{FA1C60DF-14E4-4138-95BF-BCDB21194F71}" dt="2021-09-16T12:20:40.526" v="4113" actId="1035"/>
          <ac:spMkLst>
            <pc:docMk/>
            <pc:sldMk cId="1695837446" sldId="269"/>
            <ac:spMk id="19" creationId="{A3596086-C582-4C0A-881C-C2CDDED8B9E5}"/>
          </ac:spMkLst>
        </pc:spChg>
        <pc:spChg chg="add mod">
          <ac:chgData name="Donnamarie Richmond" userId="ddb30843-d6ff-4536-8714-330f167a1996" providerId="ADAL" clId="{FA1C60DF-14E4-4138-95BF-BCDB21194F71}" dt="2021-09-16T12:25:21.844" v="4264" actId="1076"/>
          <ac:spMkLst>
            <pc:docMk/>
            <pc:sldMk cId="1695837446" sldId="269"/>
            <ac:spMk id="20" creationId="{D279D08A-5D8F-419C-91C1-567322F49A97}"/>
          </ac:spMkLst>
        </pc:spChg>
        <pc:spChg chg="add mod">
          <ac:chgData name="Donnamarie Richmond" userId="ddb30843-d6ff-4536-8714-330f167a1996" providerId="ADAL" clId="{FA1C60DF-14E4-4138-95BF-BCDB21194F71}" dt="2021-09-16T12:25:35.764" v="4266" actId="1076"/>
          <ac:spMkLst>
            <pc:docMk/>
            <pc:sldMk cId="1695837446" sldId="269"/>
            <ac:spMk id="21" creationId="{3AD06D1E-916C-40F7-930A-1B60E7C662CF}"/>
          </ac:spMkLst>
        </pc:spChg>
        <pc:grpChg chg="add del mod">
          <ac:chgData name="Donnamarie Richmond" userId="ddb30843-d6ff-4536-8714-330f167a1996" providerId="ADAL" clId="{FA1C60DF-14E4-4138-95BF-BCDB21194F71}" dt="2021-09-16T01:30:47.277" v="3631" actId="478"/>
          <ac:grpSpMkLst>
            <pc:docMk/>
            <pc:sldMk cId="1695837446" sldId="269"/>
            <ac:grpSpMk id="10" creationId="{C28BE00A-70EF-43F4-A6B7-9AE2786B267D}"/>
          </ac:grpSpMkLst>
        </pc:grpChg>
        <pc:grpChg chg="add del mod">
          <ac:chgData name="Donnamarie Richmond" userId="ddb30843-d6ff-4536-8714-330f167a1996" providerId="ADAL" clId="{FA1C60DF-14E4-4138-95BF-BCDB21194F71}" dt="2021-09-16T01:30:47.277" v="3631" actId="478"/>
          <ac:grpSpMkLst>
            <pc:docMk/>
            <pc:sldMk cId="1695837446" sldId="269"/>
            <ac:grpSpMk id="12" creationId="{4C15D221-2060-4344-8499-574B5787F3D7}"/>
          </ac:grpSpMkLst>
        </pc:grpChg>
        <pc:grpChg chg="add mod">
          <ac:chgData name="Donnamarie Richmond" userId="ddb30843-d6ff-4536-8714-330f167a1996" providerId="ADAL" clId="{FA1C60DF-14E4-4138-95BF-BCDB21194F71}" dt="2021-09-16T12:20:51.606" v="4126" actId="1036"/>
          <ac:grpSpMkLst>
            <pc:docMk/>
            <pc:sldMk cId="1695837446" sldId="269"/>
            <ac:grpSpMk id="16" creationId="{31B5727B-C0C5-403A-8C2A-5789A69B5BAE}"/>
          </ac:grpSpMkLst>
        </pc:grpChg>
        <pc:picChg chg="add del mod modCrop">
          <ac:chgData name="Donnamarie Richmond" userId="ddb30843-d6ff-4536-8714-330f167a1996" providerId="ADAL" clId="{FA1C60DF-14E4-4138-95BF-BCDB21194F71}" dt="2021-09-16T01:31:45.750" v="3645" actId="478"/>
          <ac:picMkLst>
            <pc:docMk/>
            <pc:sldMk cId="1695837446" sldId="269"/>
            <ac:picMk id="3" creationId="{B2E91923-4B8F-4711-801C-068C2B354343}"/>
          </ac:picMkLst>
        </pc:picChg>
        <pc:picChg chg="add mod modCrop">
          <ac:chgData name="Donnamarie Richmond" userId="ddb30843-d6ff-4536-8714-330f167a1996" providerId="ADAL" clId="{FA1C60DF-14E4-4138-95BF-BCDB21194F71}" dt="2021-09-10T19:22:26.675" v="3524" actId="164"/>
          <ac:picMkLst>
            <pc:docMk/>
            <pc:sldMk cId="1695837446" sldId="269"/>
            <ac:picMk id="4" creationId="{3F103BCF-326F-4140-8879-A8C6D07096BC}"/>
          </ac:picMkLst>
        </pc:picChg>
        <pc:picChg chg="add mod modCrop">
          <ac:chgData name="Donnamarie Richmond" userId="ddb30843-d6ff-4536-8714-330f167a1996" providerId="ADAL" clId="{FA1C60DF-14E4-4138-95BF-BCDB21194F71}" dt="2021-09-16T12:20:51.606" v="4126" actId="1036"/>
          <ac:picMkLst>
            <pc:docMk/>
            <pc:sldMk cId="1695837446" sldId="269"/>
            <ac:picMk id="5" creationId="{C25A9529-1CCD-409F-9EB2-9D01B3A84B4C}"/>
          </ac:picMkLst>
        </pc:picChg>
        <pc:picChg chg="add mod modCrop">
          <ac:chgData name="Donnamarie Richmond" userId="ddb30843-d6ff-4536-8714-330f167a1996" providerId="ADAL" clId="{FA1C60DF-14E4-4138-95BF-BCDB21194F71}" dt="2021-09-16T12:25:46.859" v="4268" actId="1076"/>
          <ac:picMkLst>
            <pc:docMk/>
            <pc:sldMk cId="1695837446" sldId="269"/>
            <ac:picMk id="6" creationId="{2AE3CDB9-60E8-4973-AD74-60B8E6416F49}"/>
          </ac:picMkLst>
        </pc:picChg>
        <pc:picChg chg="add del mod modCrop">
          <ac:chgData name="Donnamarie Richmond" userId="ddb30843-d6ff-4536-8714-330f167a1996" providerId="ADAL" clId="{FA1C60DF-14E4-4138-95BF-BCDB21194F71}" dt="2021-09-16T01:26:28.801" v="3616" actId="478"/>
          <ac:picMkLst>
            <pc:docMk/>
            <pc:sldMk cId="1695837446" sldId="269"/>
            <ac:picMk id="7" creationId="{CDE6BA9B-E239-479C-8D8C-E31F37138D36}"/>
          </ac:picMkLst>
        </pc:picChg>
        <pc:picChg chg="add mod modCrop">
          <ac:chgData name="Donnamarie Richmond" userId="ddb30843-d6ff-4536-8714-330f167a1996" providerId="ADAL" clId="{FA1C60DF-14E4-4138-95BF-BCDB21194F71}" dt="2021-09-16T01:26:03.547" v="3611" actId="164"/>
          <ac:picMkLst>
            <pc:docMk/>
            <pc:sldMk cId="1695837446" sldId="269"/>
            <ac:picMk id="8" creationId="{4BB876EA-F2E1-427F-BD7B-2DA741FA3BD0}"/>
          </ac:picMkLst>
        </pc:picChg>
        <pc:picChg chg="add del mod modCrop">
          <ac:chgData name="Donnamarie Richmond" userId="ddb30843-d6ff-4536-8714-330f167a1996" providerId="ADAL" clId="{FA1C60DF-14E4-4138-95BF-BCDB21194F71}" dt="2021-09-16T01:30:47.277" v="3631" actId="478"/>
          <ac:picMkLst>
            <pc:docMk/>
            <pc:sldMk cId="1695837446" sldId="269"/>
            <ac:picMk id="11" creationId="{9ACC0219-8942-4E86-91BE-5800077020C1}"/>
          </ac:picMkLst>
        </pc:picChg>
        <pc:picChg chg="add mod modCrop">
          <ac:chgData name="Donnamarie Richmond" userId="ddb30843-d6ff-4536-8714-330f167a1996" providerId="ADAL" clId="{FA1C60DF-14E4-4138-95BF-BCDB21194F71}" dt="2021-09-16T01:30:22.745" v="3628" actId="164"/>
          <ac:picMkLst>
            <pc:docMk/>
            <pc:sldMk cId="1695837446" sldId="269"/>
            <ac:picMk id="14" creationId="{8EEEA467-EE8E-4EFD-9B2A-7389469326C5}"/>
          </ac:picMkLst>
        </pc:picChg>
        <pc:inkChg chg="add mod">
          <ac:chgData name="Donnamarie Richmond" userId="ddb30843-d6ff-4536-8714-330f167a1996" providerId="ADAL" clId="{FA1C60DF-14E4-4138-95BF-BCDB21194F71}" dt="2021-09-16T01:26:03.547" v="3611" actId="164"/>
          <ac:inkMkLst>
            <pc:docMk/>
            <pc:sldMk cId="1695837446" sldId="269"/>
            <ac:inkMk id="2" creationId="{DE59E2E5-F07E-4322-BB4D-FBECA52ABBBC}"/>
          </ac:inkMkLst>
        </pc:inkChg>
        <pc:inkChg chg="add mod">
          <ac:chgData name="Donnamarie Richmond" userId="ddb30843-d6ff-4536-8714-330f167a1996" providerId="ADAL" clId="{FA1C60DF-14E4-4138-95BF-BCDB21194F71}" dt="2021-09-10T19:22:26.675" v="3524" actId="164"/>
          <ac:inkMkLst>
            <pc:docMk/>
            <pc:sldMk cId="1695837446" sldId="269"/>
            <ac:inkMk id="9" creationId="{57AFD5DF-CDED-4BDE-8FF8-28A6EBAA86F2}"/>
          </ac:inkMkLst>
        </pc:inkChg>
        <pc:inkChg chg="add del">
          <ac:chgData name="Donnamarie Richmond" userId="ddb30843-d6ff-4536-8714-330f167a1996" providerId="ADAL" clId="{FA1C60DF-14E4-4138-95BF-BCDB21194F71}" dt="2021-09-10T19:21:18.552" v="3499" actId="478"/>
          <ac:inkMkLst>
            <pc:docMk/>
            <pc:sldMk cId="1695837446" sldId="269"/>
            <ac:inkMk id="10" creationId="{9B2E113E-94DD-4BCD-A310-DC05BA98BD2E}"/>
          </ac:inkMkLst>
        </pc:inkChg>
        <pc:inkChg chg="add mod">
          <ac:chgData name="Donnamarie Richmond" userId="ddb30843-d6ff-4536-8714-330f167a1996" providerId="ADAL" clId="{FA1C60DF-14E4-4138-95BF-BCDB21194F71}" dt="2021-09-16T01:30:22.745" v="3628" actId="164"/>
          <ac:inkMkLst>
            <pc:docMk/>
            <pc:sldMk cId="1695837446" sldId="269"/>
            <ac:inkMk id="15" creationId="{0E527FCA-C14A-4C66-8A0C-895825711557}"/>
          </ac:inkMkLst>
        </pc:inkChg>
      </pc:sldChg>
      <pc:sldChg chg="addSp delSp modSp add mod delAnim modAnim modNotesTx">
        <pc:chgData name="Donnamarie Richmond" userId="ddb30843-d6ff-4536-8714-330f167a1996" providerId="ADAL" clId="{FA1C60DF-14E4-4138-95BF-BCDB21194F71}" dt="2021-09-10T17:19:36.373" v="2091"/>
        <pc:sldMkLst>
          <pc:docMk/>
          <pc:sldMk cId="915646009" sldId="270"/>
        </pc:sldMkLst>
        <pc:grpChg chg="del">
          <ac:chgData name="Donnamarie Richmond" userId="ddb30843-d6ff-4536-8714-330f167a1996" providerId="ADAL" clId="{FA1C60DF-14E4-4138-95BF-BCDB21194F71}" dt="2021-09-10T17:12:11.425" v="1875" actId="478"/>
          <ac:grpSpMkLst>
            <pc:docMk/>
            <pc:sldMk cId="915646009" sldId="270"/>
            <ac:grpSpMk id="24" creationId="{2C50B4BF-EBEC-439E-A35E-6990C3DEF0C5}"/>
          </ac:grpSpMkLst>
        </pc:grpChg>
        <pc:grpChg chg="del">
          <ac:chgData name="Donnamarie Richmond" userId="ddb30843-d6ff-4536-8714-330f167a1996" providerId="ADAL" clId="{FA1C60DF-14E4-4138-95BF-BCDB21194F71}" dt="2021-09-10T17:12:11.425" v="1875" actId="478"/>
          <ac:grpSpMkLst>
            <pc:docMk/>
            <pc:sldMk cId="915646009" sldId="270"/>
            <ac:grpSpMk id="25" creationId="{C8051D1C-A2BE-4894-98B9-5DF8B1FC1F17}"/>
          </ac:grpSpMkLst>
        </pc:grpChg>
        <pc:grpChg chg="del">
          <ac:chgData name="Donnamarie Richmond" userId="ddb30843-d6ff-4536-8714-330f167a1996" providerId="ADAL" clId="{FA1C60DF-14E4-4138-95BF-BCDB21194F71}" dt="2021-09-10T17:12:11.425" v="1875" actId="478"/>
          <ac:grpSpMkLst>
            <pc:docMk/>
            <pc:sldMk cId="915646009" sldId="270"/>
            <ac:grpSpMk id="26" creationId="{3E842DD4-3EC5-4EB4-9F5D-B62D1C1E4ECC}"/>
          </ac:grpSpMkLst>
        </pc:grpChg>
        <pc:grpChg chg="mod">
          <ac:chgData name="Donnamarie Richmond" userId="ddb30843-d6ff-4536-8714-330f167a1996" providerId="ADAL" clId="{FA1C60DF-14E4-4138-95BF-BCDB21194F71}" dt="2021-09-10T17:19:23.879" v="2087" actId="1035"/>
          <ac:grpSpMkLst>
            <pc:docMk/>
            <pc:sldMk cId="915646009" sldId="270"/>
            <ac:grpSpMk id="27" creationId="{0C6E740A-2E8B-4DA8-843E-3E0CA61CCF32}"/>
          </ac:grpSpMkLst>
        </pc:grpChg>
        <pc:grpChg chg="mod">
          <ac:chgData name="Donnamarie Richmond" userId="ddb30843-d6ff-4536-8714-330f167a1996" providerId="ADAL" clId="{FA1C60DF-14E4-4138-95BF-BCDB21194F71}" dt="2021-09-10T17:19:23.879" v="2087" actId="1035"/>
          <ac:grpSpMkLst>
            <pc:docMk/>
            <pc:sldMk cId="915646009" sldId="270"/>
            <ac:grpSpMk id="28" creationId="{D24B43AC-38D0-48EC-B486-15A10F0EB995}"/>
          </ac:grpSpMkLst>
        </pc:grpChg>
        <pc:grpChg chg="mod">
          <ac:chgData name="Donnamarie Richmond" userId="ddb30843-d6ff-4536-8714-330f167a1996" providerId="ADAL" clId="{FA1C60DF-14E4-4138-95BF-BCDB21194F71}" dt="2021-09-10T17:19:23.879" v="2087" actId="1035"/>
          <ac:grpSpMkLst>
            <pc:docMk/>
            <pc:sldMk cId="915646009" sldId="270"/>
            <ac:grpSpMk id="29" creationId="{6BCB87E3-2D2E-42BF-9544-B0A98BA7141A}"/>
          </ac:grpSpMkLst>
        </pc:grpChg>
        <pc:picChg chg="add mod modCrop">
          <ac:chgData name="Donnamarie Richmond" userId="ddb30843-d6ff-4536-8714-330f167a1996" providerId="ADAL" clId="{FA1C60DF-14E4-4138-95BF-BCDB21194F71}" dt="2021-09-10T17:19:23.879" v="2087" actId="1035"/>
          <ac:picMkLst>
            <pc:docMk/>
            <pc:sldMk cId="915646009" sldId="270"/>
            <ac:picMk id="5" creationId="{D9E2A903-FA6D-4342-9B08-645A5D88C991}"/>
          </ac:picMkLst>
        </pc:picChg>
        <pc:picChg chg="del">
          <ac:chgData name="Donnamarie Richmond" userId="ddb30843-d6ff-4536-8714-330f167a1996" providerId="ADAL" clId="{FA1C60DF-14E4-4138-95BF-BCDB21194F71}" dt="2021-09-10T17:12:13.027" v="1876" actId="478"/>
          <ac:picMkLst>
            <pc:docMk/>
            <pc:sldMk cId="915646009" sldId="270"/>
            <ac:picMk id="6" creationId="{2DC25251-A57A-45DA-9965-5B5384E4A1FC}"/>
          </ac:picMkLst>
        </pc:picChg>
        <pc:picChg chg="mod">
          <ac:chgData name="Donnamarie Richmond" userId="ddb30843-d6ff-4536-8714-330f167a1996" providerId="ADAL" clId="{FA1C60DF-14E4-4138-95BF-BCDB21194F71}" dt="2021-09-10T17:19:23.879" v="2087" actId="1035"/>
          <ac:picMkLst>
            <pc:docMk/>
            <pc:sldMk cId="915646009" sldId="270"/>
            <ac:picMk id="7" creationId="{3F605646-8F09-4008-B374-37D14FACA1B0}"/>
          </ac:picMkLst>
        </pc:picChg>
        <pc:picChg chg="del">
          <ac:chgData name="Donnamarie Richmond" userId="ddb30843-d6ff-4536-8714-330f167a1996" providerId="ADAL" clId="{FA1C60DF-14E4-4138-95BF-BCDB21194F71}" dt="2021-09-10T17:12:11.425" v="1875" actId="478"/>
          <ac:picMkLst>
            <pc:docMk/>
            <pc:sldMk cId="915646009" sldId="270"/>
            <ac:picMk id="9" creationId="{6C3BB251-47ED-4BB7-9381-3E25D65A329B}"/>
          </ac:picMkLst>
        </pc:picChg>
        <pc:picChg chg="del">
          <ac:chgData name="Donnamarie Richmond" userId="ddb30843-d6ff-4536-8714-330f167a1996" providerId="ADAL" clId="{FA1C60DF-14E4-4138-95BF-BCDB21194F71}" dt="2021-09-10T17:12:27.942" v="1878" actId="478"/>
          <ac:picMkLst>
            <pc:docMk/>
            <pc:sldMk cId="915646009" sldId="270"/>
            <ac:picMk id="23" creationId="{74DAB435-A5E1-4D38-8F42-AF08DBBE5A0B}"/>
          </ac:picMkLst>
        </pc:picChg>
      </pc:sldChg>
      <pc:sldChg chg="addSp delSp modSp add mod">
        <pc:chgData name="Donnamarie Richmond" userId="ddb30843-d6ff-4536-8714-330f167a1996" providerId="ADAL" clId="{FA1C60DF-14E4-4138-95BF-BCDB21194F71}" dt="2021-09-16T12:31:44.822" v="4369" actId="1035"/>
        <pc:sldMkLst>
          <pc:docMk/>
          <pc:sldMk cId="1525862501" sldId="271"/>
        </pc:sldMkLst>
        <pc:spChg chg="add mod">
          <ac:chgData name="Donnamarie Richmond" userId="ddb30843-d6ff-4536-8714-330f167a1996" providerId="ADAL" clId="{FA1C60DF-14E4-4138-95BF-BCDB21194F71}" dt="2021-09-16T12:31:29.288" v="4357" actId="1076"/>
          <ac:spMkLst>
            <pc:docMk/>
            <pc:sldMk cId="1525862501" sldId="271"/>
            <ac:spMk id="17" creationId="{D11C27D2-BEF7-41DD-97D1-8D0639C34BF0}"/>
          </ac:spMkLst>
        </pc:spChg>
        <pc:spChg chg="add mod">
          <ac:chgData name="Donnamarie Richmond" userId="ddb30843-d6ff-4536-8714-330f167a1996" providerId="ADAL" clId="{FA1C60DF-14E4-4138-95BF-BCDB21194F71}" dt="2021-09-16T12:31:44.822" v="4369" actId="1035"/>
          <ac:spMkLst>
            <pc:docMk/>
            <pc:sldMk cId="1525862501" sldId="271"/>
            <ac:spMk id="18" creationId="{2E56AF21-3783-4D45-84C8-ECD774B9B8E5}"/>
          </ac:spMkLst>
        </pc:spChg>
        <pc:spChg chg="add mod">
          <ac:chgData name="Donnamarie Richmond" userId="ddb30843-d6ff-4536-8714-330f167a1996" providerId="ADAL" clId="{FA1C60DF-14E4-4138-95BF-BCDB21194F71}" dt="2021-09-16T12:31:44.822" v="4369" actId="1035"/>
          <ac:spMkLst>
            <pc:docMk/>
            <pc:sldMk cId="1525862501" sldId="271"/>
            <ac:spMk id="20" creationId="{209A61F7-E2B1-490B-9A5E-A00128AD21AE}"/>
          </ac:spMkLst>
        </pc:spChg>
        <pc:spChg chg="add mod">
          <ac:chgData name="Donnamarie Richmond" userId="ddb30843-d6ff-4536-8714-330f167a1996" providerId="ADAL" clId="{FA1C60DF-14E4-4138-95BF-BCDB21194F71}" dt="2021-09-16T12:31:44.822" v="4369" actId="1035"/>
          <ac:spMkLst>
            <pc:docMk/>
            <pc:sldMk cId="1525862501" sldId="271"/>
            <ac:spMk id="21" creationId="{0FB4F800-0A3B-4F2E-9268-3E8BDD4F03B0}"/>
          </ac:spMkLst>
        </pc:spChg>
        <pc:spChg chg="add mod">
          <ac:chgData name="Donnamarie Richmond" userId="ddb30843-d6ff-4536-8714-330f167a1996" providerId="ADAL" clId="{FA1C60DF-14E4-4138-95BF-BCDB21194F71}" dt="2021-09-16T12:31:44.822" v="4369" actId="1035"/>
          <ac:spMkLst>
            <pc:docMk/>
            <pc:sldMk cId="1525862501" sldId="271"/>
            <ac:spMk id="22" creationId="{6597F47A-B333-42F0-8F68-480C40949DB5}"/>
          </ac:spMkLst>
        </pc:spChg>
        <pc:grpChg chg="mod">
          <ac:chgData name="Donnamarie Richmond" userId="ddb30843-d6ff-4536-8714-330f167a1996" providerId="ADAL" clId="{FA1C60DF-14E4-4138-95BF-BCDB21194F71}" dt="2021-09-16T12:31:44.822" v="4369" actId="1035"/>
          <ac:grpSpMkLst>
            <pc:docMk/>
            <pc:sldMk cId="1525862501" sldId="271"/>
            <ac:grpSpMk id="10" creationId="{C28BE00A-70EF-43F4-A6B7-9AE2786B267D}"/>
          </ac:grpSpMkLst>
        </pc:grpChg>
        <pc:grpChg chg="mod">
          <ac:chgData name="Donnamarie Richmond" userId="ddb30843-d6ff-4536-8714-330f167a1996" providerId="ADAL" clId="{FA1C60DF-14E4-4138-95BF-BCDB21194F71}" dt="2021-09-16T12:31:44.822" v="4369" actId="1035"/>
          <ac:grpSpMkLst>
            <pc:docMk/>
            <pc:sldMk cId="1525862501" sldId="271"/>
            <ac:grpSpMk id="12" creationId="{4C15D221-2060-4344-8499-574B5787F3D7}"/>
          </ac:grpSpMkLst>
        </pc:grpChg>
        <pc:grpChg chg="del">
          <ac:chgData name="Donnamarie Richmond" userId="ddb30843-d6ff-4536-8714-330f167a1996" providerId="ADAL" clId="{FA1C60DF-14E4-4138-95BF-BCDB21194F71}" dt="2021-09-16T01:30:41.883" v="3630" actId="478"/>
          <ac:grpSpMkLst>
            <pc:docMk/>
            <pc:sldMk cId="1525862501" sldId="271"/>
            <ac:grpSpMk id="16" creationId="{31B5727B-C0C5-403A-8C2A-5789A69B5BAE}"/>
          </ac:grpSpMkLst>
        </pc:grpChg>
        <pc:picChg chg="del">
          <ac:chgData name="Donnamarie Richmond" userId="ddb30843-d6ff-4536-8714-330f167a1996" providerId="ADAL" clId="{FA1C60DF-14E4-4138-95BF-BCDB21194F71}" dt="2021-09-16T01:30:41.883" v="3630" actId="478"/>
          <ac:picMkLst>
            <pc:docMk/>
            <pc:sldMk cId="1525862501" sldId="271"/>
            <ac:picMk id="3" creationId="{B2E91923-4B8F-4711-801C-068C2B354343}"/>
          </ac:picMkLst>
        </pc:picChg>
        <pc:picChg chg="del">
          <ac:chgData name="Donnamarie Richmond" userId="ddb30843-d6ff-4536-8714-330f167a1996" providerId="ADAL" clId="{FA1C60DF-14E4-4138-95BF-BCDB21194F71}" dt="2021-09-16T01:30:41.883" v="3630" actId="478"/>
          <ac:picMkLst>
            <pc:docMk/>
            <pc:sldMk cId="1525862501" sldId="271"/>
            <ac:picMk id="5" creationId="{C25A9529-1CCD-409F-9EB2-9D01B3A84B4C}"/>
          </ac:picMkLst>
        </pc:picChg>
        <pc:picChg chg="del">
          <ac:chgData name="Donnamarie Richmond" userId="ddb30843-d6ff-4536-8714-330f167a1996" providerId="ADAL" clId="{FA1C60DF-14E4-4138-95BF-BCDB21194F71}" dt="2021-09-16T01:30:41.883" v="3630" actId="478"/>
          <ac:picMkLst>
            <pc:docMk/>
            <pc:sldMk cId="1525862501" sldId="271"/>
            <ac:picMk id="6" creationId="{2AE3CDB9-60E8-4973-AD74-60B8E6416F49}"/>
          </ac:picMkLst>
        </pc:picChg>
        <pc:picChg chg="mod">
          <ac:chgData name="Donnamarie Richmond" userId="ddb30843-d6ff-4536-8714-330f167a1996" providerId="ADAL" clId="{FA1C60DF-14E4-4138-95BF-BCDB21194F71}" dt="2021-09-16T12:31:44.822" v="4369" actId="1035"/>
          <ac:picMkLst>
            <pc:docMk/>
            <pc:sldMk cId="1525862501" sldId="271"/>
            <ac:picMk id="11" creationId="{9ACC0219-8942-4E86-91BE-5800077020C1}"/>
          </ac:picMkLst>
        </pc:picChg>
        <pc:picChg chg="add mod">
          <ac:chgData name="Donnamarie Richmond" userId="ddb30843-d6ff-4536-8714-330f167a1996" providerId="ADAL" clId="{FA1C60DF-14E4-4138-95BF-BCDB21194F71}" dt="2021-09-16T12:31:44.822" v="4369" actId="1035"/>
          <ac:picMkLst>
            <pc:docMk/>
            <pc:sldMk cId="1525862501" sldId="271"/>
            <ac:picMk id="19" creationId="{C4A72C7F-C0B4-4361-B85C-9A4788C07597}"/>
          </ac:picMkLst>
        </pc:picChg>
      </pc:sldChg>
      <pc:sldMasterChg chg="del delSldLayout">
        <pc:chgData name="Donnamarie Richmond" userId="ddb30843-d6ff-4536-8714-330f167a1996" providerId="ADAL" clId="{FA1C60DF-14E4-4138-95BF-BCDB21194F71}" dt="2021-08-27T15:27:29.536" v="367" actId="47"/>
        <pc:sldMasterMkLst>
          <pc:docMk/>
          <pc:sldMasterMk cId="2460954070" sldId="2147483660"/>
        </pc:sldMasterMkLst>
        <pc:sldLayoutChg chg="del">
          <pc:chgData name="Donnamarie Richmond" userId="ddb30843-d6ff-4536-8714-330f167a1996" providerId="ADAL" clId="{FA1C60DF-14E4-4138-95BF-BCDB21194F71}" dt="2021-08-27T15:27:29.536" v="367" actId="47"/>
          <pc:sldLayoutMkLst>
            <pc:docMk/>
            <pc:sldMasterMk cId="2460954070" sldId="2147483660"/>
            <pc:sldLayoutMk cId="2385387890" sldId="2147483661"/>
          </pc:sldLayoutMkLst>
        </pc:sldLayoutChg>
        <pc:sldLayoutChg chg="del">
          <pc:chgData name="Donnamarie Richmond" userId="ddb30843-d6ff-4536-8714-330f167a1996" providerId="ADAL" clId="{FA1C60DF-14E4-4138-95BF-BCDB21194F71}" dt="2021-08-27T15:27:29.536" v="367" actId="47"/>
          <pc:sldLayoutMkLst>
            <pc:docMk/>
            <pc:sldMasterMk cId="2460954070" sldId="2147483660"/>
            <pc:sldLayoutMk cId="949138452" sldId="2147483662"/>
          </pc:sldLayoutMkLst>
        </pc:sldLayoutChg>
        <pc:sldLayoutChg chg="del">
          <pc:chgData name="Donnamarie Richmond" userId="ddb30843-d6ff-4536-8714-330f167a1996" providerId="ADAL" clId="{FA1C60DF-14E4-4138-95BF-BCDB21194F71}" dt="2021-08-27T15:27:29.536" v="367" actId="47"/>
          <pc:sldLayoutMkLst>
            <pc:docMk/>
            <pc:sldMasterMk cId="2460954070" sldId="2147483660"/>
            <pc:sldLayoutMk cId="2591524520" sldId="2147483663"/>
          </pc:sldLayoutMkLst>
        </pc:sldLayoutChg>
        <pc:sldLayoutChg chg="del">
          <pc:chgData name="Donnamarie Richmond" userId="ddb30843-d6ff-4536-8714-330f167a1996" providerId="ADAL" clId="{FA1C60DF-14E4-4138-95BF-BCDB21194F71}" dt="2021-08-27T15:27:29.536" v="367" actId="47"/>
          <pc:sldLayoutMkLst>
            <pc:docMk/>
            <pc:sldMasterMk cId="2460954070" sldId="2147483660"/>
            <pc:sldLayoutMk cId="1203092039" sldId="2147483664"/>
          </pc:sldLayoutMkLst>
        </pc:sldLayoutChg>
        <pc:sldLayoutChg chg="del">
          <pc:chgData name="Donnamarie Richmond" userId="ddb30843-d6ff-4536-8714-330f167a1996" providerId="ADAL" clId="{FA1C60DF-14E4-4138-95BF-BCDB21194F71}" dt="2021-08-27T15:27:29.536" v="367" actId="47"/>
          <pc:sldLayoutMkLst>
            <pc:docMk/>
            <pc:sldMasterMk cId="2460954070" sldId="2147483660"/>
            <pc:sldLayoutMk cId="3733172339" sldId="2147483665"/>
          </pc:sldLayoutMkLst>
        </pc:sldLayoutChg>
        <pc:sldLayoutChg chg="del">
          <pc:chgData name="Donnamarie Richmond" userId="ddb30843-d6ff-4536-8714-330f167a1996" providerId="ADAL" clId="{FA1C60DF-14E4-4138-95BF-BCDB21194F71}" dt="2021-08-27T15:27:29.536" v="367" actId="47"/>
          <pc:sldLayoutMkLst>
            <pc:docMk/>
            <pc:sldMasterMk cId="2460954070" sldId="2147483660"/>
            <pc:sldLayoutMk cId="3210312558" sldId="2147483666"/>
          </pc:sldLayoutMkLst>
        </pc:sldLayoutChg>
        <pc:sldLayoutChg chg="del">
          <pc:chgData name="Donnamarie Richmond" userId="ddb30843-d6ff-4536-8714-330f167a1996" providerId="ADAL" clId="{FA1C60DF-14E4-4138-95BF-BCDB21194F71}" dt="2021-08-27T15:27:29.536" v="367" actId="47"/>
          <pc:sldLayoutMkLst>
            <pc:docMk/>
            <pc:sldMasterMk cId="2460954070" sldId="2147483660"/>
            <pc:sldLayoutMk cId="3146388984" sldId="2147483667"/>
          </pc:sldLayoutMkLst>
        </pc:sldLayoutChg>
        <pc:sldLayoutChg chg="del">
          <pc:chgData name="Donnamarie Richmond" userId="ddb30843-d6ff-4536-8714-330f167a1996" providerId="ADAL" clId="{FA1C60DF-14E4-4138-95BF-BCDB21194F71}" dt="2021-08-27T15:27:29.536" v="367" actId="47"/>
          <pc:sldLayoutMkLst>
            <pc:docMk/>
            <pc:sldMasterMk cId="2460954070" sldId="2147483660"/>
            <pc:sldLayoutMk cId="3171841454" sldId="2147483668"/>
          </pc:sldLayoutMkLst>
        </pc:sldLayoutChg>
        <pc:sldLayoutChg chg="del">
          <pc:chgData name="Donnamarie Richmond" userId="ddb30843-d6ff-4536-8714-330f167a1996" providerId="ADAL" clId="{FA1C60DF-14E4-4138-95BF-BCDB21194F71}" dt="2021-08-27T15:27:29.536" v="367" actId="47"/>
          <pc:sldLayoutMkLst>
            <pc:docMk/>
            <pc:sldMasterMk cId="2460954070" sldId="2147483660"/>
            <pc:sldLayoutMk cId="1718958274" sldId="2147483669"/>
          </pc:sldLayoutMkLst>
        </pc:sldLayoutChg>
        <pc:sldLayoutChg chg="del">
          <pc:chgData name="Donnamarie Richmond" userId="ddb30843-d6ff-4536-8714-330f167a1996" providerId="ADAL" clId="{FA1C60DF-14E4-4138-95BF-BCDB21194F71}" dt="2021-08-27T15:27:29.536" v="367" actId="47"/>
          <pc:sldLayoutMkLst>
            <pc:docMk/>
            <pc:sldMasterMk cId="2460954070" sldId="2147483660"/>
            <pc:sldLayoutMk cId="2202905451" sldId="2147483670"/>
          </pc:sldLayoutMkLst>
        </pc:sldLayoutChg>
        <pc:sldLayoutChg chg="del">
          <pc:chgData name="Donnamarie Richmond" userId="ddb30843-d6ff-4536-8714-330f167a1996" providerId="ADAL" clId="{FA1C60DF-14E4-4138-95BF-BCDB21194F71}" dt="2021-08-27T15:27:29.536" v="367" actId="47"/>
          <pc:sldLayoutMkLst>
            <pc:docMk/>
            <pc:sldMasterMk cId="2460954070" sldId="2147483660"/>
            <pc:sldLayoutMk cId="3479445657" sldId="2147483671"/>
          </pc:sldLayoutMkLst>
        </pc:sldLayoutChg>
      </pc:sldMasterChg>
    </pc:docChg>
  </pc:docChgLst>
  <pc:docChgLst>
    <pc:chgData name="Donnamarie Richmond" userId="ddb30843-d6ff-4536-8714-330f167a1996" providerId="ADAL" clId="{042FF775-F0D3-4597-8523-89A8D1835995}"/>
    <pc:docChg chg="delSld modSld">
      <pc:chgData name="Donnamarie Richmond" userId="ddb30843-d6ff-4536-8714-330f167a1996" providerId="ADAL" clId="{042FF775-F0D3-4597-8523-89A8D1835995}" dt="2023-02-14T02:17:16.965" v="19" actId="20577"/>
      <pc:docMkLst>
        <pc:docMk/>
      </pc:docMkLst>
      <pc:sldChg chg="modSp mod">
        <pc:chgData name="Donnamarie Richmond" userId="ddb30843-d6ff-4536-8714-330f167a1996" providerId="ADAL" clId="{042FF775-F0D3-4597-8523-89A8D1835995}" dt="2023-02-14T02:17:16.965" v="19" actId="20577"/>
        <pc:sldMkLst>
          <pc:docMk/>
          <pc:sldMk cId="3602493223" sldId="257"/>
        </pc:sldMkLst>
        <pc:spChg chg="mod">
          <ac:chgData name="Donnamarie Richmond" userId="ddb30843-d6ff-4536-8714-330f167a1996" providerId="ADAL" clId="{042FF775-F0D3-4597-8523-89A8D1835995}" dt="2023-02-14T02:17:16.965" v="19" actId="20577"/>
          <ac:spMkLst>
            <pc:docMk/>
            <pc:sldMk cId="3602493223" sldId="257"/>
            <ac:spMk id="3" creationId="{512EE483-8B98-44C7-AEAE-EDC33E42F8F1}"/>
          </ac:spMkLst>
        </pc:spChg>
      </pc:sldChg>
      <pc:sldChg chg="del">
        <pc:chgData name="Donnamarie Richmond" userId="ddb30843-d6ff-4536-8714-330f167a1996" providerId="ADAL" clId="{042FF775-F0D3-4597-8523-89A8D1835995}" dt="2023-02-14T02:15:32.721" v="15" actId="47"/>
        <pc:sldMkLst>
          <pc:docMk/>
          <pc:sldMk cId="1689041971" sldId="267"/>
        </pc:sldMkLst>
      </pc:sldChg>
      <pc:sldChg chg="del">
        <pc:chgData name="Donnamarie Richmond" userId="ddb30843-d6ff-4536-8714-330f167a1996" providerId="ADAL" clId="{042FF775-F0D3-4597-8523-89A8D1835995}" dt="2023-02-14T02:15:32.721" v="15" actId="47"/>
        <pc:sldMkLst>
          <pc:docMk/>
          <pc:sldMk cId="491398160" sldId="268"/>
        </pc:sldMkLst>
      </pc:sldChg>
      <pc:sldChg chg="del">
        <pc:chgData name="Donnamarie Richmond" userId="ddb30843-d6ff-4536-8714-330f167a1996" providerId="ADAL" clId="{042FF775-F0D3-4597-8523-89A8D1835995}" dt="2023-02-14T02:15:32.721" v="15" actId="47"/>
        <pc:sldMkLst>
          <pc:docMk/>
          <pc:sldMk cId="1525862501" sldId="271"/>
        </pc:sldMkLst>
      </pc:sldChg>
    </pc:docChg>
  </pc:docChgLst>
  <pc:docChgLst>
    <pc:chgData name="Donnamarie Richmond" userId="S::drichmond@naplesgarden.org::ddb30843-d6ff-4536-8714-330f167a1996" providerId="AD" clId="Web-{CC305589-642E-6B28-637C-E23F03C772C2}"/>
    <pc:docChg chg="modSld">
      <pc:chgData name="Donnamarie Richmond" userId="S::drichmond@naplesgarden.org::ddb30843-d6ff-4536-8714-330f167a1996" providerId="AD" clId="Web-{CC305589-642E-6B28-637C-E23F03C772C2}" dt="2023-10-17T21:33:37.753" v="13" actId="20577"/>
      <pc:docMkLst>
        <pc:docMk/>
      </pc:docMkLst>
      <pc:sldChg chg="modSp">
        <pc:chgData name="Donnamarie Richmond" userId="S::drichmond@naplesgarden.org::ddb30843-d6ff-4536-8714-330f167a1996" providerId="AD" clId="Web-{CC305589-642E-6B28-637C-E23F03C772C2}" dt="2023-10-17T21:33:32.378" v="10" actId="20577"/>
        <pc:sldMkLst>
          <pc:docMk/>
          <pc:sldMk cId="4127083551" sldId="260"/>
        </pc:sldMkLst>
        <pc:spChg chg="mod">
          <ac:chgData name="Donnamarie Richmond" userId="S::drichmond@naplesgarden.org::ddb30843-d6ff-4536-8714-330f167a1996" providerId="AD" clId="Web-{CC305589-642E-6B28-637C-E23F03C772C2}" dt="2023-10-17T21:33:32.378" v="10" actId="20577"/>
          <ac:spMkLst>
            <pc:docMk/>
            <pc:sldMk cId="4127083551" sldId="260"/>
            <ac:spMk id="5" creationId="{CD97F7A3-75AD-4C6B-AE0C-909CF789A553}"/>
          </ac:spMkLst>
        </pc:spChg>
      </pc:sldChg>
      <pc:sldChg chg="modSp">
        <pc:chgData name="Donnamarie Richmond" userId="S::drichmond@naplesgarden.org::ddb30843-d6ff-4536-8714-330f167a1996" providerId="AD" clId="Web-{CC305589-642E-6B28-637C-E23F03C772C2}" dt="2023-10-17T21:33:37.753" v="13" actId="20577"/>
        <pc:sldMkLst>
          <pc:docMk/>
          <pc:sldMk cId="4160366398" sldId="290"/>
        </pc:sldMkLst>
        <pc:spChg chg="mod">
          <ac:chgData name="Donnamarie Richmond" userId="S::drichmond@naplesgarden.org::ddb30843-d6ff-4536-8714-330f167a1996" providerId="AD" clId="Web-{CC305589-642E-6B28-637C-E23F03C772C2}" dt="2023-10-17T21:33:37.753" v="13" actId="20577"/>
          <ac:spMkLst>
            <pc:docMk/>
            <pc:sldMk cId="4160366398" sldId="290"/>
            <ac:spMk id="5" creationId="{CD97F7A3-75AD-4C6B-AE0C-909CF789A553}"/>
          </ac:spMkLst>
        </pc:spChg>
      </pc:sldChg>
    </pc:docChg>
  </pc:docChgLst>
  <pc:docChgLst>
    <pc:chgData name="Donnamarie Richmond" userId="ddb30843-d6ff-4536-8714-330f167a1996" providerId="ADAL" clId="{086F0EF7-431C-44C6-AFBC-AEF22F5738B1}"/>
    <pc:docChg chg="undo redo custSel addSld delSld modSld">
      <pc:chgData name="Donnamarie Richmond" userId="ddb30843-d6ff-4536-8714-330f167a1996" providerId="ADAL" clId="{086F0EF7-431C-44C6-AFBC-AEF22F5738B1}" dt="2022-11-15T21:58:52.012" v="584" actId="1076"/>
      <pc:docMkLst>
        <pc:docMk/>
      </pc:docMkLst>
      <pc:sldChg chg="modSp mod">
        <pc:chgData name="Donnamarie Richmond" userId="ddb30843-d6ff-4536-8714-330f167a1996" providerId="ADAL" clId="{086F0EF7-431C-44C6-AFBC-AEF22F5738B1}" dt="2022-11-15T17:31:39.210" v="17" actId="14100"/>
        <pc:sldMkLst>
          <pc:docMk/>
          <pc:sldMk cId="3602493223" sldId="257"/>
        </pc:sldMkLst>
        <pc:spChg chg="mod">
          <ac:chgData name="Donnamarie Richmond" userId="ddb30843-d6ff-4536-8714-330f167a1996" providerId="ADAL" clId="{086F0EF7-431C-44C6-AFBC-AEF22F5738B1}" dt="2022-11-15T17:30:59.500" v="3" actId="255"/>
          <ac:spMkLst>
            <pc:docMk/>
            <pc:sldMk cId="3602493223" sldId="257"/>
            <ac:spMk id="2" creationId="{1DFCFB58-C18F-43A6-8966-731A170353F7}"/>
          </ac:spMkLst>
        </pc:spChg>
        <pc:spChg chg="mod">
          <ac:chgData name="Donnamarie Richmond" userId="ddb30843-d6ff-4536-8714-330f167a1996" providerId="ADAL" clId="{086F0EF7-431C-44C6-AFBC-AEF22F5738B1}" dt="2022-11-15T17:31:39.210" v="17" actId="14100"/>
          <ac:spMkLst>
            <pc:docMk/>
            <pc:sldMk cId="3602493223" sldId="257"/>
            <ac:spMk id="3" creationId="{512EE483-8B98-44C7-AEAE-EDC33E42F8F1}"/>
          </ac:spMkLst>
        </pc:spChg>
      </pc:sldChg>
      <pc:sldChg chg="modSp mod modNotesTx">
        <pc:chgData name="Donnamarie Richmond" userId="ddb30843-d6ff-4536-8714-330f167a1996" providerId="ADAL" clId="{086F0EF7-431C-44C6-AFBC-AEF22F5738B1}" dt="2022-11-15T20:56:33.013" v="180" actId="2711"/>
        <pc:sldMkLst>
          <pc:docMk/>
          <pc:sldMk cId="854968596" sldId="258"/>
        </pc:sldMkLst>
        <pc:spChg chg="mod">
          <ac:chgData name="Donnamarie Richmond" userId="ddb30843-d6ff-4536-8714-330f167a1996" providerId="ADAL" clId="{086F0EF7-431C-44C6-AFBC-AEF22F5738B1}" dt="2022-11-15T20:50:13.599" v="66" actId="20577"/>
          <ac:spMkLst>
            <pc:docMk/>
            <pc:sldMk cId="854968596" sldId="258"/>
            <ac:spMk id="2" creationId="{ADCB552C-D5DE-4A86-917C-65F27F640EFC}"/>
          </ac:spMkLst>
        </pc:spChg>
        <pc:spChg chg="mod">
          <ac:chgData name="Donnamarie Richmond" userId="ddb30843-d6ff-4536-8714-330f167a1996" providerId="ADAL" clId="{086F0EF7-431C-44C6-AFBC-AEF22F5738B1}" dt="2022-11-15T20:53:28.025" v="159" actId="20577"/>
          <ac:spMkLst>
            <pc:docMk/>
            <pc:sldMk cId="854968596" sldId="258"/>
            <ac:spMk id="6" creationId="{B8B2FCC1-CB8E-41C5-925E-A4FDEC329081}"/>
          </ac:spMkLst>
        </pc:spChg>
      </pc:sldChg>
      <pc:sldChg chg="modSp mod">
        <pc:chgData name="Donnamarie Richmond" userId="ddb30843-d6ff-4536-8714-330f167a1996" providerId="ADAL" clId="{086F0EF7-431C-44C6-AFBC-AEF22F5738B1}" dt="2022-11-15T20:48:51.893" v="59" actId="1076"/>
        <pc:sldMkLst>
          <pc:docMk/>
          <pc:sldMk cId="4127083551" sldId="260"/>
        </pc:sldMkLst>
        <pc:spChg chg="mod">
          <ac:chgData name="Donnamarie Richmond" userId="ddb30843-d6ff-4536-8714-330f167a1996" providerId="ADAL" clId="{086F0EF7-431C-44C6-AFBC-AEF22F5738B1}" dt="2022-11-15T17:32:32.729" v="27" actId="20577"/>
          <ac:spMkLst>
            <pc:docMk/>
            <pc:sldMk cId="4127083551" sldId="260"/>
            <ac:spMk id="2" creationId="{081BE841-01DD-4B43-AD8B-054C4A14D79A}"/>
          </ac:spMkLst>
        </pc:spChg>
        <pc:spChg chg="mod">
          <ac:chgData name="Donnamarie Richmond" userId="ddb30843-d6ff-4536-8714-330f167a1996" providerId="ADAL" clId="{086F0EF7-431C-44C6-AFBC-AEF22F5738B1}" dt="2022-11-15T20:48:51.893" v="59" actId="1076"/>
          <ac:spMkLst>
            <pc:docMk/>
            <pc:sldMk cId="4127083551" sldId="260"/>
            <ac:spMk id="5" creationId="{CD97F7A3-75AD-4C6B-AE0C-909CF789A553}"/>
          </ac:spMkLst>
        </pc:spChg>
      </pc:sldChg>
      <pc:sldChg chg="modSp mod">
        <pc:chgData name="Donnamarie Richmond" userId="ddb30843-d6ff-4536-8714-330f167a1996" providerId="ADAL" clId="{086F0EF7-431C-44C6-AFBC-AEF22F5738B1}" dt="2022-11-15T21:57:23.293" v="561" actId="1076"/>
        <pc:sldMkLst>
          <pc:docMk/>
          <pc:sldMk cId="3179764573" sldId="261"/>
        </pc:sldMkLst>
        <pc:spChg chg="mod">
          <ac:chgData name="Donnamarie Richmond" userId="ddb30843-d6ff-4536-8714-330f167a1996" providerId="ADAL" clId="{086F0EF7-431C-44C6-AFBC-AEF22F5738B1}" dt="2022-11-15T21:56:48.948" v="553"/>
          <ac:spMkLst>
            <pc:docMk/>
            <pc:sldMk cId="3179764573" sldId="261"/>
            <ac:spMk id="2" creationId="{1583C03A-2BAB-40DC-A9C1-785593F37E94}"/>
          </ac:spMkLst>
        </pc:spChg>
        <pc:spChg chg="mod">
          <ac:chgData name="Donnamarie Richmond" userId="ddb30843-d6ff-4536-8714-330f167a1996" providerId="ADAL" clId="{086F0EF7-431C-44C6-AFBC-AEF22F5738B1}" dt="2022-11-15T21:57:23.293" v="561" actId="1076"/>
          <ac:spMkLst>
            <pc:docMk/>
            <pc:sldMk cId="3179764573" sldId="261"/>
            <ac:spMk id="7" creationId="{33A91D73-1F87-4506-B257-8CA02FA4C478}"/>
          </ac:spMkLst>
        </pc:spChg>
      </pc:sldChg>
      <pc:sldChg chg="del">
        <pc:chgData name="Donnamarie Richmond" userId="ddb30843-d6ff-4536-8714-330f167a1996" providerId="ADAL" clId="{086F0EF7-431C-44C6-AFBC-AEF22F5738B1}" dt="2022-11-15T21:57:38.655" v="563" actId="2696"/>
        <pc:sldMkLst>
          <pc:docMk/>
          <pc:sldMk cId="1706619119" sldId="266"/>
        </pc:sldMkLst>
      </pc:sldChg>
      <pc:sldChg chg="modSp mod">
        <pc:chgData name="Donnamarie Richmond" userId="ddb30843-d6ff-4536-8714-330f167a1996" providerId="ADAL" clId="{086F0EF7-431C-44C6-AFBC-AEF22F5738B1}" dt="2022-11-15T21:36:18.618" v="342" actId="1076"/>
        <pc:sldMkLst>
          <pc:docMk/>
          <pc:sldMk cId="1689041971" sldId="267"/>
        </pc:sldMkLst>
        <pc:spChg chg="mod">
          <ac:chgData name="Donnamarie Richmond" userId="ddb30843-d6ff-4536-8714-330f167a1996" providerId="ADAL" clId="{086F0EF7-431C-44C6-AFBC-AEF22F5738B1}" dt="2022-11-15T21:36:18.618" v="342" actId="1076"/>
          <ac:spMkLst>
            <pc:docMk/>
            <pc:sldMk cId="1689041971" sldId="267"/>
            <ac:spMk id="2" creationId="{C0640EBF-BEEC-4A19-93C8-A702AA31012B}"/>
          </ac:spMkLst>
        </pc:spChg>
      </pc:sldChg>
      <pc:sldChg chg="modSp mod modNotesTx">
        <pc:chgData name="Donnamarie Richmond" userId="ddb30843-d6ff-4536-8714-330f167a1996" providerId="ADAL" clId="{086F0EF7-431C-44C6-AFBC-AEF22F5738B1}" dt="2022-11-15T21:41:26.623" v="395" actId="2711"/>
        <pc:sldMkLst>
          <pc:docMk/>
          <pc:sldMk cId="491398160" sldId="268"/>
        </pc:sldMkLst>
        <pc:spChg chg="mod">
          <ac:chgData name="Donnamarie Richmond" userId="ddb30843-d6ff-4536-8714-330f167a1996" providerId="ADAL" clId="{086F0EF7-431C-44C6-AFBC-AEF22F5738B1}" dt="2022-11-15T21:27:32.621" v="288"/>
          <ac:spMkLst>
            <pc:docMk/>
            <pc:sldMk cId="491398160" sldId="268"/>
            <ac:spMk id="3" creationId="{E9C16989-5CE7-47CA-B614-604BA2DD92BF}"/>
          </ac:spMkLst>
        </pc:spChg>
        <pc:spChg chg="mod">
          <ac:chgData name="Donnamarie Richmond" userId="ddb30843-d6ff-4536-8714-330f167a1996" providerId="ADAL" clId="{086F0EF7-431C-44C6-AFBC-AEF22F5738B1}" dt="2022-11-15T21:27:54.308" v="296"/>
          <ac:spMkLst>
            <pc:docMk/>
            <pc:sldMk cId="491398160" sldId="268"/>
            <ac:spMk id="6" creationId="{50D8148E-D97B-44DB-A7C4-09BFFD367311}"/>
          </ac:spMkLst>
        </pc:spChg>
        <pc:spChg chg="mod">
          <ac:chgData name="Donnamarie Richmond" userId="ddb30843-d6ff-4536-8714-330f167a1996" providerId="ADAL" clId="{086F0EF7-431C-44C6-AFBC-AEF22F5738B1}" dt="2022-11-15T21:33:38.857" v="306" actId="20577"/>
          <ac:spMkLst>
            <pc:docMk/>
            <pc:sldMk cId="491398160" sldId="268"/>
            <ac:spMk id="29" creationId="{26D7BB16-135A-4E10-9131-C3FCF2F1F37D}"/>
          </ac:spMkLst>
        </pc:spChg>
        <pc:spChg chg="mod">
          <ac:chgData name="Donnamarie Richmond" userId="ddb30843-d6ff-4536-8714-330f167a1996" providerId="ADAL" clId="{086F0EF7-431C-44C6-AFBC-AEF22F5738B1}" dt="2022-11-15T21:33:20.918" v="301" actId="20577"/>
          <ac:spMkLst>
            <pc:docMk/>
            <pc:sldMk cId="491398160" sldId="268"/>
            <ac:spMk id="34" creationId="{E1070D14-9E18-4673-BD61-EECD087B2FBC}"/>
          </ac:spMkLst>
        </pc:spChg>
        <pc:spChg chg="mod">
          <ac:chgData name="Donnamarie Richmond" userId="ddb30843-d6ff-4536-8714-330f167a1996" providerId="ADAL" clId="{086F0EF7-431C-44C6-AFBC-AEF22F5738B1}" dt="2022-11-15T21:35:10.763" v="329" actId="20577"/>
          <ac:spMkLst>
            <pc:docMk/>
            <pc:sldMk cId="491398160" sldId="268"/>
            <ac:spMk id="44" creationId="{BA442CAE-D071-4FE2-936A-99F20CB8A0E0}"/>
          </ac:spMkLst>
        </pc:spChg>
        <pc:spChg chg="mod">
          <ac:chgData name="Donnamarie Richmond" userId="ddb30843-d6ff-4536-8714-330f167a1996" providerId="ADAL" clId="{086F0EF7-431C-44C6-AFBC-AEF22F5738B1}" dt="2022-11-15T21:35:25.150" v="334" actId="20577"/>
          <ac:spMkLst>
            <pc:docMk/>
            <pc:sldMk cId="491398160" sldId="268"/>
            <ac:spMk id="51" creationId="{7558CA81-728E-4ACB-9264-7095CD316355}"/>
          </ac:spMkLst>
        </pc:spChg>
        <pc:spChg chg="mod">
          <ac:chgData name="Donnamarie Richmond" userId="ddb30843-d6ff-4536-8714-330f167a1996" providerId="ADAL" clId="{086F0EF7-431C-44C6-AFBC-AEF22F5738B1}" dt="2022-11-15T21:33:57.602" v="312" actId="20577"/>
          <ac:spMkLst>
            <pc:docMk/>
            <pc:sldMk cId="491398160" sldId="268"/>
            <ac:spMk id="56" creationId="{FBE0C439-158C-4F75-A1B4-47AA8F5DFEEE}"/>
          </ac:spMkLst>
        </pc:spChg>
      </pc:sldChg>
      <pc:sldChg chg="modSp mod modNotesTx">
        <pc:chgData name="Donnamarie Richmond" userId="ddb30843-d6ff-4536-8714-330f167a1996" providerId="ADAL" clId="{086F0EF7-431C-44C6-AFBC-AEF22F5738B1}" dt="2022-11-15T21:26:48.730" v="280"/>
        <pc:sldMkLst>
          <pc:docMk/>
          <pc:sldMk cId="1525862501" sldId="271"/>
        </pc:sldMkLst>
        <pc:spChg chg="mod">
          <ac:chgData name="Donnamarie Richmond" userId="ddb30843-d6ff-4536-8714-330f167a1996" providerId="ADAL" clId="{086F0EF7-431C-44C6-AFBC-AEF22F5738B1}" dt="2022-11-15T21:25:57.980" v="268"/>
          <ac:spMkLst>
            <pc:docMk/>
            <pc:sldMk cId="1525862501" sldId="271"/>
            <ac:spMk id="17" creationId="{D11C27D2-BEF7-41DD-97D1-8D0639C34BF0}"/>
          </ac:spMkLst>
        </pc:spChg>
        <pc:spChg chg="mod">
          <ac:chgData name="Donnamarie Richmond" userId="ddb30843-d6ff-4536-8714-330f167a1996" providerId="ADAL" clId="{086F0EF7-431C-44C6-AFBC-AEF22F5738B1}" dt="2022-11-15T21:26:25.763" v="271"/>
          <ac:spMkLst>
            <pc:docMk/>
            <pc:sldMk cId="1525862501" sldId="271"/>
            <ac:spMk id="18" creationId="{2E56AF21-3783-4D45-84C8-ECD774B9B8E5}"/>
          </ac:spMkLst>
        </pc:spChg>
        <pc:spChg chg="mod">
          <ac:chgData name="Donnamarie Richmond" userId="ddb30843-d6ff-4536-8714-330f167a1996" providerId="ADAL" clId="{086F0EF7-431C-44C6-AFBC-AEF22F5738B1}" dt="2022-11-15T21:26:31.869" v="274"/>
          <ac:spMkLst>
            <pc:docMk/>
            <pc:sldMk cId="1525862501" sldId="271"/>
            <ac:spMk id="20" creationId="{209A61F7-E2B1-490B-9A5E-A00128AD21AE}"/>
          </ac:spMkLst>
        </pc:spChg>
        <pc:spChg chg="mod">
          <ac:chgData name="Donnamarie Richmond" userId="ddb30843-d6ff-4536-8714-330f167a1996" providerId="ADAL" clId="{086F0EF7-431C-44C6-AFBC-AEF22F5738B1}" dt="2022-11-15T21:26:39.335" v="277"/>
          <ac:spMkLst>
            <pc:docMk/>
            <pc:sldMk cId="1525862501" sldId="271"/>
            <ac:spMk id="21" creationId="{0FB4F800-0A3B-4F2E-9268-3E8BDD4F03B0}"/>
          </ac:spMkLst>
        </pc:spChg>
        <pc:spChg chg="mod">
          <ac:chgData name="Donnamarie Richmond" userId="ddb30843-d6ff-4536-8714-330f167a1996" providerId="ADAL" clId="{086F0EF7-431C-44C6-AFBC-AEF22F5738B1}" dt="2022-11-15T21:26:48.730" v="280"/>
          <ac:spMkLst>
            <pc:docMk/>
            <pc:sldMk cId="1525862501" sldId="271"/>
            <ac:spMk id="22" creationId="{6597F47A-B333-42F0-8F68-480C40949DB5}"/>
          </ac:spMkLst>
        </pc:spChg>
      </pc:sldChg>
      <pc:sldChg chg="modSp mod modNotesTx">
        <pc:chgData name="Donnamarie Richmond" userId="ddb30843-d6ff-4536-8714-330f167a1996" providerId="ADAL" clId="{086F0EF7-431C-44C6-AFBC-AEF22F5738B1}" dt="2022-11-15T21:41:16.169" v="393" actId="2711"/>
        <pc:sldMkLst>
          <pc:docMk/>
          <pc:sldMk cId="2325972280" sldId="279"/>
        </pc:sldMkLst>
        <pc:spChg chg="mod">
          <ac:chgData name="Donnamarie Richmond" userId="ddb30843-d6ff-4536-8714-330f167a1996" providerId="ADAL" clId="{086F0EF7-431C-44C6-AFBC-AEF22F5738B1}" dt="2022-11-15T21:40:20.811" v="387" actId="1076"/>
          <ac:spMkLst>
            <pc:docMk/>
            <pc:sldMk cId="2325972280" sldId="279"/>
            <ac:spMk id="2" creationId="{DB4F760E-37B6-4EF4-8C76-C45BFDBB1248}"/>
          </ac:spMkLst>
        </pc:spChg>
        <pc:spChg chg="mod">
          <ac:chgData name="Donnamarie Richmond" userId="ddb30843-d6ff-4536-8714-330f167a1996" providerId="ADAL" clId="{086F0EF7-431C-44C6-AFBC-AEF22F5738B1}" dt="2022-11-15T21:40:15.680" v="386" actId="1035"/>
          <ac:spMkLst>
            <pc:docMk/>
            <pc:sldMk cId="2325972280" sldId="279"/>
            <ac:spMk id="4" creationId="{F141B34E-D70E-4600-B05E-678CF54DE6BB}"/>
          </ac:spMkLst>
        </pc:spChg>
      </pc:sldChg>
      <pc:sldChg chg="modSp mod modNotesTx">
        <pc:chgData name="Donnamarie Richmond" userId="ddb30843-d6ff-4536-8714-330f167a1996" providerId="ADAL" clId="{086F0EF7-431C-44C6-AFBC-AEF22F5738B1}" dt="2022-11-15T21:52:27.160" v="509" actId="2711"/>
        <pc:sldMkLst>
          <pc:docMk/>
          <pc:sldMk cId="552850253" sldId="281"/>
        </pc:sldMkLst>
        <pc:spChg chg="mod">
          <ac:chgData name="Donnamarie Richmond" userId="ddb30843-d6ff-4536-8714-330f167a1996" providerId="ADAL" clId="{086F0EF7-431C-44C6-AFBC-AEF22F5738B1}" dt="2022-11-15T21:50:28.483" v="486" actId="1037"/>
          <ac:spMkLst>
            <pc:docMk/>
            <pc:sldMk cId="552850253" sldId="281"/>
            <ac:spMk id="2" creationId="{DB4F760E-37B6-4EF4-8C76-C45BFDBB1248}"/>
          </ac:spMkLst>
        </pc:spChg>
        <pc:spChg chg="mod">
          <ac:chgData name="Donnamarie Richmond" userId="ddb30843-d6ff-4536-8714-330f167a1996" providerId="ADAL" clId="{086F0EF7-431C-44C6-AFBC-AEF22F5738B1}" dt="2022-11-15T21:51:04.658" v="495"/>
          <ac:spMkLst>
            <pc:docMk/>
            <pc:sldMk cId="552850253" sldId="281"/>
            <ac:spMk id="4" creationId="{F141B34E-D70E-4600-B05E-678CF54DE6BB}"/>
          </ac:spMkLst>
        </pc:spChg>
      </pc:sldChg>
      <pc:sldChg chg="modSp mod modNotesTx">
        <pc:chgData name="Donnamarie Richmond" userId="ddb30843-d6ff-4536-8714-330f167a1996" providerId="ADAL" clId="{086F0EF7-431C-44C6-AFBC-AEF22F5738B1}" dt="2022-11-15T21:44:33.441" v="425" actId="2711"/>
        <pc:sldMkLst>
          <pc:docMk/>
          <pc:sldMk cId="749225367" sldId="283"/>
        </pc:sldMkLst>
        <pc:spChg chg="mod">
          <ac:chgData name="Donnamarie Richmond" userId="ddb30843-d6ff-4536-8714-330f167a1996" providerId="ADAL" clId="{086F0EF7-431C-44C6-AFBC-AEF22F5738B1}" dt="2022-11-15T21:42:18.383" v="409"/>
          <ac:spMkLst>
            <pc:docMk/>
            <pc:sldMk cId="749225367" sldId="283"/>
            <ac:spMk id="3" creationId="{13E34AE9-6766-4C2B-AB46-FAC897A54E2E}"/>
          </ac:spMkLst>
        </pc:spChg>
      </pc:sldChg>
      <pc:sldChg chg="modSp mod modNotesTx">
        <pc:chgData name="Donnamarie Richmond" userId="ddb30843-d6ff-4536-8714-330f167a1996" providerId="ADAL" clId="{086F0EF7-431C-44C6-AFBC-AEF22F5738B1}" dt="2022-11-15T21:46:57.528" v="447" actId="2711"/>
        <pc:sldMkLst>
          <pc:docMk/>
          <pc:sldMk cId="688815868" sldId="284"/>
        </pc:sldMkLst>
        <pc:spChg chg="mod">
          <ac:chgData name="Donnamarie Richmond" userId="ddb30843-d6ff-4536-8714-330f167a1996" providerId="ADAL" clId="{086F0EF7-431C-44C6-AFBC-AEF22F5738B1}" dt="2022-11-15T21:45:14.477" v="437"/>
          <ac:spMkLst>
            <pc:docMk/>
            <pc:sldMk cId="688815868" sldId="284"/>
            <ac:spMk id="3" creationId="{13E34AE9-6766-4C2B-AB46-FAC897A54E2E}"/>
          </ac:spMkLst>
        </pc:spChg>
      </pc:sldChg>
      <pc:sldChg chg="modSp mod modNotesTx">
        <pc:chgData name="Donnamarie Richmond" userId="ddb30843-d6ff-4536-8714-330f167a1996" providerId="ADAL" clId="{086F0EF7-431C-44C6-AFBC-AEF22F5738B1}" dt="2022-11-15T21:49:37.955" v="477" actId="2711"/>
        <pc:sldMkLst>
          <pc:docMk/>
          <pc:sldMk cId="1648735039" sldId="286"/>
        </pc:sldMkLst>
        <pc:spChg chg="mod">
          <ac:chgData name="Donnamarie Richmond" userId="ddb30843-d6ff-4536-8714-330f167a1996" providerId="ADAL" clId="{086F0EF7-431C-44C6-AFBC-AEF22F5738B1}" dt="2022-11-15T21:47:32.698" v="459"/>
          <ac:spMkLst>
            <pc:docMk/>
            <pc:sldMk cId="1648735039" sldId="286"/>
            <ac:spMk id="3" creationId="{13E34AE9-6766-4C2B-AB46-FAC897A54E2E}"/>
          </ac:spMkLst>
        </pc:spChg>
      </pc:sldChg>
      <pc:sldChg chg="modSp mod modNotesTx">
        <pc:chgData name="Donnamarie Richmond" userId="ddb30843-d6ff-4536-8714-330f167a1996" providerId="ADAL" clId="{086F0EF7-431C-44C6-AFBC-AEF22F5738B1}" dt="2022-11-15T21:54:35.647" v="521" actId="14100"/>
        <pc:sldMkLst>
          <pc:docMk/>
          <pc:sldMk cId="162588155" sldId="287"/>
        </pc:sldMkLst>
        <pc:spChg chg="mod">
          <ac:chgData name="Donnamarie Richmond" userId="ddb30843-d6ff-4536-8714-330f167a1996" providerId="ADAL" clId="{086F0EF7-431C-44C6-AFBC-AEF22F5738B1}" dt="2022-11-15T21:54:16.241" v="519" actId="20577"/>
          <ac:spMkLst>
            <pc:docMk/>
            <pc:sldMk cId="162588155" sldId="287"/>
            <ac:spMk id="20" creationId="{02ACAD37-5F9D-9D86-7E61-E7E5BEC32FC7}"/>
          </ac:spMkLst>
        </pc:spChg>
        <pc:spChg chg="mod">
          <ac:chgData name="Donnamarie Richmond" userId="ddb30843-d6ff-4536-8714-330f167a1996" providerId="ADAL" clId="{086F0EF7-431C-44C6-AFBC-AEF22F5738B1}" dt="2022-11-15T21:54:35.647" v="521" actId="14100"/>
          <ac:spMkLst>
            <pc:docMk/>
            <pc:sldMk cId="162588155" sldId="287"/>
            <ac:spMk id="21" creationId="{B3138AA4-42B3-7BA2-C6C8-CFD42244E361}"/>
          </ac:spMkLst>
        </pc:spChg>
      </pc:sldChg>
      <pc:sldChg chg="modSp mod modNotesTx">
        <pc:chgData name="Donnamarie Richmond" userId="ddb30843-d6ff-4536-8714-330f167a1996" providerId="ADAL" clId="{086F0EF7-431C-44C6-AFBC-AEF22F5738B1}" dt="2022-11-15T21:56:10.841" v="549"/>
        <pc:sldMkLst>
          <pc:docMk/>
          <pc:sldMk cId="220798338" sldId="288"/>
        </pc:sldMkLst>
        <pc:spChg chg="mod">
          <ac:chgData name="Donnamarie Richmond" userId="ddb30843-d6ff-4536-8714-330f167a1996" providerId="ADAL" clId="{086F0EF7-431C-44C6-AFBC-AEF22F5738B1}" dt="2022-11-15T21:55:09.951" v="523" actId="20577"/>
          <ac:spMkLst>
            <pc:docMk/>
            <pc:sldMk cId="220798338" sldId="288"/>
            <ac:spMk id="21" creationId="{B3138AA4-42B3-7BA2-C6C8-CFD42244E361}"/>
          </ac:spMkLst>
        </pc:spChg>
      </pc:sldChg>
      <pc:sldChg chg="modSp mod modNotesTx">
        <pc:chgData name="Donnamarie Richmond" userId="ddb30843-d6ff-4536-8714-330f167a1996" providerId="ADAL" clId="{086F0EF7-431C-44C6-AFBC-AEF22F5738B1}" dt="2022-11-15T21:56:13.592" v="550"/>
        <pc:sldMkLst>
          <pc:docMk/>
          <pc:sldMk cId="938584383" sldId="289"/>
        </pc:sldMkLst>
        <pc:spChg chg="mod">
          <ac:chgData name="Donnamarie Richmond" userId="ddb30843-d6ff-4536-8714-330f167a1996" providerId="ADAL" clId="{086F0EF7-431C-44C6-AFBC-AEF22F5738B1}" dt="2022-11-15T21:55:36.354" v="531"/>
          <ac:spMkLst>
            <pc:docMk/>
            <pc:sldMk cId="938584383" sldId="289"/>
            <ac:spMk id="20" creationId="{02ACAD37-5F9D-9D86-7E61-E7E5BEC32FC7}"/>
          </ac:spMkLst>
        </pc:spChg>
        <pc:spChg chg="mod">
          <ac:chgData name="Donnamarie Richmond" userId="ddb30843-d6ff-4536-8714-330f167a1996" providerId="ADAL" clId="{086F0EF7-431C-44C6-AFBC-AEF22F5738B1}" dt="2022-11-15T21:55:59.620" v="548" actId="1037"/>
          <ac:spMkLst>
            <pc:docMk/>
            <pc:sldMk cId="938584383" sldId="289"/>
            <ac:spMk id="21" creationId="{B3138AA4-42B3-7BA2-C6C8-CFD42244E361}"/>
          </ac:spMkLst>
        </pc:spChg>
      </pc:sldChg>
      <pc:sldChg chg="modSp add mod">
        <pc:chgData name="Donnamarie Richmond" userId="ddb30843-d6ff-4536-8714-330f167a1996" providerId="ADAL" clId="{086F0EF7-431C-44C6-AFBC-AEF22F5738B1}" dt="2022-11-15T21:58:52.012" v="584" actId="1076"/>
        <pc:sldMkLst>
          <pc:docMk/>
          <pc:sldMk cId="4160366398" sldId="290"/>
        </pc:sldMkLst>
        <pc:spChg chg="mod">
          <ac:chgData name="Donnamarie Richmond" userId="ddb30843-d6ff-4536-8714-330f167a1996" providerId="ADAL" clId="{086F0EF7-431C-44C6-AFBC-AEF22F5738B1}" dt="2022-11-15T21:58:52.012" v="584" actId="1076"/>
          <ac:spMkLst>
            <pc:docMk/>
            <pc:sldMk cId="4160366398" sldId="290"/>
            <ac:spMk id="2" creationId="{081BE841-01DD-4B43-AD8B-054C4A14D79A}"/>
          </ac:spMkLst>
        </pc:spChg>
        <pc:spChg chg="mod ord">
          <ac:chgData name="Donnamarie Richmond" userId="ddb30843-d6ff-4536-8714-330f167a1996" providerId="ADAL" clId="{086F0EF7-431C-44C6-AFBC-AEF22F5738B1}" dt="2022-11-15T21:58:52.012" v="584" actId="1076"/>
          <ac:spMkLst>
            <pc:docMk/>
            <pc:sldMk cId="4160366398" sldId="290"/>
            <ac:spMk id="5" creationId="{CD97F7A3-75AD-4C6B-AE0C-909CF789A553}"/>
          </ac:spMkLst>
        </pc:spChg>
      </pc:sldChg>
    </pc:docChg>
  </pc:docChgLst>
  <pc:docChgLst>
    <pc:chgData name="Donnamarie Richmond" userId="S::drichmond@naplesgarden.org::ddb30843-d6ff-4536-8714-330f167a1996" providerId="AD" clId="Web-{B920B7BF-EC03-C749-9346-A1365B5322FE}"/>
    <pc:docChg chg="modSld">
      <pc:chgData name="Donnamarie Richmond" userId="S::drichmond@naplesgarden.org::ddb30843-d6ff-4536-8714-330f167a1996" providerId="AD" clId="Web-{B920B7BF-EC03-C749-9346-A1365B5322FE}" dt="2021-09-16T15:05:54.050" v="198"/>
      <pc:docMkLst>
        <pc:docMk/>
      </pc:docMkLst>
      <pc:sldChg chg="modSp">
        <pc:chgData name="Donnamarie Richmond" userId="S::drichmond@naplesgarden.org::ddb30843-d6ff-4536-8714-330f167a1996" providerId="AD" clId="Web-{B920B7BF-EC03-C749-9346-A1365B5322FE}" dt="2021-09-16T14:52:37.981" v="19" actId="20577"/>
        <pc:sldMkLst>
          <pc:docMk/>
          <pc:sldMk cId="1695837446" sldId="269"/>
        </pc:sldMkLst>
        <pc:spChg chg="mod">
          <ac:chgData name="Donnamarie Richmond" userId="S::drichmond@naplesgarden.org::ddb30843-d6ff-4536-8714-330f167a1996" providerId="AD" clId="Web-{B920B7BF-EC03-C749-9346-A1365B5322FE}" dt="2021-09-16T14:52:37.981" v="19" actId="20577"/>
          <ac:spMkLst>
            <pc:docMk/>
            <pc:sldMk cId="1695837446" sldId="269"/>
            <ac:spMk id="20" creationId="{D279D08A-5D8F-419C-91C1-567322F49A97}"/>
          </ac:spMkLst>
        </pc:spChg>
      </pc:sldChg>
      <pc:sldChg chg="modNotes">
        <pc:chgData name="Donnamarie Richmond" userId="S::drichmond@naplesgarden.org::ddb30843-d6ff-4536-8714-330f167a1996" providerId="AD" clId="Web-{B920B7BF-EC03-C749-9346-A1365B5322FE}" dt="2021-09-16T15:05:54.050" v="198"/>
        <pc:sldMkLst>
          <pc:docMk/>
          <pc:sldMk cId="1525862501" sldId="271"/>
        </pc:sldMkLst>
      </pc:sldChg>
    </pc:docChg>
  </pc:docChgLst>
  <pc:docChgLst>
    <pc:chgData name="Donnamarie Richmond" userId="S::drichmond@naplesgarden.org::ddb30843-d6ff-4536-8714-330f167a1996" providerId="AD" clId="Web-{A444050B-755B-B711-7F7A-FDB2B2F507F7}"/>
    <pc:docChg chg="delSld modSld">
      <pc:chgData name="Donnamarie Richmond" userId="S::drichmond@naplesgarden.org::ddb30843-d6ff-4536-8714-330f167a1996" providerId="AD" clId="Web-{A444050B-755B-B711-7F7A-FDB2B2F507F7}" dt="2021-08-27T05:55:11.012" v="2" actId="20577"/>
      <pc:docMkLst>
        <pc:docMk/>
      </pc:docMkLst>
      <pc:sldChg chg="del">
        <pc:chgData name="Donnamarie Richmond" userId="S::drichmond@naplesgarden.org::ddb30843-d6ff-4536-8714-330f167a1996" providerId="AD" clId="Web-{A444050B-755B-B711-7F7A-FDB2B2F507F7}" dt="2021-08-27T05:55:01.653" v="0"/>
        <pc:sldMkLst>
          <pc:docMk/>
          <pc:sldMk cId="1202107517" sldId="262"/>
        </pc:sldMkLst>
      </pc:sldChg>
      <pc:sldChg chg="modSp">
        <pc:chgData name="Donnamarie Richmond" userId="S::drichmond@naplesgarden.org::ddb30843-d6ff-4536-8714-330f167a1996" providerId="AD" clId="Web-{A444050B-755B-B711-7F7A-FDB2B2F507F7}" dt="2021-08-27T05:55:11.012" v="2" actId="20577"/>
        <pc:sldMkLst>
          <pc:docMk/>
          <pc:sldMk cId="3251774547" sldId="263"/>
        </pc:sldMkLst>
        <pc:spChg chg="mod">
          <ac:chgData name="Donnamarie Richmond" userId="S::drichmond@naplesgarden.org::ddb30843-d6ff-4536-8714-330f167a1996" providerId="AD" clId="Web-{A444050B-755B-B711-7F7A-FDB2B2F507F7}" dt="2021-08-27T05:55:11.012" v="2" actId="20577"/>
          <ac:spMkLst>
            <pc:docMk/>
            <pc:sldMk cId="3251774547" sldId="263"/>
            <ac:spMk id="2" creationId="{081BE841-01DD-4B43-AD8B-054C4A14D79A}"/>
          </ac:spMkLst>
        </pc:spChg>
      </pc:sldChg>
    </pc:docChg>
  </pc:docChgLst>
  <pc:docChgLst>
    <pc:chgData name="Donnamarie Richmond" userId="S::drichmond@naplesgarden.org::ddb30843-d6ff-4536-8714-330f167a1996" providerId="AD" clId="Web-{4B9828C7-EA52-CF6B-D71B-4B5E1C3B81B4}"/>
    <pc:docChg chg="modSld">
      <pc:chgData name="Donnamarie Richmond" userId="S::drichmond@naplesgarden.org::ddb30843-d6ff-4536-8714-330f167a1996" providerId="AD" clId="Web-{4B9828C7-EA52-CF6B-D71B-4B5E1C3B81B4}" dt="2022-11-16T18:22:39.216" v="1" actId="1076"/>
      <pc:docMkLst>
        <pc:docMk/>
      </pc:docMkLst>
      <pc:sldChg chg="modSp">
        <pc:chgData name="Donnamarie Richmond" userId="S::drichmond@naplesgarden.org::ddb30843-d6ff-4536-8714-330f167a1996" providerId="AD" clId="Web-{4B9828C7-EA52-CF6B-D71B-4B5E1C3B81B4}" dt="2022-11-16T18:22:39.216" v="1" actId="1076"/>
        <pc:sldMkLst>
          <pc:docMk/>
          <pc:sldMk cId="3602493223" sldId="257"/>
        </pc:sldMkLst>
        <pc:picChg chg="mod">
          <ac:chgData name="Donnamarie Richmond" userId="S::drichmond@naplesgarden.org::ddb30843-d6ff-4536-8714-330f167a1996" providerId="AD" clId="Web-{4B9828C7-EA52-CF6B-D71B-4B5E1C3B81B4}" dt="2022-11-16T18:22:39.216" v="1" actId="1076"/>
          <ac:picMkLst>
            <pc:docMk/>
            <pc:sldMk cId="3602493223" sldId="257"/>
            <ac:picMk id="16" creationId="{775E0377-C280-436E-B625-603071977BF5}"/>
          </ac:picMkLst>
        </pc:picChg>
      </pc:sldChg>
    </pc:docChg>
  </pc:docChgLst>
  <pc:docChgLst>
    <pc:chgData name="Donnamarie Richmond" userId="ddb30843-d6ff-4536-8714-330f167a1996" providerId="ADAL" clId="{2531C420-88A4-40B0-9849-B90263A8111A}"/>
    <pc:docChg chg="addSld modSld">
      <pc:chgData name="Donnamarie Richmond" userId="ddb30843-d6ff-4536-8714-330f167a1996" providerId="ADAL" clId="{2531C420-88A4-40B0-9849-B90263A8111A}" dt="2023-01-05T21:36:33.938" v="0"/>
      <pc:docMkLst>
        <pc:docMk/>
      </pc:docMkLst>
      <pc:sldChg chg="add">
        <pc:chgData name="Donnamarie Richmond" userId="ddb30843-d6ff-4536-8714-330f167a1996" providerId="ADAL" clId="{2531C420-88A4-40B0-9849-B90263A8111A}" dt="2023-01-05T21:36:33.938" v="0"/>
        <pc:sldMkLst>
          <pc:docMk/>
          <pc:sldMk cId="2194565537" sldId="272"/>
        </pc:sldMkLst>
      </pc:sldChg>
    </pc:docChg>
  </pc:docChgLst>
  <pc:docChgLst>
    <pc:chgData name="Donnamarie Richmond" userId="S::drichmond@naplesgarden.org::ddb30843-d6ff-4536-8714-330f167a1996" providerId="AD" clId="Web-{2F0C6593-F2B2-94C6-B30B-C6C992C8E6D9}"/>
    <pc:docChg chg="modSld">
      <pc:chgData name="Donnamarie Richmond" userId="S::drichmond@naplesgarden.org::ddb30843-d6ff-4536-8714-330f167a1996" providerId="AD" clId="Web-{2F0C6593-F2B2-94C6-B30B-C6C992C8E6D9}" dt="2022-05-06T15:31:28.171" v="6" actId="20577"/>
      <pc:docMkLst>
        <pc:docMk/>
      </pc:docMkLst>
      <pc:sldChg chg="modSp">
        <pc:chgData name="Donnamarie Richmond" userId="S::drichmond@naplesgarden.org::ddb30843-d6ff-4536-8714-330f167a1996" providerId="AD" clId="Web-{2F0C6593-F2B2-94C6-B30B-C6C992C8E6D9}" dt="2022-05-06T15:31:28.171" v="6" actId="20577"/>
        <pc:sldMkLst>
          <pc:docMk/>
          <pc:sldMk cId="3602493223" sldId="257"/>
        </pc:sldMkLst>
        <pc:spChg chg="mod">
          <ac:chgData name="Donnamarie Richmond" userId="S::drichmond@naplesgarden.org::ddb30843-d6ff-4536-8714-330f167a1996" providerId="AD" clId="Web-{2F0C6593-F2B2-94C6-B30B-C6C992C8E6D9}" dt="2022-05-06T15:31:28.171" v="6" actId="20577"/>
          <ac:spMkLst>
            <pc:docMk/>
            <pc:sldMk cId="3602493223" sldId="257"/>
            <ac:spMk id="3" creationId="{512EE483-8B98-44C7-AEAE-EDC33E42F8F1}"/>
          </ac:spMkLst>
        </pc:spChg>
      </pc:sldChg>
      <pc:sldChg chg="modNotes">
        <pc:chgData name="Donnamarie Richmond" userId="S::drichmond@naplesgarden.org::ddb30843-d6ff-4536-8714-330f167a1996" providerId="AD" clId="Web-{2F0C6593-F2B2-94C6-B30B-C6C992C8E6D9}" dt="2022-05-06T15:29:29.418" v="5"/>
        <pc:sldMkLst>
          <pc:docMk/>
          <pc:sldMk cId="854968596" sldId="258"/>
        </pc:sldMkLst>
      </pc:sldChg>
    </pc:docChg>
  </pc:docChgLst>
  <pc:docChgLst>
    <pc:chgData name="Donnamarie Richmond" userId="S::drichmond@naplesgarden.org::ddb30843-d6ff-4536-8714-330f167a1996" providerId="AD" clId="Web-{75C76552-74EC-BA93-B604-D020BF047DCA}"/>
    <pc:docChg chg="addSld modSld">
      <pc:chgData name="Donnamarie Richmond" userId="S::drichmond@naplesgarden.org::ddb30843-d6ff-4536-8714-330f167a1996" providerId="AD" clId="Web-{75C76552-74EC-BA93-B604-D020BF047DCA}" dt="2021-08-27T17:22:52.141" v="5"/>
      <pc:docMkLst>
        <pc:docMk/>
      </pc:docMkLst>
      <pc:sldChg chg="modSp">
        <pc:chgData name="Donnamarie Richmond" userId="S::drichmond@naplesgarden.org::ddb30843-d6ff-4536-8714-330f167a1996" providerId="AD" clId="Web-{75C76552-74EC-BA93-B604-D020BF047DCA}" dt="2021-08-27T17:12:51.729" v="2" actId="20577"/>
        <pc:sldMkLst>
          <pc:docMk/>
          <pc:sldMk cId="3602493223" sldId="257"/>
        </pc:sldMkLst>
        <pc:spChg chg="mod">
          <ac:chgData name="Donnamarie Richmond" userId="S::drichmond@naplesgarden.org::ddb30843-d6ff-4536-8714-330f167a1996" providerId="AD" clId="Web-{75C76552-74EC-BA93-B604-D020BF047DCA}" dt="2021-08-27T17:12:51.729" v="2" actId="20577"/>
          <ac:spMkLst>
            <pc:docMk/>
            <pc:sldMk cId="3602493223" sldId="257"/>
            <ac:spMk id="3" creationId="{512EE483-8B98-44C7-AEAE-EDC33E42F8F1}"/>
          </ac:spMkLst>
        </pc:spChg>
      </pc:sldChg>
      <pc:sldChg chg="modSp">
        <pc:chgData name="Donnamarie Richmond" userId="S::drichmond@naplesgarden.org::ddb30843-d6ff-4536-8714-330f167a1996" providerId="AD" clId="Web-{75C76552-74EC-BA93-B604-D020BF047DCA}" dt="2021-08-27T17:13:02.589" v="4" actId="20577"/>
        <pc:sldMkLst>
          <pc:docMk/>
          <pc:sldMk cId="4127083551" sldId="260"/>
        </pc:sldMkLst>
        <pc:spChg chg="mod">
          <ac:chgData name="Donnamarie Richmond" userId="S::drichmond@naplesgarden.org::ddb30843-d6ff-4536-8714-330f167a1996" providerId="AD" clId="Web-{75C76552-74EC-BA93-B604-D020BF047DCA}" dt="2021-08-27T17:13:02.589" v="4" actId="20577"/>
          <ac:spMkLst>
            <pc:docMk/>
            <pc:sldMk cId="4127083551" sldId="260"/>
            <ac:spMk id="5" creationId="{CD97F7A3-75AD-4C6B-AE0C-909CF789A553}"/>
          </ac:spMkLst>
        </pc:spChg>
      </pc:sldChg>
      <pc:sldChg chg="new">
        <pc:chgData name="Donnamarie Richmond" userId="S::drichmond@naplesgarden.org::ddb30843-d6ff-4536-8714-330f167a1996" providerId="AD" clId="Web-{75C76552-74EC-BA93-B604-D020BF047DCA}" dt="2021-08-27T17:22:52.141" v="5"/>
        <pc:sldMkLst>
          <pc:docMk/>
          <pc:sldMk cId="2231417498" sldId="265"/>
        </pc:sldMkLst>
      </pc:sldChg>
    </pc:docChg>
  </pc:docChgLst>
  <pc:docChgLst>
    <pc:chgData name="Donnamarie Richmond" userId="S::drichmond@naplesgarden.org::ddb30843-d6ff-4536-8714-330f167a1996" providerId="AD" clId="Web-{B04EB0C7-192C-DF9A-9A35-49DF2DBB3E39}"/>
    <pc:docChg chg="addSld addMainMaster modMainMaster">
      <pc:chgData name="Donnamarie Richmond" userId="S::drichmond@naplesgarden.org::ddb30843-d6ff-4536-8714-330f167a1996" providerId="AD" clId="Web-{B04EB0C7-192C-DF9A-9A35-49DF2DBB3E39}" dt="2021-08-24T18:47:00.860" v="2"/>
      <pc:docMkLst>
        <pc:docMk/>
      </pc:docMkLst>
      <pc:sldChg chg="add">
        <pc:chgData name="Donnamarie Richmond" userId="S::drichmond@naplesgarden.org::ddb30843-d6ff-4536-8714-330f167a1996" providerId="AD" clId="Web-{B04EB0C7-192C-DF9A-9A35-49DF2DBB3E39}" dt="2021-08-24T18:45:42.609" v="0"/>
        <pc:sldMkLst>
          <pc:docMk/>
          <pc:sldMk cId="3179764573" sldId="261"/>
        </pc:sldMkLst>
      </pc:sldChg>
      <pc:sldChg chg="add replId">
        <pc:chgData name="Donnamarie Richmond" userId="S::drichmond@naplesgarden.org::ddb30843-d6ff-4536-8714-330f167a1996" providerId="AD" clId="Web-{B04EB0C7-192C-DF9A-9A35-49DF2DBB3E39}" dt="2021-08-24T18:47:00.594" v="1"/>
        <pc:sldMkLst>
          <pc:docMk/>
          <pc:sldMk cId="1202107517" sldId="262"/>
        </pc:sldMkLst>
      </pc:sldChg>
      <pc:sldChg chg="add replId">
        <pc:chgData name="Donnamarie Richmond" userId="S::drichmond@naplesgarden.org::ddb30843-d6ff-4536-8714-330f167a1996" providerId="AD" clId="Web-{B04EB0C7-192C-DF9A-9A35-49DF2DBB3E39}" dt="2021-08-24T18:47:00.860" v="2"/>
        <pc:sldMkLst>
          <pc:docMk/>
          <pc:sldMk cId="3251774547" sldId="263"/>
        </pc:sldMkLst>
      </pc:sldChg>
      <pc:sldMasterChg chg="add addSldLayout">
        <pc:chgData name="Donnamarie Richmond" userId="S::drichmond@naplesgarden.org::ddb30843-d6ff-4536-8714-330f167a1996" providerId="AD" clId="Web-{B04EB0C7-192C-DF9A-9A35-49DF2DBB3E39}" dt="2021-08-24T18:45:42.609" v="0"/>
        <pc:sldMasterMkLst>
          <pc:docMk/>
          <pc:sldMasterMk cId="3666153641" sldId="2147483648"/>
        </pc:sldMasterMkLst>
        <pc:sldLayoutChg chg="add">
          <pc:chgData name="Donnamarie Richmond" userId="S::drichmond@naplesgarden.org::ddb30843-d6ff-4536-8714-330f167a1996" providerId="AD" clId="Web-{B04EB0C7-192C-DF9A-9A35-49DF2DBB3E39}" dt="2021-08-24T18:45:42.609" v="0"/>
          <pc:sldLayoutMkLst>
            <pc:docMk/>
            <pc:sldMasterMk cId="3666153641" sldId="2147483648"/>
            <pc:sldLayoutMk cId="99988414" sldId="2147483649"/>
          </pc:sldLayoutMkLst>
        </pc:sldLayoutChg>
        <pc:sldLayoutChg chg="add">
          <pc:chgData name="Donnamarie Richmond" userId="S::drichmond@naplesgarden.org::ddb30843-d6ff-4536-8714-330f167a1996" providerId="AD" clId="Web-{B04EB0C7-192C-DF9A-9A35-49DF2DBB3E39}" dt="2021-08-24T18:45:42.609" v="0"/>
          <pc:sldLayoutMkLst>
            <pc:docMk/>
            <pc:sldMasterMk cId="3666153641" sldId="2147483648"/>
            <pc:sldLayoutMk cId="404011216" sldId="2147483650"/>
          </pc:sldLayoutMkLst>
        </pc:sldLayoutChg>
        <pc:sldLayoutChg chg="add">
          <pc:chgData name="Donnamarie Richmond" userId="S::drichmond@naplesgarden.org::ddb30843-d6ff-4536-8714-330f167a1996" providerId="AD" clId="Web-{B04EB0C7-192C-DF9A-9A35-49DF2DBB3E39}" dt="2021-08-24T18:45:42.609" v="0"/>
          <pc:sldLayoutMkLst>
            <pc:docMk/>
            <pc:sldMasterMk cId="3666153641" sldId="2147483648"/>
            <pc:sldLayoutMk cId="127000606" sldId="2147483651"/>
          </pc:sldLayoutMkLst>
        </pc:sldLayoutChg>
        <pc:sldLayoutChg chg="add">
          <pc:chgData name="Donnamarie Richmond" userId="S::drichmond@naplesgarden.org::ddb30843-d6ff-4536-8714-330f167a1996" providerId="AD" clId="Web-{B04EB0C7-192C-DF9A-9A35-49DF2DBB3E39}" dt="2021-08-24T18:45:42.609" v="0"/>
          <pc:sldLayoutMkLst>
            <pc:docMk/>
            <pc:sldMasterMk cId="3666153641" sldId="2147483648"/>
            <pc:sldLayoutMk cId="1864992627" sldId="2147483652"/>
          </pc:sldLayoutMkLst>
        </pc:sldLayoutChg>
        <pc:sldLayoutChg chg="add">
          <pc:chgData name="Donnamarie Richmond" userId="S::drichmond@naplesgarden.org::ddb30843-d6ff-4536-8714-330f167a1996" providerId="AD" clId="Web-{B04EB0C7-192C-DF9A-9A35-49DF2DBB3E39}" dt="2021-08-24T18:45:42.609" v="0"/>
          <pc:sldLayoutMkLst>
            <pc:docMk/>
            <pc:sldMasterMk cId="3666153641" sldId="2147483648"/>
            <pc:sldLayoutMk cId="874866486" sldId="2147483653"/>
          </pc:sldLayoutMkLst>
        </pc:sldLayoutChg>
        <pc:sldLayoutChg chg="add">
          <pc:chgData name="Donnamarie Richmond" userId="S::drichmond@naplesgarden.org::ddb30843-d6ff-4536-8714-330f167a1996" providerId="AD" clId="Web-{B04EB0C7-192C-DF9A-9A35-49DF2DBB3E39}" dt="2021-08-24T18:45:42.609" v="0"/>
          <pc:sldLayoutMkLst>
            <pc:docMk/>
            <pc:sldMasterMk cId="3666153641" sldId="2147483648"/>
            <pc:sldLayoutMk cId="127833544" sldId="2147483654"/>
          </pc:sldLayoutMkLst>
        </pc:sldLayoutChg>
        <pc:sldLayoutChg chg="add">
          <pc:chgData name="Donnamarie Richmond" userId="S::drichmond@naplesgarden.org::ddb30843-d6ff-4536-8714-330f167a1996" providerId="AD" clId="Web-{B04EB0C7-192C-DF9A-9A35-49DF2DBB3E39}" dt="2021-08-24T18:45:42.609" v="0"/>
          <pc:sldLayoutMkLst>
            <pc:docMk/>
            <pc:sldMasterMk cId="3666153641" sldId="2147483648"/>
            <pc:sldLayoutMk cId="1410619387" sldId="2147483655"/>
          </pc:sldLayoutMkLst>
        </pc:sldLayoutChg>
        <pc:sldLayoutChg chg="add">
          <pc:chgData name="Donnamarie Richmond" userId="S::drichmond@naplesgarden.org::ddb30843-d6ff-4536-8714-330f167a1996" providerId="AD" clId="Web-{B04EB0C7-192C-DF9A-9A35-49DF2DBB3E39}" dt="2021-08-24T18:45:42.609" v="0"/>
          <pc:sldLayoutMkLst>
            <pc:docMk/>
            <pc:sldMasterMk cId="3666153641" sldId="2147483648"/>
            <pc:sldLayoutMk cId="633322375" sldId="2147483656"/>
          </pc:sldLayoutMkLst>
        </pc:sldLayoutChg>
        <pc:sldLayoutChg chg="add">
          <pc:chgData name="Donnamarie Richmond" userId="S::drichmond@naplesgarden.org::ddb30843-d6ff-4536-8714-330f167a1996" providerId="AD" clId="Web-{B04EB0C7-192C-DF9A-9A35-49DF2DBB3E39}" dt="2021-08-24T18:45:42.609" v="0"/>
          <pc:sldLayoutMkLst>
            <pc:docMk/>
            <pc:sldMasterMk cId="3666153641" sldId="2147483648"/>
            <pc:sldLayoutMk cId="3785741971" sldId="2147483657"/>
          </pc:sldLayoutMkLst>
        </pc:sldLayoutChg>
        <pc:sldLayoutChg chg="add">
          <pc:chgData name="Donnamarie Richmond" userId="S::drichmond@naplesgarden.org::ddb30843-d6ff-4536-8714-330f167a1996" providerId="AD" clId="Web-{B04EB0C7-192C-DF9A-9A35-49DF2DBB3E39}" dt="2021-08-24T18:45:42.609" v="0"/>
          <pc:sldLayoutMkLst>
            <pc:docMk/>
            <pc:sldMasterMk cId="3666153641" sldId="2147483648"/>
            <pc:sldLayoutMk cId="3635112872" sldId="2147483658"/>
          </pc:sldLayoutMkLst>
        </pc:sldLayoutChg>
        <pc:sldLayoutChg chg="add">
          <pc:chgData name="Donnamarie Richmond" userId="S::drichmond@naplesgarden.org::ddb30843-d6ff-4536-8714-330f167a1996" providerId="AD" clId="Web-{B04EB0C7-192C-DF9A-9A35-49DF2DBB3E39}" dt="2021-08-24T18:45:42.609" v="0"/>
          <pc:sldLayoutMkLst>
            <pc:docMk/>
            <pc:sldMasterMk cId="3666153641" sldId="2147483648"/>
            <pc:sldLayoutMk cId="2592877576" sldId="2147483659"/>
          </pc:sldLayoutMkLst>
        </pc:sldLayoutChg>
      </pc:sldMasterChg>
      <pc:sldMasterChg chg="replId modSldLayout">
        <pc:chgData name="Donnamarie Richmond" userId="S::drichmond@naplesgarden.org::ddb30843-d6ff-4536-8714-330f167a1996" providerId="AD" clId="Web-{B04EB0C7-192C-DF9A-9A35-49DF2DBB3E39}" dt="2021-08-24T18:45:42.609" v="0"/>
        <pc:sldMasterMkLst>
          <pc:docMk/>
          <pc:sldMasterMk cId="43452544" sldId="2147483684"/>
        </pc:sldMasterMkLst>
        <pc:sldLayoutChg chg="replId">
          <pc:chgData name="Donnamarie Richmond" userId="S::drichmond@naplesgarden.org::ddb30843-d6ff-4536-8714-330f167a1996" providerId="AD" clId="Web-{B04EB0C7-192C-DF9A-9A35-49DF2DBB3E39}" dt="2021-08-24T18:45:42.609" v="0"/>
          <pc:sldLayoutMkLst>
            <pc:docMk/>
            <pc:sldMasterMk cId="43452544" sldId="2147483684"/>
            <pc:sldLayoutMk cId="4031983450" sldId="2147483685"/>
          </pc:sldLayoutMkLst>
        </pc:sldLayoutChg>
        <pc:sldLayoutChg chg="replId">
          <pc:chgData name="Donnamarie Richmond" userId="S::drichmond@naplesgarden.org::ddb30843-d6ff-4536-8714-330f167a1996" providerId="AD" clId="Web-{B04EB0C7-192C-DF9A-9A35-49DF2DBB3E39}" dt="2021-08-24T18:45:42.609" v="0"/>
          <pc:sldLayoutMkLst>
            <pc:docMk/>
            <pc:sldMasterMk cId="43452544" sldId="2147483684"/>
            <pc:sldLayoutMk cId="1613490013" sldId="2147483686"/>
          </pc:sldLayoutMkLst>
        </pc:sldLayoutChg>
        <pc:sldLayoutChg chg="replId">
          <pc:chgData name="Donnamarie Richmond" userId="S::drichmond@naplesgarden.org::ddb30843-d6ff-4536-8714-330f167a1996" providerId="AD" clId="Web-{B04EB0C7-192C-DF9A-9A35-49DF2DBB3E39}" dt="2021-08-24T18:45:42.609" v="0"/>
          <pc:sldLayoutMkLst>
            <pc:docMk/>
            <pc:sldMasterMk cId="43452544" sldId="2147483684"/>
            <pc:sldLayoutMk cId="17768313" sldId="2147483687"/>
          </pc:sldLayoutMkLst>
        </pc:sldLayoutChg>
        <pc:sldLayoutChg chg="replId">
          <pc:chgData name="Donnamarie Richmond" userId="S::drichmond@naplesgarden.org::ddb30843-d6ff-4536-8714-330f167a1996" providerId="AD" clId="Web-{B04EB0C7-192C-DF9A-9A35-49DF2DBB3E39}" dt="2021-08-24T18:45:42.609" v="0"/>
          <pc:sldLayoutMkLst>
            <pc:docMk/>
            <pc:sldMasterMk cId="43452544" sldId="2147483684"/>
            <pc:sldLayoutMk cId="883051943" sldId="2147483688"/>
          </pc:sldLayoutMkLst>
        </pc:sldLayoutChg>
        <pc:sldLayoutChg chg="replId">
          <pc:chgData name="Donnamarie Richmond" userId="S::drichmond@naplesgarden.org::ddb30843-d6ff-4536-8714-330f167a1996" providerId="AD" clId="Web-{B04EB0C7-192C-DF9A-9A35-49DF2DBB3E39}" dt="2021-08-24T18:45:42.609" v="0"/>
          <pc:sldLayoutMkLst>
            <pc:docMk/>
            <pc:sldMasterMk cId="43452544" sldId="2147483684"/>
            <pc:sldLayoutMk cId="47895616" sldId="2147483689"/>
          </pc:sldLayoutMkLst>
        </pc:sldLayoutChg>
        <pc:sldLayoutChg chg="replId">
          <pc:chgData name="Donnamarie Richmond" userId="S::drichmond@naplesgarden.org::ddb30843-d6ff-4536-8714-330f167a1996" providerId="AD" clId="Web-{B04EB0C7-192C-DF9A-9A35-49DF2DBB3E39}" dt="2021-08-24T18:45:42.609" v="0"/>
          <pc:sldLayoutMkLst>
            <pc:docMk/>
            <pc:sldMasterMk cId="43452544" sldId="2147483684"/>
            <pc:sldLayoutMk cId="912731898" sldId="2147483690"/>
          </pc:sldLayoutMkLst>
        </pc:sldLayoutChg>
        <pc:sldLayoutChg chg="replId">
          <pc:chgData name="Donnamarie Richmond" userId="S::drichmond@naplesgarden.org::ddb30843-d6ff-4536-8714-330f167a1996" providerId="AD" clId="Web-{B04EB0C7-192C-DF9A-9A35-49DF2DBB3E39}" dt="2021-08-24T18:45:42.609" v="0"/>
          <pc:sldLayoutMkLst>
            <pc:docMk/>
            <pc:sldMasterMk cId="43452544" sldId="2147483684"/>
            <pc:sldLayoutMk cId="978416934" sldId="2147483691"/>
          </pc:sldLayoutMkLst>
        </pc:sldLayoutChg>
        <pc:sldLayoutChg chg="replId">
          <pc:chgData name="Donnamarie Richmond" userId="S::drichmond@naplesgarden.org::ddb30843-d6ff-4536-8714-330f167a1996" providerId="AD" clId="Web-{B04EB0C7-192C-DF9A-9A35-49DF2DBB3E39}" dt="2021-08-24T18:45:42.609" v="0"/>
          <pc:sldLayoutMkLst>
            <pc:docMk/>
            <pc:sldMasterMk cId="43452544" sldId="2147483684"/>
            <pc:sldLayoutMk cId="3160785006" sldId="2147483692"/>
          </pc:sldLayoutMkLst>
        </pc:sldLayoutChg>
        <pc:sldLayoutChg chg="replId">
          <pc:chgData name="Donnamarie Richmond" userId="S::drichmond@naplesgarden.org::ddb30843-d6ff-4536-8714-330f167a1996" providerId="AD" clId="Web-{B04EB0C7-192C-DF9A-9A35-49DF2DBB3E39}" dt="2021-08-24T18:45:42.609" v="0"/>
          <pc:sldLayoutMkLst>
            <pc:docMk/>
            <pc:sldMasterMk cId="43452544" sldId="2147483684"/>
            <pc:sldLayoutMk cId="3203470015" sldId="2147483693"/>
          </pc:sldLayoutMkLst>
        </pc:sldLayoutChg>
        <pc:sldLayoutChg chg="replId">
          <pc:chgData name="Donnamarie Richmond" userId="S::drichmond@naplesgarden.org::ddb30843-d6ff-4536-8714-330f167a1996" providerId="AD" clId="Web-{B04EB0C7-192C-DF9A-9A35-49DF2DBB3E39}" dt="2021-08-24T18:45:42.609" v="0"/>
          <pc:sldLayoutMkLst>
            <pc:docMk/>
            <pc:sldMasterMk cId="43452544" sldId="2147483684"/>
            <pc:sldLayoutMk cId="1670811634" sldId="2147483694"/>
          </pc:sldLayoutMkLst>
        </pc:sldLayoutChg>
        <pc:sldLayoutChg chg="replId">
          <pc:chgData name="Donnamarie Richmond" userId="S::drichmond@naplesgarden.org::ddb30843-d6ff-4536-8714-330f167a1996" providerId="AD" clId="Web-{B04EB0C7-192C-DF9A-9A35-49DF2DBB3E39}" dt="2021-08-24T18:45:42.609" v="0"/>
          <pc:sldLayoutMkLst>
            <pc:docMk/>
            <pc:sldMasterMk cId="43452544" sldId="2147483684"/>
            <pc:sldLayoutMk cId="1796477489" sldId="2147483695"/>
          </pc:sldLayoutMkLst>
        </pc:sldLayoutChg>
      </pc:sldMaster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27T15:12:38.916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8245 2461,'-10'-7,"0"0,0 1,-1 0,1 1,-1 0,-15-5,17 7,-50-16,43 15,0-1,0-1,1 0,0-1,-27-16,32 14,-1 0,1-1,-13-17,19 22,3 5,1-1,-1 1,1-1,-1 1,1-1,-1 1,1-1,-1 0,1 1,0-1,0 0,-1 1,1-1,0 0,0 1,0-1,0 0,-1 0,1 1,0-1,0 0,1 0,-1 1,0-1,0 0,0 0,1 0,0 0,-1 0,1 0,0 1,0-1,0 0,0 0,0 1,0-1,0 1,0-1,0 1,0-1,0 1,1-1,5-1,0 1,1 0,-1 0,13 1,7 3,-1 1,0 1,0 1,37 15,18 4,-135-35,-60-3,41 3,1-3,-105-33,59 14,73 23,0 1,-1 3,0 1,-61 4,-328 2,253-3,180 1,-1 0,1 0,-1 0,1 1,0-1,-1 0,1 1,-1 0,-1 1,3-2,0 1,1-1,-1 1,0-1,1 1,-1 0,1-1,-1 1,1 0,0 0,-1-1,1 1,0 0,-1 0,1 0,0-1,0 1,0 0,0 0,0 0,0 0,0-1,0 1,0 0,0 0,0 0,0 0,1-1,-1 1,0 0,1 0,-1-1,1 2,5 11,1-1,0 1,0-2,1 1,1-1,0-1,11 12,10 6,40 30,-36-32,49 27,-68-44,0-2,1 1,1-2,-1 0,1-1,19 3,48 1,163-4,-152-6,-92 1,0 0,0 0,-1 0,1 0,0-1,0 1,0-1,0 0,0 0,-1 0,1 0,0 0,-1 0,1-1,2-2,-3 2,0 0,0-1,-1 1,1-1,-1 1,0-1,1 0,-1 1,-1-1,1 0,0 0,-1 0,1 0,-1 1,0-6,-1-174,-1 65,3 87,0 20,0 1,-1 0,0-1,-1 1,-3-17,4 25,0 1,-1-1,1 0,-1 1,1-1,-1 1,0-1,1 1,-1-1,1 1,-1-1,0 1,0-1,1 1,-1 0,0 0,0-1,1 1,-1 0,0 0,0 0,1 0,-1 0,0 0,0 0,0 0,1 0,-3 0,-29 7,19-4,-81 7,-1-3,-122-8,84-1,11 1,-145 3,148 8,-52 2,88-13,-44 2,125-1,0 0,0 0,1 1,-1-1,0 1,0-1,1 1,-1-1,0 1,1 0,-1 0,1 0,-1 0,1 0,-1 0,1 1,0-1,-1 0,1 1,0-1,0 1,0-1,0 1,1 0,-1-1,0 1,1 0,-1-1,1 1,-1 0,1 0,0 0,0-1,-1 1,2 0,-1 0,0 0,0-1,1 3,0 5,1-1,0 1,0-1,1 0,0 0,0 0,5 9,4 1,1 0,0-1,2 0,0-1,0-1,1 0,1-1,1-1,0-1,0 0,1-1,1-1,25 9,-11-6,0-2,1-2,0-1,0-1,1-3,-1 0,51-3,-81 0,0-2,0 1,1 0,-1-1,0 0,0 0,-1-1,1 0,7-3,-10 4,0-1,0 1,-1-1,1 1,0-1,-1 0,0 0,1 0,-1 0,0 0,0 0,0 0,0 0,0 0,-1-1,1 1,-1 0,1-1,-1 1,0 0,0-1,0 1,0-3,-2-7,1 0,-1 1,-1-1,0 0,-1 1,0-1,-1 1,0 1,0-1,-1 0,-1 1,0 1,0-1,-1 1,0 0,-15-12,11 10,-1 1,0 0,0 1,-1 1,0 0,0 1,-1 0,0 1,0 1,-1 0,1 2,-17-3,-39-3,-73-3,136 11,1 1,0 0,-1 0,1 1,0 0,-1 0,1 1,0 0,0 0,0 0,0 1,1 0,-1 1,-7 4,-145 120,19-13,50-49,-159 117,237-173,0-1,0 0,0 0,-1-1,-17 8,27-15,0 0,-1 0,1 1,-1-2,1 1,-1 0,0-1,1 0,-1 0,1 0,-1 0,0 0,1-1,-1 1,1-1,-1 0,1 0,-1-1,1 1,0-1,0 0,-6-3,-4-6,1-1,0-1,0 1,1-2,-11-17,8 10,-26-27,-23-12,-34-39,76 77,8 8,0 0,1-1,0-1,-15-28,25 41,0-1,1 0,-1 0,1 0,0 0,0 0,0-1,0 1,1 0,-1 0,1-1,0 1,1 0,-1 0,1-1,0 1,0 0,0 0,0 0,1 0,0 0,0 0,0 1,0-1,0 0,6-5,-2 3,-1 1,1 1,0-1,1 1,-1 0,1 0,0 1,0 0,0 0,0 1,0 0,1 0,10-1,14-1,59 0,-72 4,19 0,-1 1,40 7,-60-5,0 1,0 1,0 0,-1 1,0 1,26 15,-17-7,1-1,31 12,-46-22,1 0,0-1,-1 0,1-1,0 0,0-1,23-1,-78 4,0 2,-79 22,-81 32,158-52,31-6,0 1,-24 8,13-4,0 0,0-2,0-1,-1-1,0-1,1-1,-1-1,-33-5,11 0,-51-14,42 3,40 10,0 1,0 0,-19-1,-148-26,131 20,1 3,-1 2,-61-1,62 7,-57-9,33 2,53 4,0-1,1 0,-29-12,-32-8,17 13,1 2,-1 4,0 2,-82 6,180-3,0 2,47 6,69 19,7 2,-55-13,178 50,-120-28,-153-35,-1 0,1 0,0 1,-1 0,1-1,-1 2,0-1,0 0,5 7,-5-6,1 1,-1-1,1 0,0-1,0 1,0-1,8 3,25 2,7 1,-43-9,-1 1,1-1,0 1,0 0,-1 0,1 0,0 0,-1 0,1 0,-1 0,1 0,-1 1,0-1,0 1,1-1,-1 1,2 3,-3-5,0 1,0-1,0 1,1 0,-1-1,0 1,0-1,0 1,0 0,0-1,0 1,0 0,0-1,0 1,0 0,0-1,-1 1,1-1,0 1,0 0,-1-1,1 1,0-1,-1 1,1-1,-1 1,-17 9,-28-2,40-8,-272 5,149-8,109 3,0-2,1-1,-1 0,1-1,-24-9,-8-1,26 8,1-2,-47-19,44 14,-1 1,-57-15,-64-4,87 19,0 3,0 3,-120 3,105 4,51-2,-47-9,-7 0,55 6,1 0,0-1,0-1,-39-16,33 11,-57-14,54 20,22 4,0 0,0-1,0 0,0-1,1-1,-18-7,27 11,1 0,-1-1,1 1,-1 0,0-1,1 1,-1-1,1 1,-1 0,1-1,-1 1,1-1,-1 0,1 1,0-1,-1 1,1-1,0 0,-1 1,1-1,0 1,0-1,0 0,-1 0,1 1,0-1,0 0,0 1,0-1,0 0,0 1,1-1,-1 0,0 1,0-1,0 0,1 1,-1-1,0 0,1 1,-1-1,0 1,1-1,-1 1,1-1,0 0,1-2,1 1,0 0,0 0,-1 0,1 0,0 0,1 1,3-3,16-2,0 1,1 0,-1 2,1 1,32 1,46-6,-37-1,186-17,-239 25,-9 0,1 1,-1-1,1 0,-1 0,1-1,-1 1,1-1,-1 1,1-1,-1 0,0-1,1 1,-1 0,5-4,-7 5,-1-1,0 1,0 0,1 0,-1-1,0 1,0 0,0-1,1 1,-1 0,0-1,0 1,0 0,0-1,0 1,1 0,-1-1,0 1,0 0,0-1,0 1,0 0,0-1,0 1,0 0,0-1,-1 1,1-1,0 1,0 0,0-1,-12-7,-16 0,-10 4,0 2,-1 1,-48 6,62-2,0 2,0 0,0 1,1 2,-35 15,37-15,0-1,0-1,0-1,-1-2,-27 3,-23 3,5-1,50-7,1 1,-1 0,1 1,-26 9,40-11,1 0,0 0,-1 0,1 1,0-1,0 1,0 0,0-1,0 1,0 0,1 0,-1 0,1 0,-1 1,1-1,0 0,-2 4,3-5,-1 1,1-1,0 0,0 1,0-1,-1 0,1 1,0-1,1 0,-1 0,0 1,0-1,1 0,-1 1,0-1,1 0,-1 0,1 1,0-1,-1 0,1 0,0 0,0 0,0 0,0 0,0 0,0 0,0 0,0-1,0 1,0 0,0-1,0 1,0 0,2 0,19 5,-1 0,1-2,0 0,1-1,34-1,-14 1,-12-1,102 11,-113-9,0 0,0 1,-1 1,29 13,-33-12,0 0,1-1,0 0,0-2,0 0,0 0,1-2,-1 0,24 0,-36-3,0 1,-1 1,1-1,0 1,-1-1,1 1,-1 0,6 2,-9-3,1 1,-1-1,1 0,-1 1,1-1,-1 0,1 1,-1-1,1 1,-1-1,0 1,1-1,-1 1,0-1,1 1,-1-1,0 1,0-1,0 1,1-1,-1 1,0 0,0 1,0-1,-1 0,1 1,0-1,-1 0,1 0,-1 0,1 1,-1-1,0 0,1 0,-1 0,0 0,0 0,-1 1,-9 8,0 0,-1 0,-1-1,-14 8,-24 18,51-35,-21 17,-41 25,53-37,1-1,-1 0,0-1,-1 0,1 0,0-1,-1 0,-14 1,-139-5,57-1,-86 3,186 0,0-1,0 0,0 0,0-1,1 0,-1 0,1 0,-1-1,1 0,0 0,0 0,-6-5,3 2,0 1,-1 0,-15-7,-96-38,-18-7,138 57,-16-6,-1 1,1 0,-1 1,0 1,-29-1,-810 5,853-1,-1 0,1 0,-1 1,1-1,-1 1,1 0,0 0,-1 0,-4 3,8-4,-1 1,1-1,-1 0,1 0,0 1,-1-1,1 0,0 1,-1-1,1 0,0 1,0-1,-1 0,1 1,0-1,0 1,0-1,0 1,-1-1,1 0,0 1,0-1,0 1,0-1,0 1,0-1,0 1,0-1,0 1,1 1,0-1,0 0,0 1,0-1,0 0,0 1,0-1,0 0,1 0,-1 0,0 0,1 0,1 1,18 9,1 0,42 14,-5-2,45 22,119 46,-194-81,0-3,1 0,-1-2,1-1,0-1,33-2,166-3,34-1,-249 1,0 0,0-1,-1 0,0-1,24-10,63-36,-80 39,42-21,65-38,-122 68,-1-1,0 0,0 0,0 0,0-1,-1 1,1-1,-1 0,0 0,0 0,0 0,-1 0,0-1,1 1,-1-1,1-6,-2 5,0 0,0-1,0 1,-1-1,0 0,-1 1,1-1,-1 1,-1 0,1-1,-5-11,-6-14,-1 1,-1 0,-2 1,-1 1,-1 1,-1 0,-2 1,-1 2,-1 0,-1 1,0 1,-2 1,-43-26,-2 5,-2 3,-94-36,118 61,-1 2,-83-12,61 16,-131 0,361 10,57-7,65-17,66-21,786-179,-394 67,-552 127,-175 27,0 1,0 1,0 0,0 0,0 1,0 0,0 1,17 5,-25-3,-17 5,-97 39,-103 29,-769 189,593-202,169-32,-113 30,39-7,260-52,28-3,0 0,0 1,1 0,-1 0,0 0,-11 5,18-6,0 0,0 0,-1 0,1 1,0-1,0 0,-1 0,1 0,0 1,0-1,0 0,-1 0,1 1,0-1,0 0,0 0,0 1,0-1,0 0,0 1,0-1,0 0,-1 0,1 1,0-1,0 0,0 1,1-1,-1 0,0 0,0 1,0-1,0 0,0 1,0-1,0 0,0 0,1 1,-1-1,0 0,0 0,0 1,0-1,1 0,-1 0,0 0,0 0,1 1,-1-1,0 0,0 0,1 0,-1 0,0 0,0 0,1 1,-1-1,1 0,23 12,15 2,2-1,-1-2,46 7,131 8,-44-14,2-8,315-33,-291 12,-889 68,565-40,-175 19,-462 32,608-64,235-27,98-23,334-52,-368 91,-143 13,0 0,0 0,1 0,-1 0,0-1,0 1,0-1,0 0,0 0,3-1,-5 2,0-1,0 1,0 0,1 0,-1-1,0 1,0 0,0 0,0-1,0 1,0 0,0-1,0 1,0 0,0 0,0-1,0 1,0 0,0-1,0 1,0 0,0 0,0-1,0 1,0 0,0-1,0 1,-1 0,1 0,0-1,0 1,0 0,0 0,-1 0,1-1,0 1,0 0,-1 0,1 0,0-1,-6-2,1-1,-1 1,1 0,-1 0,-11-3,-15-3,-1 1,0 1,-45-3,-104 1,159 9,-376 0,172 1,222-1,0 0,1 0,-1 1,1-1,-1 1,0 0,-7 3,11-3,-1 0,0 0,1 0,-1 0,1 0,-1 1,1-1,0 0,0 1,-1-1,1 1,0-1,0 1,0 0,1-1,-1 1,0 0,1 0,-1 0,1-1,-1 5,0-2,1 0,-1 0,0 0,0 0,-1 0,1 0,-1 0,-3 6,3-8,0 0,0 0,0 0,0-1,0 1,0-1,0 1,0-1,-1 0,1 0,-1 0,1 0,-1 0,1-1,-5 2,3-1,-1-1,1 1,0 0,-1-1,1 0,0 0,0 0,-1-1,1 0,0 1,-1-1,-5-3,8 3,0 0,0-1,-1 0,1 0,0 1,1-1,-1 0,0 0,0-1,1 1,-1 0,1 0,0-1,0 1,0-1,0 1,0-1,0 0,1 1,-1-6,-1-11,1 0,2 0,0 0,0 0,2 0,0 1,10-31,6-31,8-89,-6-1,-2-181,-19 320,-2 0,-8-52,8 74,0-1,-1 0,0 0,-1 1,0 0,-1 0,0 0,0 0,-1 1,0-1,0 2,-9-9,0 2,1-1,0-1,1 0,0-1,-17-32,-49-91,78 137,-1 1,1 0,0 0,-1 0,0 0,1 0,-1 0,0 1,0-1,0 0,0 1,0 0,0-1,-1 1,1 0,-4-1,6 2,-1 0,0 0,0 0,1 0,-1 0,0 0,0 0,0 0,1 0,-1 0,0 1,1-1,-1 0,0 0,1 1,-1-1,0 1,1-1,-1 1,0-1,0 1,0 1,0-1,0 1,0 0,0 0,0 0,0-1,0 1,1 0,-1 0,1 0,-1 3,-1 16,1 0,2 26,-1 17,0-60,-1 0,1-1,-1 1,0-1,0 1,0-1,0 0,-1 1,0-1,1 0,-1 0,0 0,-1 0,1 0,0-1,-1 1,1-1,-6 4,3-3,0 1,0-1,0-1,-1 1,1-1,-1 0,0 0,0-1,1 0,-11 1,13-2,0 0,0 1,0-1,0 1,0 0,1 0,-1 0,0 0,0 0,0 0,1 1,-1-1,1 1,-1 0,1 0,0 0,-3 3,3-2,-1 1,1 0,0-1,1 1,-1 0,1 0,0 0,0 0,0 0,0 1,1-1,-1 5,2 14,0 20,-1-42,0 0,-1 1,1-1,0 0,0 1,0-1,-1 0,1 1,-1-1,1 0,-1 0,0 1,1-1,-1 0,0 0,0 0,0 0,1 0,-1 0,0 0,-1 0,0 1,1-2,-1 0,1 0,0 0,-1 0,1 0,0 0,-1 0,1 0,0 0,0-1,-1 1,1 0,0-1,0 1,-1-1,1 0,0 1,0-1,0 0,0 0,0 1,0-1,0 0,0 0,0 0,0 0,1-1,-1 1,-1-2,-1-3,-1 1,1-2,0 1,-3-10,0-7,2 0,1 0,1 0,1 0,3-44,-2-42,-1 103,0 0,-1 1,1-1,-1 1,0-1,-1 1,1-1,-1 1,0 0,0 0,-1 1,1-1,-1 1,0 0,-1 0,-5-5,-9-6,-2 1,-34-19,10 7,34 19,-7-5,-1 0,0 1,-1 1,0 1,-27-9,24 11,-35-16,36 13,21 10,0-1,0 1,0-1,0 1,0-1,0 1,0 0,-1-1,1 1,0 0,0 0,0 0,0 0,-1 0,1 0,0 0,0 0,0 1,0-1,0 0,0 1,-1-1,1 1,0-1,0 1,0-1,0 1,0 0,1 0,-1-1,0 1,0 0,0 0,1 0,-1 0,0 0,1 0,-1 0,1 0,-1 0,1 0,-1 0,1 0,0 1,-1 0,0 8,0-1,0 1,0-1,2 16,0-13,-1 21,3 54,-2-85,-1 1,0-1,1 0,0 0,-1 0,1 0,0 0,0 0,0 0,0 0,1 0,-1-1,0 1,1 0,-1-1,1 1,0-1,-1 0,1 1,0-1,0 0,0 0,0 0,0 0,0 0,0-1,0 1,0-1,0 1,3-1,7 2,1-1,0-1,-1 0,16-3,-4 2,-13 0,0 1,0-2,0 1,0-1,0-1,-1 0,1-1,-1 0,0 0,0-1,17-11,27-20,138-86,-158 103,1 2,0 1,68-20,-78 30,1 2,0 0,-1 2,1 1,1 1,-1 1,-1 1,1 2,0 0,-1 2,0 1,0 1,43 19,4 7,1-3,90 25,-42-25,2-5,0-6,2-5,159-2,1108-14,-1386 1,0 0,0 1,0 0,0 0,8 2,-13-3,0 0,0 1,0-1,-1 0,1 1,0-1,0 0,-1 1,1-1,0 1,-1-1,1 1,0-1,-1 1,1-1,-1 1,1 0,-1-1,1 1,-1 0,1-1,-1 1,0 0,1 0,-1 0,0-1,0 1,0 0,0 0,1 0,-1-1,0 1,0 0,0 0,-1 0,1 0,0-1,0 1,0 0,-1 0,1 0,0-1,-1 1,1 0,-1 0,1-1,-1 1,1-1,-1 2,-4 3,0 0,1 0,-1-1,-1 0,1 0,-1 0,1-1,-1 1,0-1,-1-1,1 1,0-1,-14 3,-7 0,-55 5,-276-6,191-7,-132-9,26 1,246 11,1-2,0-1,1-2,-1 0,-38-13,17 3,-1 2,-88-10,-104 5,115 10,-701-9,819 17,0-1,0 2,0-1,0 1,0 0,0 0,0 1,0 0,1 0,-1 1,-8 4,12-5,1 0,0-1,0 1,0 0,0 0,0 0,0 1,0-1,1 0,-1 1,1-1,0 1,-1-1,1 1,0 0,1-1,-1 1,0 0,1 0,0-1,-1 1,1 0,0 0,1 0,-1 0,0-1,1 1,0 3,1 0,0-1,0 1,1-1,-1 0,1 0,0 0,7 8,-6-8,0 0,-1 0,0 0,0 1,0-1,-1 1,1-1,0 7,0 4,-2-11,0 1,0 0,0-1,1 1,-1 0,1-1,1 0,-1 1,1-1,0 0,0 0,6 7,31 31,-34-35,1 0,0 0,1 0,0-1,0 0,0-1,1 1,12 5,-9-7,-1-1,1-1,16 4,26 8,-52-14,1 0,-1 0,0 0,0 1,0-1,-1 1,1 0,0-1,0 1,-1 0,1 0,-1 0,0 0,1 0,-1 0,0 1,0-1,-1 0,1 0,0 1,-1-1,1 1,-1-1,0 0,0 5,0-2,0 0,-1 1,1-1,-1 0,0 0,-1 0,1 0,-1 0,0-1,0 1,-4 5,5-9,1-1,-1 1,1 0,-1-1,1 1,0-1,-1 1,1 0,0-1,-1 1,1 0,0-1,0 1,-1 0,1 0,0-1,0 1,0 0,0 0,0-1,0 1,0 0,1 0,0 0,0 0,0-1,0 0,0 1,1-1,-1 0,0 1,0-1,1 0,-1 0,0 0,0 0,1 0,-1 0,0-1,0 1,0 0,2-1,54-12,101-35,-112 31,1 2,0 2,94-13,138 25,-122 5,-153-4,29-1,1 1,0 2,-1 2,52 11,125 55,55 15,254 20,-180-81,2-27,-116 0,-55 4,172-3,-266-5,120-27,43-4,272 31,-296 10,1083-3,-1294 0,0 0,1 0,-1 0,0-1,0 1,0-1,0 0,0 0,0 0,0-1,0 1,0-1,-1 0,1 0,0 0,-1-1,0 1,0-1,1 0,-2 0,1 0,0 0,-1 0,1-1,-1 1,0-1,0 0,0 0,-1 1,1-1,-1 0,0 0,1-6,-1 3,0 1,0-1,-1 0,0 0,0 1,-1-1,0 0,0 0,0 1,-1-1,0 1,0-1,-1 1,-4-9,-1 3,-1-1,0 1,-1 1,0 0,-17-15,20 21,-1 0,1 0,-1 0,0 1,0 1,0-1,-1 1,1 0,-1 1,0 0,-16-1,-4 0,-1 2,-35 3,33 2,1 1,-34 10,-27 4,273-50,229 19,-282 13,-121-1,-4 0,0 1,0-1,0 0,0 0,0-1,0 1,0 0,-1-1,1 0,0 0,0 0,0 0,3-2,-5 2,-1 1,0 0,0-1,0 1,0 0,0-1,0 1,0-1,-1 1,1 0,0-1,0 1,0 0,0-1,0 1,0 0,-1-1,1 1,0 0,0-1,-1 1,1 0,0 0,0-1,-1 1,1 0,0 0,-1-1,1 1,0 0,-1 0,1 0,0 0,-1-1,-15-7,14 7,-14-6,0 1,-1 0,0 1,0 1,0 0,-29-1,-107 3,91 3,-500 37,533-35,4-1,0 1,1 1,-1 1,-30 12,-86 32,-34 14,152-55,0-1,0-1,-1-1,0-1,-30 1,-125-5,111-2,-168-10,45 2,91 9,51 2,-94-10,-330-43,-57 46,308 8,-228-2,427-2,1 0,0-2,0 0,-29-11,21 6,-41-6,-75 2,-226 10,178 6,145-2,-61-3,107 2,1 0,-1 0,1-1,-1 1,1-1,-1 0,1 0,-1 0,1 0,-4-2,6 3,-1-1,0 0,1 1,-1-1,1 0,-1 1,1-1,-1 0,1 0,0 1,-1-1,1 0,0 0,0 0,0 1,-1-1,1 0,0 0,0 0,0 0,0 0,0 1,1-1,-1 0,0 0,0 0,0 0,1 1,-1-1,0 0,1 0,-1 1,1-1,0-1,4-6,1 0,0 1,0 0,1-1,0 2,0-1,1 1,0 0,0 1,0 0,12-6,1 2,0 0,0 1,44-10,-1 7,114-5,73 13,-182 3,590 32,-457-18,24 3,207 10,147-26,-281-3,-237 3,1 2,76 14,-123-13,-1 1,1 0,21 12,-22-10,0-1,0 0,21 4,2-5,1-1,0-2,55-5,-15 1,-38 1,0 2,0 2,45 10,-16-2,-39-7,0 2,40 12,-63-15,0 0,0 0,0 1,0 0,-1 0,0 1,0 0,0 0,0 1,-1 0,0 0,0 0,6 9,122 204,-124-199,-2-1,0 1,-1 1,-1-1,-1 1,-1 0,0 0,-2 0,-1 1,0-1,-3 26,-1 128,4-144,-1-30,0 0,0 0,0 0,0 0,0 0,0 0,0 1,-1-1,1 0,0 0,0 0,-1 0,1 0,-1 0,1-1,-2 3,2-3,-1 0,1 0,0 0,-1 0,1 0,0 0,-1 0,1 0,-1 0,1 0,0 0,-1 0,1 0,-1 0,1 0,0-1,-1 1,1 0,0 0,-1 0,1-1,0 1,-1 0,1 0,0-1,0 1,-1 0,1-1,-24-33,20 29,-28-45,-2 1,-2 2,-2 2,-56-52,88 91,-1 1,1 0,-1 0,-1 1,1 0,-1 0,1 1,-1 0,0 0,-10-2,0 3,0 0,1 1,-33 2,-12 0,-59 6,105-4,0 0,0 1,0 0,0 1,-24 12,5-1,-1-1,-75 18,-79 6,130-28,18-3,-195 32,177-33,0-3,-63-3,-13-2,-26-1,160 2,0 0,-1 0,1-1,0 1,0-1,0 1,0-1,0 0,0 1,0-1,0 0,0-1,0 1,0 0,-1-2,3 2,-1 0,0 0,1 0,0 0,-1 0,1 0,0 0,-1 0,1 0,0 0,0 0,0 0,0 0,0 0,0 0,0 0,0 0,1 0,-1 0,0 0,1 0,-1 0,1 0,-1 0,1 0,-1 0,1 0,-1 1,1-1,0 0,0 0,0 0,6-7,0 2,0-1,0 1,1 0,0 1,0-1,1 2,-1-1,1 1,0 1,10-4,18-3,56-8,-93 18,343-32,6 28,-54 3,-147-3,451-7,-520 10,85 3,-162-2,1 0,-1 1,1-1,-1 1,1-1,-1 1,1 0,-1 0,0 0,0 0,1 1,-1-1,0 0,0 1,0 0,0-1,-1 1,3 3,-2-2,0 0,0 0,-1 1,1-1,-1 0,0 1,0 0,0-1,0 1,-1-1,1 7,-1-2,-1 0,1-1,-1 1,-1 0,0 0,0-1,0 1,-1-1,0 0,0 0,-7 10,-62 75,68-88,-1 0,1 0,-1-1,0 1,0-1,0 0,0 0,0-1,-1 0,1 0,-1 0,1 0,-1-1,0 0,-6 0,-11 1,-1-2,-35-3,6 0,-311 2,355 0,0 0,-1 0,1-1,0-1,0 0,-15-7,13 6,0 0,0 0,0 1,-13-2,-43-5,34 4,-59-2,-53-2,1 0,92 10,19 1,0-1,0-2,-48-9,26 0,-104-6,-59 14,214 3,-104-1,-103 3,162 3,-52 13,-10 2,102-18,0 0,0 1,1 0,-1 0,1 0,0 1,0 1,0-1,1 1,-1 1,1-1,-10 12,-29 19,32-29,0 1,0-2,-1 0,0-1,0 0,-21 3,-18 5,10 0,-80 11,121-24,-2 0,-1 1,1 0,0 0,0 0,0 1,0 0,-7 3,12-5,0 1,0-1,1 0,-1 1,0-1,0 0,1 0,-1 1,0-1,1 0,-1 0,0 1,1-1,-1 0,0 0,1 0,-1 0,0 1,1-1,-1 0,1 0,-1 0,0 0,1 0,-1 0,1 0,-1 0,0 0,1 0,0-1,17 4,381-2,-197-2,-123 2,90-3,-168 2,0 0,0 0,0 0,0 0,0 0,0 0,0-1,0 1,0 0,0 0,0-1,0 1,0-1,0 1,0-1,0 1,0-1,0 0,0 0,0 0,-1 0,0 1,0-1,0 0,0 1,0-1,0 0,0 1,0-1,0 1,-1-1,1 0,0 1,0-1,-1 1,1-1,0 1,-1-1,1 1,0-1,-1 1,1-1,-1 1,0-1,-6-5,0 1,0 0,-14-7,-47-19,-86-27,32 14,-379-134,429 156,-206-57,192 58,-114-11,151 27,-145-9,182 15,0 0,1 1,-1 0,1 1,-1 0,1 1,-14 6,-78 46,32-16,-453 210,488-234,-63 17,82-29,0 0,0-1,-1-1,1-1,-1-1,-18-1,26-2,25-2,65-9,152-6,-33 5,380-22,-480 39,-22 0,-1-3,89-12,-94 5,-64 7,-14 1,-22 0,23 0,-846 1,834-1,0 0,-1-1,1-1,0-1,0 0,1-2,-34-11,-2-7,-163-76,172 76,2-2,-71-54,95 66,0 1,0 1,-1 1,0 0,0 2,-38-12,19 7,21 6,0 1,-1 1,1 1,-1 0,-27-1,-81 6,1 5,-155 29,163-10,28-6,86-19,1 1,-1 0,0 0,0 0,1 0,-1 0,1 0,-1 1,1-1,-1 1,1 0,0-1,0 1,0 0,0 0,0 1,0-1,1 0,-1 1,1-1,0 1,-1-1,1 1,0 0,0-1,1 1,-2 4,1 6,0-1,0 1,1 0,4 23,-3-30,0-1,1 0,-1 0,1 0,0 0,0-1,1 1,0 0,0-1,0 0,0 0,0 0,1 0,0 0,0-1,0 1,0-1,0 0,1 0,6 2,9 5,0-1,0-1,32 7,9 0,2-3,0-3,65 2,193-10,-148-3,-92 2,123-3,-175 1,0-2,0-1,0-2,52-18,-58 16,1-1,40-25,-57 30,0 0,-1 0,1-1,-1 0,0 0,-1 0,1-1,-1 0,-1 0,1 0,-1 0,4-13,0 0,-1-1,5-27,-11 41,0 1,0 0,-1 0,1 0,-2 0,1-1,0 1,-1 0,-1 0,1 0,-1 0,-4-11,4 14,0 0,0 1,0-1,-1 1,1-1,-1 1,0 0,0 0,0 0,0 0,0 0,0 1,0 0,0-1,-1 1,1 0,0 0,-1 1,-5-1,-8-1,-1 1,-28 3,26-2,-246 5,261-5,0 1,0-1,0 1,0 0,0 0,0 0,0 1,0-1,0 1,-7 5,-3 2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4T23:42:34.69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24575,'0'0'-8191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4T23:42:44.01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24575,'0'0'-8191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4T23:42:44.65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24575,'0'0'-8191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27T15:12:38.916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8245 2461,'-10'-7,"0"0,0 1,-1 0,1 1,-1 0,-15-5,17 7,-50-16,43 15,0-1,0-1,1 0,0-1,-27-16,32 14,-1 0,1-1,-13-17,19 22,3 5,1-1,-1 1,1-1,-1 1,1-1,-1 1,1-1,-1 0,1 1,0-1,0 0,-1 1,1-1,0 0,0 1,0-1,0 0,-1 0,1 1,0-1,0 0,1 0,-1 1,0-1,0 0,0 0,1 0,0 0,-1 0,1 0,0 1,0-1,0 0,0 0,0 1,0-1,0 1,0-1,0 1,0-1,0 1,1-1,5-1,0 1,1 0,-1 0,13 1,7 3,-1 1,0 1,0 1,37 15,18 4,-135-35,-60-3,41 3,1-3,-105-33,59 14,73 23,0 1,-1 3,0 1,-61 4,-328 2,253-3,180 1,-1 0,1 0,-1 0,1 1,0-1,-1 0,1 1,-1 0,-1 1,3-2,0 1,1-1,-1 1,0-1,1 1,-1 0,1-1,-1 1,1 0,0 0,-1-1,1 1,0 0,-1 0,1 0,0-1,0 1,0 0,0 0,0 0,0 0,0-1,0 1,0 0,0 0,0 0,0 0,1-1,-1 1,0 0,1 0,-1-1,1 2,5 11,1-1,0 1,0-2,1 1,1-1,0-1,11 12,10 6,40 30,-36-32,49 27,-68-44,0-2,1 1,1-2,-1 0,1-1,19 3,48 1,163-4,-152-6,-92 1,0 0,0 0,-1 0,1 0,0-1,0 1,0-1,0 0,0 0,-1 0,1 0,0 0,-1 0,1-1,2-2,-3 2,0 0,0-1,-1 1,1-1,-1 1,0-1,1 0,-1 1,-1-1,1 0,0 0,-1 0,1 0,-1 1,0-6,-1-174,-1 65,3 87,0 20,0 1,-1 0,0-1,-1 1,-3-17,4 25,0 1,-1-1,1 0,-1 1,1-1,-1 1,0-1,1 1,-1-1,1 1,-1-1,0 1,0-1,1 1,-1 0,0 0,0-1,1 1,-1 0,0 0,0 0,1 0,-1 0,0 0,0 0,0 0,1 0,-3 0,-29 7,19-4,-81 7,-1-3,-122-8,84-1,11 1,-145 3,148 8,-52 2,88-13,-44 2,125-1,0 0,0 0,1 1,-1-1,0 1,0-1,1 1,-1-1,0 1,1 0,-1 0,1 0,-1 0,1 0,-1 0,1 1,0-1,-1 0,1 1,0-1,0 1,0-1,0 1,1 0,-1-1,0 1,1 0,-1-1,1 1,-1 0,1 0,0 0,0-1,-1 1,2 0,-1 0,0 0,0-1,1 3,0 5,1-1,0 1,0-1,1 0,0 0,0 0,5 9,4 1,1 0,0-1,2 0,0-1,0-1,1 0,1-1,1-1,0-1,0 0,1-1,1-1,25 9,-11-6,0-2,1-2,0-1,0-1,1-3,-1 0,51-3,-81 0,0-2,0 1,1 0,-1-1,0 0,0 0,-1-1,1 0,7-3,-10 4,0-1,0 1,-1-1,1 1,0-1,-1 0,0 0,1 0,-1 0,0 0,0 0,0 0,0 0,0 0,-1-1,1 1,-1 0,1-1,-1 1,0 0,0-1,0 1,0-3,-2-7,1 0,-1 1,-1-1,0 0,-1 1,0-1,-1 1,0 1,0-1,-1 0,-1 1,0 1,0-1,-1 1,0 0,-15-12,11 10,-1 1,0 0,0 1,-1 1,0 0,0 1,-1 0,0 1,0 1,-1 0,1 2,-17-3,-39-3,-73-3,136 11,1 1,0 0,-1 0,1 1,0 0,-1 0,1 1,0 0,0 0,0 0,0 1,1 0,-1 1,-7 4,-145 120,19-13,50-49,-159 117,237-173,0-1,0 0,0 0,-1-1,-17 8,27-15,0 0,-1 0,1 1,-1-2,1 1,-1 0,0-1,1 0,-1 0,1 0,-1 0,0 0,1-1,-1 1,1-1,-1 0,1 0,-1-1,1 1,0-1,0 0,-6-3,-4-6,1-1,0-1,0 1,1-2,-11-17,8 10,-26-27,-23-12,-34-39,76 77,8 8,0 0,1-1,0-1,-15-28,25 41,0-1,1 0,-1 0,1 0,0 0,0 0,0-1,0 1,1 0,-1 0,1-1,0 1,1 0,-1 0,1-1,0 1,0 0,0 0,0 0,1 0,0 0,0 0,0 1,0-1,0 0,6-5,-2 3,-1 1,1 1,0-1,1 1,-1 0,1 0,0 1,0 0,0 0,0 1,0 0,1 0,10-1,14-1,59 0,-72 4,19 0,-1 1,40 7,-60-5,0 1,0 1,0 0,-1 1,0 1,26 15,-17-7,1-1,31 12,-46-22,1 0,0-1,-1 0,1-1,0 0,0-1,23-1,-78 4,0 2,-79 22,-81 32,158-52,31-6,0 1,-24 8,13-4,0 0,0-2,0-1,-1-1,0-1,1-1,-1-1,-33-5,11 0,-51-14,42 3,40 10,0 1,0 0,-19-1,-148-26,131 20,1 3,-1 2,-61-1,62 7,-57-9,33 2,53 4,0-1,1 0,-29-12,-32-8,17 13,1 2,-1 4,0 2,-82 6,180-3,0 2,47 6,69 19,7 2,-55-13,178 50,-120-28,-153-35,-1 0,1 0,0 1,-1 0,1-1,-1 2,0-1,0 0,5 7,-5-6,1 1,-1-1,1 0,0-1,0 1,0-1,8 3,25 2,7 1,-43-9,-1 1,1-1,0 1,0 0,-1 0,1 0,0 0,-1 0,1 0,-1 0,1 0,-1 1,0-1,0 1,1-1,-1 1,2 3,-3-5,0 1,0-1,0 1,1 0,-1-1,0 1,0-1,0 1,0 0,0-1,0 1,0 0,0-1,0 1,0 0,0-1,-1 1,1-1,0 1,0 0,-1-1,1 1,0-1,-1 1,1-1,-1 1,-17 9,-28-2,40-8,-272 5,149-8,109 3,0-2,1-1,-1 0,1-1,-24-9,-8-1,26 8,1-2,-47-19,44 14,-1 1,-57-15,-64-4,87 19,0 3,0 3,-120 3,105 4,51-2,-47-9,-7 0,55 6,1 0,0-1,0-1,-39-16,33 11,-57-14,54 20,22 4,0 0,0-1,0 0,0-1,1-1,-18-7,27 11,1 0,-1-1,1 1,-1 0,0-1,1 1,-1-1,1 1,-1 0,1-1,-1 1,1-1,-1 0,1 1,0-1,-1 1,1-1,0 0,-1 1,1-1,0 1,0-1,0 0,-1 0,1 1,0-1,0 0,0 1,0-1,0 0,0 1,1-1,-1 0,0 1,0-1,0 0,1 1,-1-1,0 0,1 1,-1-1,0 1,1-1,-1 1,1-1,0 0,1-2,1 1,0 0,0 0,-1 0,1 0,0 0,1 1,3-3,16-2,0 1,1 0,-1 2,1 1,32 1,46-6,-37-1,186-17,-239 25,-9 0,1 1,-1-1,1 0,-1 0,1-1,-1 1,1-1,-1 1,1-1,-1 0,0-1,1 1,-1 0,5-4,-7 5,-1-1,0 1,0 0,1 0,-1-1,0 1,0 0,0-1,1 1,-1 0,0-1,0 1,0 0,0-1,0 1,1 0,-1-1,0 1,0 0,0-1,0 1,0 0,0-1,0 1,0 0,0-1,-1 1,1-1,0 1,0 0,0-1,-12-7,-16 0,-10 4,0 2,-1 1,-48 6,62-2,0 2,0 0,0 1,1 2,-35 15,37-15,0-1,0-1,0-1,-1-2,-27 3,-23 3,5-1,50-7,1 1,-1 0,1 1,-26 9,40-11,1 0,0 0,-1 0,1 1,0-1,0 1,0 0,0-1,0 1,0 0,1 0,-1 0,1 0,-1 1,1-1,0 0,-2 4,3-5,-1 1,1-1,0 0,0 1,0-1,-1 0,1 1,0-1,1 0,-1 0,0 1,0-1,1 0,-1 1,0-1,1 0,-1 0,1 1,0-1,-1 0,1 0,0 0,0 0,0 0,0 0,0 0,0 0,0 0,0-1,0 1,0 0,0-1,0 1,0 0,2 0,19 5,-1 0,1-2,0 0,1-1,34-1,-14 1,-12-1,102 11,-113-9,0 0,0 1,-1 1,29 13,-33-12,0 0,1-1,0 0,0-2,0 0,0 0,1-2,-1 0,24 0,-36-3,0 1,-1 1,1-1,0 1,-1-1,1 1,-1 0,6 2,-9-3,1 1,-1-1,1 0,-1 1,1-1,-1 0,1 1,-1-1,1 1,-1-1,0 1,1-1,-1 1,0-1,1 1,-1-1,0 1,0-1,0 1,1-1,-1 1,0 0,0 1,0-1,-1 0,1 1,0-1,-1 0,1 0,-1 0,1 1,-1-1,0 0,1 0,-1 0,0 0,0 0,-1 1,-9 8,0 0,-1 0,-1-1,-14 8,-24 18,51-35,-21 17,-41 25,53-37,1-1,-1 0,0-1,-1 0,1 0,0-1,-1 0,-14 1,-139-5,57-1,-86 3,186 0,0-1,0 0,0 0,0-1,1 0,-1 0,1 0,-1-1,1 0,0 0,0 0,-6-5,3 2,0 1,-1 0,-15-7,-96-38,-18-7,138 57,-16-6,-1 1,1 0,-1 1,0 1,-29-1,-810 5,853-1,-1 0,1 0,-1 1,1-1,-1 1,1 0,0 0,-1 0,-4 3,8-4,-1 1,1-1,-1 0,1 0,0 1,-1-1,1 0,0 1,-1-1,1 0,0 1,0-1,-1 0,1 1,0-1,0 1,0-1,0 1,-1-1,1 0,0 1,0-1,0 1,0-1,0 1,0-1,0 1,0-1,0 1,1 1,0-1,0 0,0 1,0-1,0 0,0 1,0-1,0 0,1 0,-1 0,0 0,1 0,1 1,18 9,1 0,42 14,-5-2,45 22,119 46,-194-81,0-3,1 0,-1-2,1-1,0-1,33-2,166-3,34-1,-249 1,0 0,0-1,-1 0,0-1,24-10,63-36,-80 39,42-21,65-38,-122 68,-1-1,0 0,0 0,0 0,0-1,-1 1,1-1,-1 0,0 0,0 0,0 0,-1 0,0-1,1 1,-1-1,1-6,-2 5,0 0,0-1,0 1,-1-1,0 0,-1 1,1-1,-1 1,-1 0,1-1,-5-11,-6-14,-1 1,-1 0,-2 1,-1 1,-1 1,-1 0,-2 1,-1 2,-1 0,-1 1,0 1,-2 1,-43-26,-2 5,-2 3,-94-36,118 61,-1 2,-83-12,61 16,-131 0,361 10,57-7,65-17,66-21,786-179,-394 67,-552 127,-175 27,0 1,0 1,0 0,0 0,0 1,0 0,0 1,17 5,-25-3,-17 5,-97 39,-103 29,-769 189,593-202,169-32,-113 30,39-7,260-52,28-3,0 0,0 1,1 0,-1 0,0 0,-11 5,18-6,0 0,0 0,-1 0,1 1,0-1,0 0,-1 0,1 0,0 1,0-1,0 0,-1 0,1 1,0-1,0 0,0 0,0 1,0-1,0 0,0 1,0-1,0 0,-1 0,1 1,0-1,0 0,0 1,1-1,-1 0,0 0,0 1,0-1,0 0,0 1,0-1,0 0,0 0,1 1,-1-1,0 0,0 0,0 1,0-1,1 0,-1 0,0 0,0 0,1 1,-1-1,0 0,0 0,1 0,-1 0,0 0,0 0,1 1,-1-1,1 0,23 12,15 2,2-1,-1-2,46 7,131 8,-44-14,2-8,315-33,-291 12,-889 68,565-40,-175 19,-462 32,608-64,235-27,98-23,334-52,-368 91,-143 13,0 0,0 0,1 0,-1 0,0-1,0 1,0-1,0 0,0 0,3-1,-5 2,0-1,0 1,0 0,1 0,-1-1,0 1,0 0,0 0,0-1,0 1,0 0,0-1,0 1,0 0,0 0,0-1,0 1,0 0,0-1,0 1,0 0,0 0,0-1,0 1,0 0,0-1,0 1,-1 0,1 0,0-1,0 1,0 0,0 0,-1 0,1-1,0 1,0 0,-1 0,1 0,0-1,-6-2,1-1,-1 1,1 0,-1 0,-11-3,-15-3,-1 1,0 1,-45-3,-104 1,159 9,-376 0,172 1,222-1,0 0,1 0,-1 1,1-1,-1 1,0 0,-7 3,11-3,-1 0,0 0,1 0,-1 0,1 0,-1 1,1-1,0 0,0 1,-1-1,1 1,0-1,0 1,0 0,1-1,-1 1,0 0,1 0,-1 0,1-1,-1 5,0-2,1 0,-1 0,0 0,0 0,-1 0,1 0,-1 0,-3 6,3-8,0 0,0 0,0 0,0-1,0 1,0-1,0 1,0-1,-1 0,1 0,-1 0,1 0,-1 0,1-1,-5 2,3-1,-1-1,1 1,0 0,-1-1,1 0,0 0,0 0,-1-1,1 0,0 1,-1-1,-5-3,8 3,0 0,0-1,-1 0,1 0,0 1,1-1,-1 0,0 0,0-1,1 1,-1 0,1 0,0-1,0 1,0-1,0 1,0-1,0 0,1 1,-1-6,-1-11,1 0,2 0,0 0,0 0,2 0,0 1,10-31,6-31,8-89,-6-1,-2-181,-19 320,-2 0,-8-52,8 74,0-1,-1 0,0 0,-1 1,0 0,-1 0,0 0,0 0,-1 1,0-1,0 2,-9-9,0 2,1-1,0-1,1 0,0-1,-17-32,-49-91,78 137,-1 1,1 0,0 0,-1 0,0 0,1 0,-1 0,0 1,0-1,0 0,0 1,0 0,0-1,-1 1,1 0,-4-1,6 2,-1 0,0 0,0 0,1 0,-1 0,0 0,0 0,0 0,1 0,-1 0,0 1,1-1,-1 0,0 0,1 1,-1-1,0 1,1-1,-1 1,0-1,0 1,0 1,0-1,0 1,0 0,0 0,0 0,0-1,0 1,1 0,-1 0,1 0,-1 3,-1 16,1 0,2 26,-1 17,0-60,-1 0,1-1,-1 1,0-1,0 1,0-1,0 0,-1 1,0-1,1 0,-1 0,0 0,-1 0,1 0,0-1,-1 1,1-1,-6 4,3-3,0 1,0-1,0-1,-1 1,1-1,-1 0,0 0,0-1,1 0,-11 1,13-2,0 0,0 1,0-1,0 1,0 0,1 0,-1 0,0 0,0 0,0 0,1 1,-1-1,1 1,-1 0,1 0,0 0,-3 3,3-2,-1 1,1 0,0-1,1 1,-1 0,1 0,0 0,0 0,0 0,0 1,1-1,-1 5,2 14,0 20,-1-42,0 0,-1 1,1-1,0 0,0 1,0-1,-1 0,1 1,-1-1,1 0,-1 0,0 1,1-1,-1 0,0 0,0 0,0 0,1 0,-1 0,0 0,-1 0,0 1,1-2,-1 0,1 0,0 0,-1 0,1 0,0 0,-1 0,1 0,0 0,0-1,-1 1,1 0,0-1,0 1,-1-1,1 0,0 1,0-1,0 0,0 0,0 1,0-1,0 0,0 0,0 0,0 0,1-1,-1 1,-1-2,-1-3,-1 1,1-2,0 1,-3-10,0-7,2 0,1 0,1 0,1 0,3-44,-2-42,-1 103,0 0,-1 1,1-1,-1 1,0-1,-1 1,1-1,-1 1,0 0,0 0,-1 1,1-1,-1 1,0 0,-1 0,-5-5,-9-6,-2 1,-34-19,10 7,34 19,-7-5,-1 0,0 1,-1 1,0 1,-27-9,24 11,-35-16,36 13,21 10,0-1,0 1,0-1,0 1,0-1,0 1,0 0,-1-1,1 1,0 0,0 0,0 0,0 0,-1 0,1 0,0 0,0 0,0 1,0-1,0 0,0 1,-1-1,1 1,0-1,0 1,0-1,0 1,0 0,1 0,-1-1,0 1,0 0,0 0,1 0,-1 0,0 0,1 0,-1 0,1 0,-1 0,1 0,-1 0,1 0,0 1,-1 0,0 8,0-1,0 1,0-1,2 16,0-13,-1 21,3 54,-2-85,-1 1,0-1,1 0,0 0,-1 0,1 0,0 0,0 0,0 0,0 0,1 0,-1-1,0 1,1 0,-1-1,1 1,0-1,-1 0,1 1,0-1,0 0,0 0,0 0,0 0,0 0,0-1,0 1,0-1,0 1,3-1,7 2,1-1,0-1,-1 0,16-3,-4 2,-13 0,0 1,0-2,0 1,0-1,0-1,-1 0,1-1,-1 0,0 0,0-1,17-11,27-20,138-86,-158 103,1 2,0 1,68-20,-78 30,1 2,0 0,-1 2,1 1,1 1,-1 1,-1 1,1 2,0 0,-1 2,0 1,0 1,43 19,4 7,1-3,90 25,-42-25,2-5,0-6,2-5,159-2,1108-14,-1386 1,0 0,0 1,0 0,0 0,8 2,-13-3,0 0,0 1,0-1,-1 0,1 1,0-1,0 0,-1 1,1-1,0 1,-1-1,1 1,0-1,-1 1,1-1,-1 1,1 0,-1-1,1 1,-1 0,1-1,-1 1,0 0,1 0,-1 0,0-1,0 1,0 0,0 0,1 0,-1-1,0 1,0 0,0 0,-1 0,1 0,0-1,0 1,0 0,-1 0,1 0,0-1,-1 1,1 0,-1 0,1-1,-1 1,1-1,-1 2,-4 3,0 0,1 0,-1-1,-1 0,1 0,-1 0,1-1,-1 1,0-1,-1-1,1 1,0-1,-14 3,-7 0,-55 5,-276-6,191-7,-132-9,26 1,246 11,1-2,0-1,1-2,-1 0,-38-13,17 3,-1 2,-88-10,-104 5,115 10,-701-9,819 17,0-1,0 2,0-1,0 1,0 0,0 0,0 1,0 0,1 0,-1 1,-8 4,12-5,1 0,0-1,0 1,0 0,0 0,0 0,0 1,0-1,1 0,-1 1,1-1,0 1,-1-1,1 1,0 0,1-1,-1 1,0 0,1 0,0-1,-1 1,1 0,0 0,1 0,-1 0,0-1,1 1,0 3,1 0,0-1,0 1,1-1,-1 0,1 0,0 0,7 8,-6-8,0 0,-1 0,0 0,0 1,0-1,-1 1,1-1,0 7,0 4,-2-11,0 1,0 0,0-1,1 1,-1 0,1-1,1 0,-1 1,1-1,0 0,0 0,6 7,31 31,-34-35,1 0,0 0,1 0,0-1,0 0,0-1,1 1,12 5,-9-7,-1-1,1-1,16 4,26 8,-52-14,1 0,-1 0,0 0,0 1,0-1,-1 1,1 0,0-1,0 1,-1 0,1 0,-1 0,0 0,1 0,-1 0,0 1,0-1,-1 0,1 0,0 1,-1-1,1 1,-1-1,0 0,0 5,0-2,0 0,-1 1,1-1,-1 0,0 0,-1 0,1 0,-1 0,0-1,0 1,-4 5,5-9,1-1,-1 1,1 0,-1-1,1 1,0-1,-1 1,1 0,0-1,-1 1,1 0,0-1,0 1,-1 0,1 0,0-1,0 1,0 0,0 0,0-1,0 1,0 0,1 0,0 0,0 0,0-1,0 0,0 1,1-1,-1 0,0 1,0-1,1 0,-1 0,0 0,0 0,1 0,-1 0,0-1,0 1,0 0,2-1,54-12,101-35,-112 31,1 2,0 2,94-13,138 25,-122 5,-153-4,29-1,1 1,0 2,-1 2,52 11,125 55,55 15,254 20,-180-81,2-27,-116 0,-55 4,172-3,-266-5,120-27,43-4,272 31,-296 10,1083-3,-1294 0,0 0,1 0,-1 0,0-1,0 1,0-1,0 0,0 0,0 0,0-1,0 1,0-1,-1 0,1 0,0 0,-1-1,0 1,0-1,1 0,-2 0,1 0,0 0,-1 0,1-1,-1 1,0-1,0 0,0 0,-1 1,1-1,-1 0,0 0,1-6,-1 3,0 1,0-1,-1 0,0 0,0 1,-1-1,0 0,0 0,0 1,-1-1,0 1,0-1,-1 1,-4-9,-1 3,-1-1,0 1,-1 1,0 0,-17-15,20 21,-1 0,1 0,-1 0,0 1,0 1,0-1,-1 1,1 0,-1 1,0 0,-16-1,-4 0,-1 2,-35 3,33 2,1 1,-34 10,-27 4,273-50,229 19,-282 13,-121-1,-4 0,0 1,0-1,0 0,0 0,0-1,0 1,0 0,-1-1,1 0,0 0,0 0,0 0,3-2,-5 2,-1 1,0 0,0-1,0 1,0 0,0-1,0 1,0-1,-1 1,1 0,0-1,0 1,0 0,0-1,0 1,0 0,-1-1,1 1,0 0,0-1,-1 1,1 0,0 0,0-1,-1 1,1 0,0 0,-1-1,1 1,0 0,-1 0,1 0,0 0,-1-1,-15-7,14 7,-14-6,0 1,-1 0,0 1,0 1,0 0,-29-1,-107 3,91 3,-500 37,533-35,4-1,0 1,1 1,-1 1,-30 12,-86 32,-34 14,152-55,0-1,0-1,-1-1,0-1,-30 1,-125-5,111-2,-168-10,45 2,91 9,51 2,-94-10,-330-43,-57 46,308 8,-228-2,427-2,1 0,0-2,0 0,-29-11,21 6,-41-6,-75 2,-226 10,178 6,145-2,-61-3,107 2,1 0,-1 0,1-1,-1 1,1-1,-1 0,1 0,-1 0,1 0,-4-2,6 3,-1-1,0 0,1 1,-1-1,1 0,-1 1,1-1,-1 0,1 0,0 1,-1-1,1 0,0 0,0 0,0 1,-1-1,1 0,0 0,0 0,0 0,0 0,0 1,1-1,-1 0,0 0,0 0,0 0,1 1,-1-1,0 0,1 0,-1 1,1-1,0-1,4-6,1 0,0 1,0 0,1-1,0 2,0-1,1 1,0 0,0 1,0 0,12-6,1 2,0 0,0 1,44-10,-1 7,114-5,73 13,-182 3,590 32,-457-18,24 3,207 10,147-26,-281-3,-237 3,1 2,76 14,-123-13,-1 1,1 0,21 12,-22-10,0-1,0 0,21 4,2-5,1-1,0-2,55-5,-15 1,-38 1,0 2,0 2,45 10,-16-2,-39-7,0 2,40 12,-63-15,0 0,0 0,0 1,0 0,-1 0,0 1,0 0,0 0,0 1,-1 0,0 0,0 0,6 9,122 204,-124-199,-2-1,0 1,-1 1,-1-1,-1 1,-1 0,0 0,-2 0,-1 1,0-1,-3 26,-1 128,4-144,-1-30,0 0,0 0,0 0,0 0,0 0,0 0,0 1,-1-1,1 0,0 0,0 0,-1 0,1 0,-1 0,1-1,-2 3,2-3,-1 0,1 0,0 0,-1 0,1 0,0 0,-1 0,1 0,-1 0,1 0,0 0,-1 0,1 0,-1 0,1 0,0-1,-1 1,1 0,0 0,-1 0,1-1,0 1,-1 0,1 0,0-1,0 1,-1 0,1-1,-24-33,20 29,-28-45,-2 1,-2 2,-2 2,-56-52,88 91,-1 1,1 0,-1 0,-1 1,1 0,-1 0,1 1,-1 0,0 0,-10-2,0 3,0 0,1 1,-33 2,-12 0,-59 6,105-4,0 0,0 1,0 0,0 1,-24 12,5-1,-1-1,-75 18,-79 6,130-28,18-3,-195 32,177-33,0-3,-63-3,-13-2,-26-1,160 2,0 0,-1 0,1-1,0 1,0-1,0 1,0-1,0 0,0 1,0-1,0 0,0-1,0 1,0 0,-1-2,3 2,-1 0,0 0,1 0,0 0,-1 0,1 0,0 0,-1 0,1 0,0 0,0 0,0 0,0 0,0 0,0 0,0 0,0 0,1 0,-1 0,0 0,1 0,-1 0,1 0,-1 0,1 0,-1 0,1 0,-1 1,1-1,0 0,0 0,0 0,6-7,0 2,0-1,0 1,1 0,0 1,0-1,1 2,-1-1,1 1,0 1,10-4,18-3,56-8,-93 18,343-32,6 28,-54 3,-147-3,451-7,-520 10,85 3,-162-2,1 0,-1 1,1-1,-1 1,1-1,-1 1,1 0,-1 0,0 0,0 0,1 1,-1-1,0 0,0 1,0 0,0-1,-1 1,3 3,-2-2,0 0,0 0,-1 1,1-1,-1 0,0 1,0 0,0-1,0 1,-1-1,1 7,-1-2,-1 0,1-1,-1 1,-1 0,0 0,0-1,0 1,-1-1,0 0,0 0,-7 10,-62 75,68-88,-1 0,1 0,-1-1,0 1,0-1,0 0,0 0,0-1,-1 0,1 0,-1 0,1 0,-1-1,0 0,-6 0,-11 1,-1-2,-35-3,6 0,-311 2,355 0,0 0,-1 0,1-1,0-1,0 0,-15-7,13 6,0 0,0 0,0 1,-13-2,-43-5,34 4,-59-2,-53-2,1 0,92 10,19 1,0-1,0-2,-48-9,26 0,-104-6,-59 14,214 3,-104-1,-103 3,162 3,-52 13,-10 2,102-18,0 0,0 1,1 0,-1 0,1 0,0 1,0 1,0-1,1 1,-1 1,1-1,-10 12,-29 19,32-29,0 1,0-2,-1 0,0-1,0 0,-21 3,-18 5,10 0,-80 11,121-24,-2 0,-1 1,1 0,0 0,0 0,0 1,0 0,-7 3,12-5,0 1,0-1,1 0,-1 1,0-1,0 0,1 0,-1 1,0-1,1 0,-1 0,0 1,1-1,-1 0,0 0,1 0,-1 0,0 1,1-1,-1 0,1 0,-1 0,0 0,1 0,-1 0,1 0,-1 0,0 0,1 0,0-1,17 4,381-2,-197-2,-123 2,90-3,-168 2,0 0,0 0,0 0,0 0,0 0,0 0,0-1,0 1,0 0,0 0,0-1,0 1,0-1,0 1,0-1,0 1,0-1,0 0,0 0,0 0,-1 0,0 1,0-1,0 0,0 1,0-1,0 0,0 1,0-1,0 1,-1-1,1 0,0 1,0-1,-1 1,1-1,0 1,-1-1,1 1,0-1,-1 1,1-1,-1 1,0-1,-6-5,0 1,0 0,-14-7,-47-19,-86-27,32 14,-379-134,429 156,-206-57,192 58,-114-11,151 27,-145-9,182 15,0 0,1 1,-1 0,1 1,-1 0,1 1,-14 6,-78 46,32-16,-453 210,488-234,-63 17,82-29,0 0,0-1,-1-1,1-1,-1-1,-18-1,26-2,25-2,65-9,152-6,-33 5,380-22,-480 39,-22 0,-1-3,89-12,-94 5,-64 7,-14 1,-22 0,23 0,-846 1,834-1,0 0,-1-1,1-1,0-1,0 0,1-2,-34-11,-2-7,-163-76,172 76,2-2,-71-54,95 66,0 1,0 1,-1 1,0 0,0 2,-38-12,19 7,21 6,0 1,-1 1,1 1,-1 0,-27-1,-81 6,1 5,-155 29,163-10,28-6,86-19,1 1,-1 0,0 0,0 0,1 0,-1 0,1 0,-1 1,1-1,-1 1,1 0,0-1,0 1,0 0,0 0,0 1,0-1,1 0,-1 1,1-1,0 1,-1-1,1 1,0 0,0-1,1 1,-2 4,1 6,0-1,0 1,1 0,4 23,-3-30,0-1,1 0,-1 0,1 0,0 0,0-1,1 1,0 0,0-1,0 0,0 0,0 0,1 0,0 0,0-1,0 1,0-1,0 0,1 0,6 2,9 5,0-1,0-1,32 7,9 0,2-3,0-3,65 2,193-10,-148-3,-92 2,123-3,-175 1,0-2,0-1,0-2,52-18,-58 16,1-1,40-25,-57 30,0 0,-1 0,1-1,-1 0,0 0,-1 0,1-1,-1 0,-1 0,1 0,-1 0,4-13,0 0,-1-1,5-27,-11 41,0 1,0 0,-1 0,1 0,-2 0,1-1,0 1,-1 0,-1 0,1 0,-1 0,-4-11,4 14,0 0,0 1,0-1,-1 1,1-1,-1 1,0 0,0 0,0 0,0 0,0 0,0 1,0 0,0-1,-1 1,1 0,0 0,-1 1,-5-1,-8-1,-1 1,-28 3,26-2,-246 5,261-5,0 1,0-1,0 1,0 0,0 0,0 0,0 1,0-1,0 1,-7 5,-3 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4T23:42:34.69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4T23:42:38.98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1522 217 24575,'-825'0'0,"801"-1"0,0-1 0,0-1 0,0-1 0,-35-10 0,-87-38 0,1 0 0,126 46 0,-1 1 0,1 1 0,-1 1 0,0 1 0,0 1 0,0 1 0,0 0 0,0 1 0,-28 6 0,46-6 0,0-1 0,1 0 0,-1 1 0,0-1 0,1 1 0,-1 0 0,1-1 0,-1 1 0,0 0 0,1 0 0,0 0 0,-1 0 0,-1 2 0,3-3 0,0 1 0,0-1 0,0 0 0,0 1 0,0-1 0,0 1 0,0-1 0,0 0 0,0 1 0,0-1 0,1 0 0,-1 1 0,0-1 0,0 0 0,0 1 0,1-1 0,-1 0 0,0 1 0,0-1 0,1 0 0,-1 0 0,0 1 0,0-1 0,1 0 0,-1 0 0,0 1 0,1-1 0,-1 0 0,0 0 0,1 0 0,-1 0 0,1 0 0,-1 1 0,1-1 0,6 2 0,0 0 0,1 0 0,-1 0 0,13 0 0,357 1 0,-194-5 0,-169 2 0,28 1 0,1-3 0,76-11 0,-34-1 0,-53 10 0,-1-1 0,52-17 0,-65 16 0,18-7 0,40-10 0,-63 21 0,0-1 0,0 2 0,0 0 0,0 0 0,0 1 0,0 1 0,15 2 0,34 12 0,0 3 0,63 28 0,-16-6 0,-68-26 0,0-2 0,1-1 0,0-3 0,1-1 0,75 2 0,164-12 0,-281 3 0,0 1 0,0-1 0,0 0 0,0 0 0,0 0 0,0 0 0,-1 0 0,1-1 0,0 1 0,0 0 0,0 0 0,0 0 0,-1-1 0,1 1 0,0-1 0,0 1 0,0 0 0,-1-1 0,1 1 0,0-2 0,-1 2 0,0-1 0,0 1 0,0-1 0,0 1 0,0-1 0,0 1 0,0-1 0,0 1 0,-1-1 0,1 1 0,0-1 0,0 1 0,-1 0 0,1-1 0,0 1 0,-1-1 0,1 1 0,0 0 0,-1-1 0,1 1 0,-1 0 0,1-1 0,-1 1 0,-36-21 0,-47-10-1365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4T23:42:44.01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4T23:42:44.65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24575,'0'0'-8191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4T23:44:03.21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4805 186 24575,'-599'0'0,"561"-2"0,1-2 0,-42-9 0,35 5 0,-44-2 0,-30 8 0,-48-3 0,146 3 0,0-1 0,1-1 0,0-1 0,0-1 0,0 0 0,-25-13 0,-4-7 0,31 15 0,0 1 0,-1 1 0,0 1 0,0 1 0,-1 0 0,0 1 0,-1 2 0,-22-4 0,-188 8 0,100 3 0,36-4 0,-102 3 0,146 5 0,1 2 0,-87 28 0,93-23 0,0-2 0,-1-2 0,-86 9 0,-342-18 0,217-3 0,-906 2 0,1143 0 0,-1 2 0,1 0 0,0 1 0,0 1 0,1 0 0,-1 2 0,-23 10 0,2-2-1365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4T23:42:34.69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24575,'0'0'-8191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4T23:42:44.01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24575,'0'0'-8191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4T23:42:44.65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4A17DA-D01E-4BE1-9475-2F5348D94F91}" type="datetimeFigureOut">
              <a:rPr lang="en-US"/>
              <a:t>10/17/2023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68DD5-29F2-425B-871C-A889A470458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793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Buckle up folks we’re about to get ARTSY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2A2A0B-2325-49AA-A195-1DC1BA66A57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3438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Practicar con la cuadrícula de la regla de los tercios abrirá la oportunidad de experimentar con muchos tipos diferentes de composición.</a:t>
            </a:r>
          </a:p>
          <a:p>
            <a:r>
              <a:rPr lang="es-CO" dirty="0"/>
              <a:t>Aquí hay algunos ejemplos de cómo usar formas para organizar los elementos en tu página.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68DD5-29F2-425B-871C-A889A470458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206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Practicar con la cuadrícula de la regla de los tercios abrirá la oportunidad de experimentar con muchos tipos diferentes de composición.</a:t>
            </a:r>
          </a:p>
          <a:p>
            <a:r>
              <a:rPr lang="es-CO" dirty="0"/>
              <a:t>Aquí hay algunos ejemplos de cómo usar formas para organizar los elementos en tu página.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68DD5-29F2-425B-871C-A889A470458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801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For Homework: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2A2A0B-2325-49AA-A195-1DC1BA66A57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5633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s-CO" sz="1200" dirty="0"/>
              <a:t>Envíe una pieza final.</a:t>
            </a:r>
          </a:p>
          <a:p>
            <a:pPr marL="171450" indent="-171450">
              <a:buFontTx/>
              <a:buChar char="-"/>
            </a:pPr>
            <a:r>
              <a:rPr lang="es-CO" sz="1200" dirty="0"/>
              <a:t>Encontrarás dos hojas de papel de acuarela de 8x10” en tu paquete de materiales. Se incluye una hoja adicional de papel final para que practiques.</a:t>
            </a:r>
          </a:p>
          <a:p>
            <a:pPr marL="171450" indent="-171450">
              <a:buFontTx/>
              <a:buChar char="-"/>
            </a:pPr>
            <a:r>
              <a:rPr lang="es-CO" sz="1200" dirty="0"/>
              <a:t>Para enviar una pieza final, debes usar el papel de acuarela de 8x10 ”que se le proporcionó.</a:t>
            </a:r>
          </a:p>
          <a:p>
            <a:pPr marL="171450" indent="-171450">
              <a:buFontTx/>
              <a:buChar char="-"/>
            </a:pPr>
            <a:r>
              <a:rPr lang="es-CO" sz="1200" dirty="0"/>
              <a:t>Solo puedes enviar una pieza final.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s-CO" sz="1200" dirty="0"/>
              <a:t>La declaración del artista debe escribirse a máquina</a:t>
            </a:r>
            <a:r>
              <a:rPr lang="en-US" sz="1200" dirty="0"/>
              <a:t>.</a:t>
            </a:r>
          </a:p>
          <a:p>
            <a:pPr marL="171450" indent="-171450">
              <a:buFontTx/>
              <a:buChar char="-"/>
            </a:pPr>
            <a:r>
              <a:rPr lang="es-CO" sz="1200" dirty="0"/>
              <a:t>No escribes tu declaración de artista en tu pieza final.</a:t>
            </a:r>
          </a:p>
          <a:p>
            <a:pPr marL="171450" indent="-171450">
              <a:buFontTx/>
              <a:buChar char="-"/>
            </a:pPr>
            <a:r>
              <a:rPr lang="es-CO" sz="1200" dirty="0"/>
              <a:t>Puedes enviarme tu declaración de artista por correo electrónico a mí o a Anny si tienes preguntas o deseas recibir comentarios sobre tu declaración</a:t>
            </a:r>
            <a:r>
              <a:rPr lang="en-US" sz="1200" dirty="0"/>
              <a:t>. </a:t>
            </a:r>
          </a:p>
          <a:p>
            <a:endParaRPr lang="en-US" sz="12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s-CO" sz="1200" dirty="0"/>
              <a:t>La declaración del artista </a:t>
            </a:r>
            <a:r>
              <a:rPr lang="es-CO" sz="1200" dirty="0">
                <a:cs typeface="Calibri"/>
              </a:rPr>
              <a:t>debe tener un máximo de 3-4 oraciones.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dirty="0"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s-CO" sz="1200" dirty="0">
                <a:cs typeface="Calibri"/>
              </a:rPr>
              <a:t>Firme tu obra final en la esquina inferior derecha de tu papel. Utilice tu firma favorita </a:t>
            </a:r>
            <a:r>
              <a:rPr lang="es-CO" sz="1200">
                <a:cs typeface="Calibri"/>
              </a:rPr>
              <a:t>o imprime tu </a:t>
            </a:r>
            <a:r>
              <a:rPr lang="es-CO" sz="1200" dirty="0">
                <a:cs typeface="Calibri"/>
              </a:rPr>
              <a:t>nombre.</a:t>
            </a:r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68DD5-29F2-425B-871C-A889A470458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8085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68DD5-29F2-425B-871C-A889A470458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754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68DD5-29F2-425B-871C-A889A470458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97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Hoy vamos a repetir el ejercicio de dibujar sin mirar el papel</a:t>
            </a:r>
            <a:r>
              <a:rPr lang="en-US" sz="1200" dirty="0">
                <a:latin typeface="+mn-lt"/>
              </a:rPr>
              <a:t>. </a:t>
            </a: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Presta especial atención a cómo te enfocas primero en las formas más grandes y simples</a:t>
            </a:r>
            <a:r>
              <a:rPr lang="en-US" sz="1200" dirty="0">
                <a:latin typeface="+mn-lt"/>
              </a:rPr>
              <a:t>. </a:t>
            </a: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Liberar la mano del ojo evita que te centres demasiado en los detalles</a:t>
            </a:r>
            <a:r>
              <a:rPr lang="en-US" sz="1200" dirty="0">
                <a:latin typeface="+mn-lt"/>
              </a:rPr>
              <a:t>. </a:t>
            </a:r>
          </a:p>
          <a:p>
            <a:endParaRPr lang="en-US" sz="1200" dirty="0">
              <a:latin typeface="+mn-lt"/>
            </a:endParaRPr>
          </a:p>
          <a:p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Para este ejercicio utilizaremos nuestros marcadores </a:t>
            </a:r>
            <a:r>
              <a:rPr lang="es-CO" sz="12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Micron</a:t>
            </a:r>
            <a:r>
              <a:rPr lang="en-US" sz="1200" dirty="0">
                <a:latin typeface="+mn-lt"/>
              </a:rPr>
              <a:t>. </a:t>
            </a: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Para empezar, dibujemos cinco recuadros en una página en blanco de nuestras bitácoras</a:t>
            </a:r>
            <a:r>
              <a:rPr lang="en-US" sz="1200" dirty="0">
                <a:latin typeface="+mn-lt"/>
              </a:rPr>
              <a:t>. </a:t>
            </a: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No tienen que quedar perfectos ni tienen que ser del mismo tamaño</a:t>
            </a:r>
            <a:r>
              <a:rPr lang="en-US" sz="1200" dirty="0">
                <a:latin typeface="+mn-lt"/>
              </a:rPr>
              <a:t>. </a:t>
            </a:r>
            <a:endParaRPr lang="en-US" sz="1200" dirty="0">
              <a:latin typeface="+mn-lt"/>
              <a:cs typeface="Calibri"/>
            </a:endParaRPr>
          </a:p>
          <a:p>
            <a:endParaRPr lang="en-US" sz="1200" dirty="0">
              <a:latin typeface="+mn-lt"/>
            </a:endParaRPr>
          </a:p>
          <a:p>
            <a:pPr marL="171450" indent="-171450">
              <a:buFontTx/>
              <a:buChar char="-"/>
            </a:pP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Mira a tu alrededor y elige un objeto que te sirva de modelo</a:t>
            </a:r>
            <a:r>
              <a:rPr lang="en-US" sz="1200" dirty="0">
                <a:latin typeface="+mn-lt"/>
              </a:rPr>
              <a:t>. </a:t>
            </a: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El objeto puede ser cualquier cosa, siempre que tengas una referencia para dibujar en cada uno de los cinco recuadros</a:t>
            </a:r>
            <a:r>
              <a:rPr lang="en-US" sz="1200" dirty="0">
                <a:latin typeface="+mn-lt"/>
              </a:rPr>
              <a:t>. </a:t>
            </a:r>
            <a:endParaRPr lang="en-US" sz="1200" dirty="0">
              <a:latin typeface="+mn-lt"/>
              <a:cs typeface="Calibri"/>
            </a:endParaRPr>
          </a:p>
          <a:p>
            <a:pPr marL="171450" indent="-171450">
              <a:buFontTx/>
              <a:buChar char="-"/>
            </a:pP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Dibuja el modelo en uno de los recuadros sin mirar el papel y sin levantar el marcador de la página</a:t>
            </a:r>
            <a:r>
              <a:rPr lang="en-US" sz="1200" dirty="0">
                <a:latin typeface="+mn-lt"/>
              </a:rPr>
              <a:t>.</a:t>
            </a:r>
            <a:endParaRPr lang="en-US" sz="1200" dirty="0">
              <a:latin typeface="+mn-lt"/>
              <a:cs typeface="Calibri"/>
            </a:endParaRPr>
          </a:p>
          <a:p>
            <a:pPr marL="171450" indent="-171450">
              <a:buFontTx/>
              <a:buChar char="-"/>
            </a:pPr>
            <a:endParaRPr lang="en-US" sz="1200" dirty="0">
              <a:latin typeface="+mn-lt"/>
            </a:endParaRPr>
          </a:p>
          <a:p>
            <a:pPr marL="0" indent="0">
              <a:buFontTx/>
              <a:buNone/>
            </a:pP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Se supone que estos dibujos deben verse un poco ridículos</a:t>
            </a:r>
            <a:r>
              <a:rPr lang="en-US" sz="1200" dirty="0">
                <a:latin typeface="+mn-lt"/>
              </a:rPr>
              <a:t>. </a:t>
            </a: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¡Eso es lo que hace que dibujar sin mirar el papel sea tan interesante</a:t>
            </a:r>
            <a:r>
              <a:rPr lang="en-US" sz="1200" dirty="0">
                <a:latin typeface="+mn-lt"/>
              </a:rPr>
              <a:t>! </a:t>
            </a: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Recuerda que para este ejercicio, cuanto más abstracto sea el resultado final, mejo</a:t>
            </a:r>
            <a:r>
              <a:rPr lang="en-US" sz="1200" dirty="0">
                <a:latin typeface="+mn-lt"/>
              </a:rPr>
              <a:t>r.</a:t>
            </a:r>
            <a:endParaRPr lang="en-US" sz="1200" dirty="0">
              <a:latin typeface="+mn-lt"/>
              <a:cs typeface="Calibri"/>
            </a:endParaRPr>
          </a:p>
          <a:p>
            <a:pPr marL="0" indent="0">
              <a:buFontTx/>
              <a:buNone/>
            </a:pPr>
            <a:endParaRPr lang="en-US" sz="1200" dirty="0">
              <a:latin typeface="+mn-lt"/>
            </a:endParaRPr>
          </a:p>
          <a:p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¿Alguien quiere compartir lo que ha dibujado</a:t>
            </a:r>
            <a:r>
              <a:rPr lang="en-US" sz="1200" dirty="0">
                <a:latin typeface="+mn-lt"/>
              </a:rPr>
              <a:t>? </a:t>
            </a:r>
            <a:endParaRPr lang="en-US" sz="1200" dirty="0">
              <a:latin typeface="+mn-lt"/>
              <a:cs typeface="Calibri"/>
            </a:endParaRPr>
          </a:p>
          <a:p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¿Se sintió diferente este ejercicio en comparación con la primera vez</a:t>
            </a:r>
            <a:r>
              <a:rPr lang="en-US" sz="1200" dirty="0">
                <a:latin typeface="+mn-lt"/>
              </a:rPr>
              <a:t>? </a:t>
            </a: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¿Se veían diferentes los dibujos</a:t>
            </a:r>
            <a:r>
              <a:rPr lang="en-US" sz="1200" dirty="0">
                <a:latin typeface="+mn-lt"/>
              </a:rPr>
              <a:t>? </a:t>
            </a:r>
            <a:endParaRPr lang="en-US" sz="1200" dirty="0">
              <a:latin typeface="+mn-lt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54968-2546-4ADF-A0CE-65FC55828CE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848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La composición es la disposición de los elementos visuales en una obra de arte</a:t>
            </a:r>
            <a:r>
              <a:rPr lang="en-US" sz="1200" dirty="0">
                <a:latin typeface="+mn-lt"/>
              </a:rPr>
              <a:t>. </a:t>
            </a: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Hay 6 componentes principales de la composición que, cuando se combinan, crean una sensación de unidad en una ilustración o pieza final</a:t>
            </a:r>
            <a:r>
              <a:rPr lang="en-US" sz="1200" dirty="0">
                <a:latin typeface="+mn-lt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Analicemos los componentes de la composición y veamos el efecto que tienen en una obra de arte</a:t>
            </a:r>
            <a:r>
              <a:rPr lang="en-US" sz="1200" dirty="0">
                <a:latin typeface="+mn-lt"/>
              </a:rPr>
              <a:t>. </a:t>
            </a: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A medida que avancemos en la lista, veremos que muchos de estos componentes se superponen</a:t>
            </a:r>
            <a:r>
              <a:rPr lang="en-US" sz="1200" dirty="0">
                <a:latin typeface="+mn-lt"/>
              </a:rPr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5B3B78-5849-4FBA-A5F9-E29C1D89E54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994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El equilibrio es la distribución del peso visual de las líneas, los colores, las texturas y las formas en una obra de arte</a:t>
            </a:r>
            <a:r>
              <a:rPr lang="en-US" sz="1200" dirty="0">
                <a:latin typeface="+mn-lt"/>
              </a:rPr>
              <a:t>. </a:t>
            </a: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El equilibrio tiene que ver con darle estabilidad visual a tu obra</a:t>
            </a:r>
            <a:r>
              <a:rPr lang="en-US" sz="1200" dirty="0">
                <a:latin typeface="+mn-lt"/>
              </a:rPr>
              <a:t>. </a:t>
            </a: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Los dos tipos de equilibrio más comunes son el simétrico y el asimétrico</a:t>
            </a:r>
            <a:r>
              <a:rPr lang="en-US" sz="1200" dirty="0">
                <a:latin typeface="+mn-lt"/>
              </a:rPr>
              <a:t>. </a:t>
            </a:r>
          </a:p>
          <a:p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El equilibrio simétrico se da cuando hay una distribución uniforme del peso visual en ambos lados de un eje</a:t>
            </a:r>
            <a:r>
              <a:rPr lang="en-US" sz="1200" dirty="0">
                <a:latin typeface="+mn-lt"/>
              </a:rPr>
              <a:t>. </a:t>
            </a:r>
          </a:p>
          <a:p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El equilibrio asimétrico se produce cuando hay más peso visual en un lado del eje que en el otro</a:t>
            </a:r>
            <a:r>
              <a:rPr lang="en-US" sz="1200" dirty="0">
                <a:latin typeface="+mn-lt"/>
              </a:rPr>
              <a:t>. </a:t>
            </a: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Ambos tipos de equilibrio pueden hacer que una obra de arte sea más agradable e interesante a la vista</a:t>
            </a:r>
            <a:r>
              <a:rPr lang="en-US" sz="1200" dirty="0">
                <a:latin typeface="+mn-lt"/>
              </a:rPr>
              <a:t>. </a:t>
            </a:r>
          </a:p>
          <a:p>
            <a:endParaRPr lang="en-US" sz="1200" dirty="0">
              <a:latin typeface="+mn-lt"/>
            </a:endParaRPr>
          </a:p>
          <a:p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El movimiento no siempre tiene que significar que algo se está moviendo</a:t>
            </a:r>
            <a:r>
              <a:rPr lang="en-US" sz="1200" dirty="0">
                <a:latin typeface="+mn-lt"/>
              </a:rPr>
              <a:t>. </a:t>
            </a: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En la composición, el movimiento es el recorrido que hace el ojo del espectador por una obra de arte</a:t>
            </a:r>
            <a:r>
              <a:rPr lang="en-US" sz="1200" dirty="0">
                <a:latin typeface="+mn-lt"/>
              </a:rPr>
              <a:t>. </a:t>
            </a: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Es el modo en que el ojo se desplaza de un área focal a otra</a:t>
            </a:r>
            <a:r>
              <a:rPr lang="en-US" sz="1200" dirty="0">
                <a:latin typeface="+mn-lt"/>
              </a:rPr>
              <a:t>. </a:t>
            </a: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El movimiento puede estar dirigido a lo largo de las líneas, los bordes, la forma y el color</a:t>
            </a:r>
            <a:r>
              <a:rPr lang="en-US" sz="1200" dirty="0">
                <a:latin typeface="+mn-lt"/>
              </a:rPr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5B3B78-5849-4FBA-A5F9-E29C1D89E54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5265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El punto focal de una pintura es un área de énfasis que inmediatamente llama la atención del espectador</a:t>
            </a:r>
            <a:r>
              <a:rPr lang="en-US" sz="1200" dirty="0">
                <a:latin typeface="+mn-lt"/>
              </a:rPr>
              <a:t>. </a:t>
            </a: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Un enfoque o punto focal fuerte puede atraer al espectador hacia una obra de arte y hacer que se interese más por ella</a:t>
            </a:r>
            <a:r>
              <a:rPr lang="en-US" sz="1200" dirty="0">
                <a:latin typeface="+mn-lt"/>
              </a:rPr>
              <a:t>. </a:t>
            </a: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Piensa en esto como el centro de un objetivo, y los ojos del espectador son las flechas o los dardos</a:t>
            </a:r>
            <a:r>
              <a:rPr lang="en-US" sz="1200" dirty="0">
                <a:latin typeface="+mn-lt"/>
              </a:rPr>
              <a:t>. </a:t>
            </a: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¿En qué parte de tu pintura quieres colocar tu objetivo</a:t>
            </a:r>
            <a:r>
              <a:rPr lang="en-US" sz="1200" dirty="0">
                <a:latin typeface="+mn-lt"/>
              </a:rPr>
              <a:t>? </a:t>
            </a: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¿Qué es lo primero que quieres que vea la gente cuando contemple tu obra terminada</a:t>
            </a:r>
            <a:r>
              <a:rPr lang="en-US" sz="1200" dirty="0">
                <a:latin typeface="+mn-lt"/>
              </a:rPr>
              <a:t>? </a:t>
            </a:r>
          </a:p>
          <a:p>
            <a:endParaRPr lang="en-US" sz="1200" dirty="0">
              <a:latin typeface="+mn-lt"/>
            </a:endParaRPr>
          </a:p>
          <a:p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El contraste se logra cuando hay elementos opuestos que se disponen juntos</a:t>
            </a:r>
            <a:r>
              <a:rPr lang="en-US" sz="1200" dirty="0">
                <a:latin typeface="+mn-lt"/>
              </a:rPr>
              <a:t>. </a:t>
            </a: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Esto crea un efecto llamativo e interesante en una obra de arte</a:t>
            </a:r>
            <a:r>
              <a:rPr lang="en-US" sz="1200" dirty="0">
                <a:latin typeface="+mn-lt"/>
              </a:rPr>
              <a:t>. </a:t>
            </a: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Hay muchos tipos de contraste que puedes utilizar para hacer que tu obra realmente se destaque: contraste de colores, de texturas, del peso de las líneas, del tamaño de los objetos, e incluso el contraste entre la forma y el espacio negativo</a:t>
            </a:r>
            <a:r>
              <a:rPr lang="en-US" sz="1200" dirty="0">
                <a:latin typeface="+mn-lt"/>
              </a:rPr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5B3B78-5849-4FBA-A5F9-E29C1D89E54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2162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El patrón se refiere a la disposición visual de elementos en algún tipo de repetición</a:t>
            </a:r>
            <a:r>
              <a:rPr lang="en-US" sz="1200" dirty="0">
                <a:latin typeface="+mn-lt"/>
              </a:rPr>
              <a:t>. </a:t>
            </a: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Piensa en una hilera de árboles, en un vestido floral, en la disposición de los pétalos de una flor o incluso en el vaivén de las olas del mar</a:t>
            </a:r>
            <a:r>
              <a:rPr lang="en-US" sz="1200" dirty="0">
                <a:latin typeface="+mn-lt"/>
              </a:rPr>
              <a:t>. </a:t>
            </a: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La repetición puede actuar junto con el patrón para hacer que una obra de arte parezca activa, y puede aumentar la emoción visual al crear un “interés en la superficie”</a:t>
            </a:r>
            <a:r>
              <a:rPr lang="en-US" sz="1200" dirty="0">
                <a:latin typeface="+mn-lt"/>
              </a:rPr>
              <a:t>. </a:t>
            </a:r>
          </a:p>
          <a:p>
            <a:endParaRPr lang="en-US" sz="1200" dirty="0">
              <a:latin typeface="+mn-lt"/>
            </a:endParaRPr>
          </a:p>
          <a:p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La proporción tiene que ver con las relaciones entre la altura, la anchura y la profundidad de los elementos de una obra de arte</a:t>
            </a:r>
            <a:r>
              <a:rPr lang="en-US" sz="1200" dirty="0">
                <a:latin typeface="+mn-lt"/>
              </a:rPr>
              <a:t>. </a:t>
            </a: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Puede comunicar cómo se relacionan entre sí los tamaños de los distintos elementos. Piensa en cómo el tamaño de una flor es diferente al de sus hojas</a:t>
            </a:r>
            <a:r>
              <a:rPr lang="en-US" sz="1200" dirty="0">
                <a:latin typeface="+mn-lt"/>
              </a:rPr>
              <a:t>. </a:t>
            </a:r>
          </a:p>
          <a:p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La proporción también puede indicar qué tan cerca o lejos se encuentra un objeto</a:t>
            </a:r>
            <a:r>
              <a:rPr lang="en-US" sz="1200" dirty="0">
                <a:latin typeface="+mn-lt"/>
              </a:rPr>
              <a:t>. </a:t>
            </a: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Los objetos más grandes aparecen en primer plano, mientras que los más pequeños aparecen a mayor distancia del espectador</a:t>
            </a:r>
            <a:r>
              <a:rPr lang="en-US" sz="1200" dirty="0">
                <a:latin typeface="+mn-lt"/>
              </a:rPr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5B3B78-5849-4FBA-A5F9-E29C1D89E54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248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Recuerda que esta es una guía para que utilices como mejor te parezca</a:t>
            </a:r>
            <a:r>
              <a:rPr lang="en-US" sz="1200" dirty="0">
                <a:latin typeface="+mn-lt"/>
              </a:rPr>
              <a:t>. </a:t>
            </a: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No es necesario que coloques los elementos de tu diseño exactamente en las líneas de la cuadrícula si no quieres hacerlo</a:t>
            </a:r>
            <a:r>
              <a:rPr lang="en-US" sz="1200" dirty="0">
                <a:latin typeface="+mn-lt"/>
              </a:rPr>
              <a:t>. </a:t>
            </a: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La cuadrícula es una herramienta que sirve para entrenar el ojo e identificar los lugares de la página en los que puedes colocar los elementos para crear un efecto final agradable</a:t>
            </a:r>
            <a:r>
              <a:rPr lang="en-US" sz="1200" dirty="0">
                <a:latin typeface="+mn-lt"/>
              </a:rPr>
              <a:t>. </a:t>
            </a:r>
          </a:p>
          <a:p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¡Toda regla siempre tiene su excepción</a:t>
            </a:r>
            <a:r>
              <a:rPr lang="en-US" sz="1200" dirty="0">
                <a:latin typeface="+mn-lt"/>
              </a:rPr>
              <a:t>!</a:t>
            </a:r>
          </a:p>
          <a:p>
            <a:endParaRPr lang="en-US" sz="1200" dirty="0">
              <a:latin typeface="+mn-lt"/>
            </a:endParaRPr>
          </a:p>
          <a:p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Esta herramienta se aprovecha mejor a la hora de disponer los elementos en una pieza final o una obra de taller</a:t>
            </a:r>
            <a:r>
              <a:rPr lang="en-US" sz="1200" dirty="0">
                <a:latin typeface="+mn-lt"/>
              </a:rPr>
              <a:t>. </a:t>
            </a:r>
            <a:r>
              <a:rPr lang="es-CO" sz="1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No es necesario que utilices una cuadrícula en tus bocetos de campo o en las páginas de tu diario</a:t>
            </a:r>
            <a:r>
              <a:rPr lang="en-US" sz="1200" dirty="0">
                <a:latin typeface="+mn-lt"/>
              </a:rPr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5B3B78-5849-4FBA-A5F9-E29C1D89E54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9401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Practicar con la cuadrícula de la regla de los tercios abrirá la oportunidad de experimentar con muchos tipos diferentes de composición.</a:t>
            </a:r>
          </a:p>
          <a:p>
            <a:r>
              <a:rPr lang="es-CO" dirty="0"/>
              <a:t>Aquí hay algunos ejemplos de cómo usar formas para organizar los elementos en tu página.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68DD5-29F2-425B-871C-A889A470458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614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320B7-21C8-46BA-AF4E-3EBBB64A8E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6686A7-03B7-421B-99DF-272A3ACA73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E30580-8CBF-4A48-8203-7F44C53E2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C304-EABD-4D8E-BDB1-C9E10E726F82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AEB91-04BD-4F6E-A38F-A4A7D5D82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B5CCC-246F-4B67-9ADD-4B4A1CFB7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DC2-9F12-4526-A177-EDDB464B9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727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D7FE1-1CC5-4BB9-A082-E939DA41F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347B54-E2DD-4342-8FD1-89C1E39595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ABFEAF-98F0-4891-A728-0ED1F675D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C304-EABD-4D8E-BDB1-C9E10E726F82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FD23B6-C18F-43BF-8865-8403FA1E5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A18B2C-233B-4BA1-BDA0-249A54F5A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DC2-9F12-4526-A177-EDDB464B9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848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A1EEDB-7E67-4030-9862-C20A16CF6A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5DA3D4-BAC8-4105-AD0B-C350858C8C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9E6300-6AF2-4227-9630-F938BAA21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C304-EABD-4D8E-BDB1-C9E10E726F82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B78A6B-B0B0-4819-82BB-8E8D22BE1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B402A0-8B1C-49B1-AC6C-0085DEB37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DC2-9F12-4526-A177-EDDB464B9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1076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5A036-E38F-4511-BBAC-EE748BC15F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63446D-E1DA-4B36-89C0-7C223A5AD9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80C9C4-A636-4062-8676-6DACFE13A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5C4D7-3D2A-4EAB-BFD6-ED31E1A8A62E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F05C40-741C-4F1E-81FC-F10BCF237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FBA3D-3FD2-4393-9EAF-F7DCBD6B5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1135B-78BA-4EA5-9082-8DB6E02B3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9834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44E5D-B33F-4EC8-ADEE-047F914E6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8ADEC-F278-4E36-A101-F653A3DEEB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D21A15-EEC8-4A80-A557-7981FD27E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5C4D7-3D2A-4EAB-BFD6-ED31E1A8A62E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26C7BB-829B-4FE0-AB2F-D67DC3D33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080EB-899B-4D7E-B3CA-600981F89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1135B-78BA-4EA5-9082-8DB6E02B3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4900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939CE-A47A-4A36-8680-077E49A5E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FA862C-D192-4832-A247-8F1420819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78B947-4F11-44FF-9B80-B2CB8D053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5C4D7-3D2A-4EAB-BFD6-ED31E1A8A62E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5BCF05-A704-4A11-897F-A85C9FFF7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3ADD7C-A4FC-4855-8725-249B11F3E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1135B-78BA-4EA5-9082-8DB6E02B3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83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9F28F-621D-400C-A4A9-699896B65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394481-4F7D-47D2-93FB-990BE5F2AD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3F1E0B-9AFF-447E-AFC9-A4E839ADD4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EBD939-859F-4B64-9706-7CE01B16B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5C4D7-3D2A-4EAB-BFD6-ED31E1A8A62E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1FAA14-4C17-46C1-96C8-E05C505E0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872448-F6B2-40FC-B0A7-6319FA2CB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1135B-78BA-4EA5-9082-8DB6E02B3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519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5820D-83FE-4AA4-8B0B-D87E1EE51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AE89BD-91EB-4FFA-9CBB-5506F3A1B9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ABD7C6-BE04-45A9-BE2B-D525A1D57F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4C7AFC-7882-4035-A19B-2FBC5E3A3F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13F748-E849-4541-AA4B-629FEBCD9A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98EA1C-4DF5-4486-B806-1434DDEB4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5C4D7-3D2A-4EAB-BFD6-ED31E1A8A62E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E10A2D-BDEB-4C57-89DE-2AA7AD65F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23C79E-C61E-4D67-9BF5-AFFF50B15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1135B-78BA-4EA5-9082-8DB6E02B3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956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47FB6-13CA-4D48-BE1C-E4CBF3197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ABCE4E-77AD-4C09-88F2-C67D474CF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5C4D7-3D2A-4EAB-BFD6-ED31E1A8A62E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7C1123-B597-47A8-8C6E-56D1C6D74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DA36E7-0B69-4B99-A5D6-66F321EB2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1135B-78BA-4EA5-9082-8DB6E02B3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7318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0BC8EA-720D-411C-976A-214A5B3B7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5C4D7-3D2A-4EAB-BFD6-ED31E1A8A62E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F86188-A364-44BB-97CA-F259BC5F5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FB288-852B-4F14-8EEE-E986AE28E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1135B-78BA-4EA5-9082-8DB6E02B3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4169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754C6-D135-4A39-892D-849979054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295EF-0109-49CF-B74A-A3CE5133AD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8D58AF-9CBA-4C1A-B519-58680764B1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71EE8B-1527-4750-AE49-943D34CEC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5C4D7-3D2A-4EAB-BFD6-ED31E1A8A62E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061157-55C9-4A36-AD4A-F028BB124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938408-A999-42B4-8A2E-0276A82D7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1135B-78BA-4EA5-9082-8DB6E02B3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785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7F3B4-17E6-473D-A75F-50FAB7A7C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839BEC-13F1-481F-B3DC-9EFF0AB000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DCD3C8-E9EA-43A9-AE14-CD4C5619B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C304-EABD-4D8E-BDB1-C9E10E726F82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53FE1-DBB7-4EE7-AC8D-7318573FE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75F804-B0DE-4E66-B1AB-06CB49587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DC2-9F12-4526-A177-EDDB464B9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3398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6CC50-CE32-4D37-9E0F-ED433784C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7051A3-496E-4789-8771-2FE8C11DC7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42A2F3-7501-4DE2-863E-F55564E0D8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CDD2EB-4F66-456E-9717-DA5FFD61D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5C4D7-3D2A-4EAB-BFD6-ED31E1A8A62E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A0F212-F151-4E41-B28F-5755276E2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FA2D28-B9B6-4A0C-93CC-359E06F35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1135B-78BA-4EA5-9082-8DB6E02B3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4700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EBF58-CC1E-4D4A-9588-D68AC8E5D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50B123-6D2C-48D1-823B-F9ED0F2913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DA3861-7D04-4159-AD54-FB3465C2C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5C4D7-3D2A-4EAB-BFD6-ED31E1A8A62E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619C53-D479-4B34-8980-69747C8FC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344292-2108-483B-B74B-8E722B229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1135B-78BA-4EA5-9082-8DB6E02B3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8116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DC2A90-E516-4765-8F39-53D8591CCF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D1D3DB-69FA-4C71-ABAC-7904EE8710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017E0B-9F57-491F-B1F7-16CD94972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5C4D7-3D2A-4EAB-BFD6-ED31E1A8A62E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9DA19-5950-4579-AE8A-B0393F6DE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047A2D-4E78-46CD-A134-439B94450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1135B-78BA-4EA5-9082-8DB6E02B3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4774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8738A-4854-4BF3-A917-C9A076989A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30E919-BBFE-4D28-9FDF-27B2CB1B21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4B2D45-5E8E-4BA8-B3DF-5FC31122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EBCD7-BF6C-4732-BDDA-53C6FC462403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6926B3-ABEC-4539-AAD7-D95DA811D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B6B8D7-F412-4F21-8039-73A2253EE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E9DFB-5B1D-4955-B058-2919C38D5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884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2A11B-1F7E-4E90-8FE5-235486A3B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902923-C320-4E6D-89F6-3024F2EB4C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982357-7437-4501-BED8-D579CEB8A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EBCD7-BF6C-4732-BDDA-53C6FC462403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11F2AC-BEF2-4A54-97D7-1ACAE7E31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C9E371-2935-4ADC-836A-0C9494FDB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E9DFB-5B1D-4955-B058-2919C38D5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112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5D0BC-0140-4229-B91D-A0CB239F2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4EC4CF-5BCC-41DD-8BB5-0F139213AA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645B3-52E3-477C-97EA-21C14DB59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EBCD7-BF6C-4732-BDDA-53C6FC462403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DEE6F7-9E5F-4850-8271-1C1AE0D44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F7DE6-FC9C-4F2C-879E-C361A5EF1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E9DFB-5B1D-4955-B058-2919C38D5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006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1C9A8-8E92-4B55-8F1A-05C810AA3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771F8-414B-4B67-932D-9BF5E2F93A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3CA0E7-03D1-488D-9F69-5BCC9077F7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47D988-19F6-4011-86B3-4816918A2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EBCD7-BF6C-4732-BDDA-53C6FC462403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BC8CE7-820E-4F3A-A481-8A2DEECBA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F0A5E7-DAB5-4B0C-874D-CF78233DB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E9DFB-5B1D-4955-B058-2919C38D5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9926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AD23D-1C2D-4E1D-B9BF-32C9EB7B0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8A8E47-1FB2-41AE-BC40-D7210E7B05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EC8B35-F2A2-49D4-87AD-6F8E646212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63B044-D6E2-42FF-A3E0-E083EA6220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325D1F-0DE1-49A7-A450-8E63647814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5F60EA-CDA8-4F52-BE10-3DBD4E443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EBCD7-BF6C-4732-BDDA-53C6FC462403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B0D4E2-9B61-40FD-9333-DA1C195FF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E09642-0E8D-486E-9AD9-A518564B5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E9DFB-5B1D-4955-B058-2919C38D5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8664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11F2E-1E83-4FC0-A87B-A596F6A4F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4D1E68-1DF8-4411-A3E7-EEEF4C246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EBCD7-BF6C-4732-BDDA-53C6FC462403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E56EFE-DB12-4F8F-A716-47CFE6EFA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5F241A-1F9C-42F6-A2CF-28530F81B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E9DFB-5B1D-4955-B058-2919C38D5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335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B50A5E-B821-4498-A121-1E695986E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EBCD7-BF6C-4732-BDDA-53C6FC462403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7A3375-728A-4A00-B673-DDDB8E973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592F36-C84F-4D25-9D6A-22CD65080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E9DFB-5B1D-4955-B058-2919C38D5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619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BF041-B11E-4041-A201-9A7D1E205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DA5F17-D9CE-4140-B416-21C6A5617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E726A2-194B-4A03-998A-BA210549C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C304-EABD-4D8E-BDB1-C9E10E726F82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C8D4F-FDF4-4024-91E5-575B9328F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9E50DD-E09E-43ED-9239-53D78A564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DC2-9F12-4526-A177-EDDB464B9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1635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2EA04-9767-4566-8CAB-A46038C7F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D6E210-EC55-4F2D-A4E4-1C8FA686A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11F697-940E-4B22-B660-4D0437D5DA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9476C6-7A77-40CC-8264-3602EA8DE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EBCD7-BF6C-4732-BDDA-53C6FC462403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9138E6-2ECD-4442-9988-DD63A9259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6F6E07-F04C-4135-9F7D-4D57B5159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E9DFB-5B1D-4955-B058-2919C38D5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3223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FE813-475B-4699-9257-53A86103B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A231A1-A7AB-4A12-B3DC-C63006B4D0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415754-4342-48C0-908A-96C7AF36E6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534EF-CF8C-4AC8-860E-EC0BA2E41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EBCD7-BF6C-4732-BDDA-53C6FC462403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4FFF97-FB17-4ADA-AD36-994B4EC2B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5DDC27-5F49-416A-91FD-CF8D88181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E9DFB-5B1D-4955-B058-2919C38D5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7419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0AA77-3548-44FC-AF4D-591025EBC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97D9F3-BB5F-412D-942C-72539CE7C4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CA066B-C52C-428D-A1FD-2CBF1C263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EBCD7-BF6C-4732-BDDA-53C6FC462403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57A9B1-4866-44AB-9A0B-FFB98DA3B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C5D7B1-D28F-4BC0-A69C-DA8D4B21F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E9DFB-5B1D-4955-B058-2919C38D5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1128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90B765-A5C9-40EC-8BDB-5FD63027B7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DEF76E-A503-4792-A6FC-282DF36597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0A3FF9-FFAA-44E7-9AB3-2010AE010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EBCD7-BF6C-4732-BDDA-53C6FC462403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F4CCB5-ECCF-4D4D-A210-4AED12DEF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A2C10-DF0D-4F08-AAA8-4C7065548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E9DFB-5B1D-4955-B058-2919C38D5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877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24440-93B2-4827-AC02-ED5C5C178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EF1DC-FDC1-4E38-B3BA-135444932A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B5E699-9A5B-48B7-8E76-A6E95170AA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BB7A19-914F-414D-9B6E-B30E8D74B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C304-EABD-4D8E-BDB1-C9E10E726F82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0FD349-7171-4241-9950-D84118E0A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B9C63D-E98B-4C21-AD36-2E31EC22A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DC2-9F12-4526-A177-EDDB464B9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828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50FD0-9191-48EF-B95D-5ED1DA8D7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028EEF-5790-4ADB-8FCC-8E7E966AE2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9158D5-6326-4D96-AA09-167BC498E0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D90311-5022-4B49-B8FA-2094CAC4E3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2AF069-7D22-4078-B514-B95D1DECD0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F7839B-B0EA-4B9B-A656-DB2383271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C304-EABD-4D8E-BDB1-C9E10E726F82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34D989-D769-4750-9E80-06D75D318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8972B7-05AA-4F10-BA94-84A33A41F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DC2-9F12-4526-A177-EDDB464B9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524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9C620-09BE-40D7-9350-7E7A37716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1F4277-204D-42AF-B83E-ED36B0503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C304-EABD-4D8E-BDB1-C9E10E726F82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1646A0-B154-4BCF-9737-D36C4802D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9D8813-B1F3-47D3-A837-3AA2126D4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DC2-9F12-4526-A177-EDDB464B9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764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848F3A-4425-4237-9477-D1BE85D8F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C304-EABD-4D8E-BDB1-C9E10E726F82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F89B01-5A8D-40E7-A4B4-6E7B8D337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D8E38B-0AA2-4F0D-A986-72764FD4E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DC2-9F12-4526-A177-EDDB464B9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913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BF1C2-37C8-423B-9846-7A941DF97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1060C-B6DA-4AF7-AAFD-61B5FF79C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F91440-CBE0-4894-9A76-F7CD4F4240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67B699-A176-43E4-86AA-736C90ED0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C304-EABD-4D8E-BDB1-C9E10E726F82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2A03A2-13D1-4370-9DA3-1131C95D0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CE4E81-823F-45D0-917B-25D5D4C67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DC2-9F12-4526-A177-EDDB464B9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831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76C56-BA76-4B91-89F2-7056BA055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662255-4B5F-4336-90D4-AABB69E5A2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553FDD-EF79-4CB4-98E9-69E7ECDC44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46F381-9D65-42EC-8192-D6585557D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C304-EABD-4D8E-BDB1-C9E10E726F82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ACC8A5-926B-4A8B-93A5-C838009ED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84C004-46F5-4987-8099-6C8257188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DC2-9F12-4526-A177-EDDB464B9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07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A07021-A815-44A8-A605-B696684A1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C3325B-7D8B-4A36-87A4-CAB77B0E7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87D8AB-EF46-4D3C-80F3-2FA9BDEF35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40C304-EABD-4D8E-BDB1-C9E10E726F82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447C06-44DC-4149-A518-491D2C88C3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48CAB8-D696-470B-9559-47C67E659D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F9DC2-9F12-4526-A177-EDDB464B9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40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E5324A-8E83-44AE-85AF-D2D9094BD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A7AF27-1DDA-4648-826D-1B6F164EE4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27DEAC-A83E-4BD4-882C-44122735C1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C5C4D7-3D2A-4EAB-BFD6-ED31E1A8A62E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BA338-669B-4BAF-82D4-805058F1F1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C74C7D-A9A0-4C6E-8531-D019587AC2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21135B-78BA-4EA5-9082-8DB6E02B3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52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D2827E-1521-4C4B-A824-322C0C169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725A5B-AC43-49CB-8E02-9EA4D8101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9A972-7585-4658-BE78-B716664BBD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EBCD7-BF6C-4732-BDDA-53C6FC462403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21B51-01BE-48A5-A277-6BCC7FC158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61E1B2-A028-433C-815B-D020144D04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E9DFB-5B1D-4955-B058-2919C38D5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153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customXml" Target="../ink/ink9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6" Type="http://schemas.openxmlformats.org/officeDocument/2006/relationships/customXml" Target="../ink/ink8.xml"/><Relationship Id="rId5" Type="http://schemas.openxmlformats.org/officeDocument/2006/relationships/image" Target="../media/image11.png"/><Relationship Id="rId4" Type="http://schemas.openxmlformats.org/officeDocument/2006/relationships/customXml" Target="../ink/ink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customXml" Target="../ink/ink1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6" Type="http://schemas.openxmlformats.org/officeDocument/2006/relationships/customXml" Target="../ink/ink11.xml"/><Relationship Id="rId5" Type="http://schemas.openxmlformats.org/officeDocument/2006/relationships/image" Target="../media/image11.png"/><Relationship Id="rId4" Type="http://schemas.openxmlformats.org/officeDocument/2006/relationships/customXml" Target="../ink/ink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4" Type="http://schemas.openxmlformats.org/officeDocument/2006/relationships/hyperlink" Target="mailto:ajaraba@naplesgarden.or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.png"/><Relationship Id="rId4" Type="http://schemas.openxmlformats.org/officeDocument/2006/relationships/customXml" Target="../ink/ink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png"/><Relationship Id="rId4" Type="http://schemas.openxmlformats.org/officeDocument/2006/relationships/customXml" Target="../ink/ink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customXml" Target="../ink/ink2.xml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6" Type="http://schemas.openxmlformats.org/officeDocument/2006/relationships/customXml" Target="../ink/ink3.xml"/><Relationship Id="rId11" Type="http://schemas.openxmlformats.org/officeDocument/2006/relationships/image" Target="../media/image14.png"/><Relationship Id="rId5" Type="http://schemas.openxmlformats.org/officeDocument/2006/relationships/image" Target="../media/image10.jpg"/><Relationship Id="rId10" Type="http://schemas.openxmlformats.org/officeDocument/2006/relationships/customXml" Target="../ink/ink6.xml"/><Relationship Id="rId4" Type="http://schemas.openxmlformats.org/officeDocument/2006/relationships/image" Target="../media/image11.png"/><Relationship Id="rId9" Type="http://schemas.openxmlformats.org/officeDocument/2006/relationships/customXml" Target="../ink/ink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8B1A44-308C-43CE-AB38-19454B770DAF}"/>
              </a:ext>
            </a:extLst>
          </p:cNvPr>
          <p:cNvSpPr/>
          <p:nvPr/>
        </p:nvSpPr>
        <p:spPr>
          <a:xfrm>
            <a:off x="0" y="-1"/>
            <a:ext cx="7547220" cy="6930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FCFB58-C18F-43A6-8966-731A170353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50748" y="223024"/>
            <a:ext cx="4225157" cy="3708895"/>
          </a:xfrm>
          <a:noFill/>
        </p:spPr>
        <p:txBody>
          <a:bodyPr>
            <a:normAutofit/>
          </a:bodyPr>
          <a:lstStyle/>
          <a:p>
            <a:pPr algn="l"/>
            <a:r>
              <a:rPr lang="es-CO" sz="2400" b="0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Introducción</a:t>
            </a:r>
            <a:r>
              <a:rPr lang="es-CO" sz="2400" b="0" i="0" u="none" strike="noStrike" dirty="0">
                <a:solidFill>
                  <a:srgbClr val="FFFFFF"/>
                </a:solidFill>
                <a:effectLst/>
                <a:latin typeface="Calibri Light" panose="020F0302020204030204" pitchFamily="34" charset="0"/>
              </a:rPr>
              <a:t> a </a:t>
            </a:r>
            <a:r>
              <a:rPr lang="es-CO" sz="800" b="0" i="0" u="none" strike="noStrike" dirty="0">
                <a:solidFill>
                  <a:srgbClr val="FFFFFF"/>
                </a:solidFill>
                <a:effectLst/>
                <a:latin typeface="Calibri Light" panose="020F0302020204030204" pitchFamily="34" charset="0"/>
              </a:rPr>
              <a:t>​​​</a:t>
            </a:r>
            <a:r>
              <a:rPr lang="es-CO" sz="800" b="0" i="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​</a:t>
            </a:r>
            <a:r>
              <a:rPr lang="es-CO" sz="800" b="0" i="0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​</a:t>
            </a:r>
            <a:br>
              <a:rPr lang="es-CO" sz="800" b="0" i="0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</a:br>
            <a:r>
              <a:rPr lang="es-CO" sz="4000" b="0" i="0" u="none" strike="noStrike" dirty="0">
                <a:solidFill>
                  <a:srgbClr val="FFFFFF"/>
                </a:solidFill>
                <a:effectLst/>
                <a:latin typeface="Segoe UI Black" panose="020B0A02040204020203" pitchFamily="34" charset="0"/>
              </a:rPr>
              <a:t>DIBUJANDO LA​​​</a:t>
            </a:r>
            <a:r>
              <a:rPr lang="es-CO" sz="4000" b="0" i="0" u="none" strike="noStrike" dirty="0">
                <a:solidFill>
                  <a:srgbClr val="000000"/>
                </a:solidFill>
                <a:effectLst/>
                <a:latin typeface="Segoe UI Black" panose="020B0A02040204020203" pitchFamily="34" charset="0"/>
              </a:rPr>
              <a:t>​</a:t>
            </a:r>
            <a:r>
              <a:rPr lang="es-CO" sz="4000" b="0" i="0" dirty="0">
                <a:solidFill>
                  <a:srgbClr val="000000"/>
                </a:solidFill>
                <a:effectLst/>
                <a:latin typeface="Segoe UI Black" panose="020B0A02040204020203" pitchFamily="34" charset="0"/>
              </a:rPr>
              <a:t>​</a:t>
            </a:r>
            <a:br>
              <a:rPr lang="es-CO" sz="4000" b="0" i="0" dirty="0">
                <a:solidFill>
                  <a:srgbClr val="000000"/>
                </a:solidFill>
                <a:effectLst/>
                <a:latin typeface="Segoe UI Black" panose="020B0A02040204020203" pitchFamily="34" charset="0"/>
              </a:rPr>
            </a:br>
            <a:r>
              <a:rPr lang="es-CO" sz="4000" b="0" i="0" u="none" strike="noStrike" dirty="0">
                <a:solidFill>
                  <a:srgbClr val="FFFFFF"/>
                </a:solidFill>
                <a:effectLst/>
                <a:latin typeface="Segoe UI Black" panose="020B0A02040204020203" pitchFamily="34" charset="0"/>
              </a:rPr>
              <a:t>NATURALEZA</a:t>
            </a:r>
            <a:r>
              <a:rPr lang="es-CO" sz="4000" b="0" i="0" u="none" strike="noStrike" dirty="0">
                <a:solidFill>
                  <a:srgbClr val="FFFFFF"/>
                </a:solidFill>
                <a:effectLst/>
                <a:latin typeface="Calibri Light" panose="020F0302020204030204" pitchFamily="34" charset="0"/>
              </a:rPr>
              <a:t>​​​</a:t>
            </a:r>
            <a:r>
              <a:rPr lang="es-CO" sz="4000" b="0" i="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​</a:t>
            </a:r>
            <a:r>
              <a:rPr lang="es-CO" sz="4000" b="0" i="0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​</a:t>
            </a:r>
            <a:br>
              <a:rPr lang="es-CO" sz="800" b="0" i="0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</a:br>
            <a:r>
              <a:rPr lang="es-CO" sz="800" b="0" i="0" u="none" strike="noStrike" dirty="0">
                <a:solidFill>
                  <a:srgbClr val="FFFFFF"/>
                </a:solidFill>
                <a:effectLst/>
                <a:latin typeface="Calibri Light" panose="020F0302020204030204" pitchFamily="34" charset="0"/>
              </a:rPr>
              <a:t>​​​</a:t>
            </a:r>
            <a:r>
              <a:rPr lang="es-CO" sz="800" b="0" i="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​</a:t>
            </a:r>
            <a:r>
              <a:rPr lang="es-CO" sz="800" b="0" i="0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​</a:t>
            </a:r>
            <a:br>
              <a:rPr lang="es-CO" sz="2400" b="0" i="0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</a:br>
            <a:r>
              <a:rPr lang="es-CO" sz="2400" b="0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Conectar con la naturaleza a través del arte y la observación.​​</a:t>
            </a:r>
            <a:endParaRPr lang="en-US" sz="24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2EE483-8B98-44C7-AEAE-EDC33E42F8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50748" y="4571999"/>
            <a:ext cx="4441252" cy="1645921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3200" b="1" dirty="0" err="1">
                <a:solidFill>
                  <a:schemeClr val="bg1"/>
                </a:solidFill>
              </a:rPr>
              <a:t>Clase</a:t>
            </a:r>
            <a:r>
              <a:rPr lang="en-US" sz="3200" b="1" dirty="0">
                <a:solidFill>
                  <a:schemeClr val="bg1"/>
                </a:solidFill>
              </a:rPr>
              <a:t> 6:</a:t>
            </a:r>
          </a:p>
          <a:p>
            <a:pPr algn="l"/>
            <a:r>
              <a:rPr lang="en-US" sz="3200" dirty="0" err="1">
                <a:solidFill>
                  <a:schemeClr val="bg1"/>
                </a:solidFill>
              </a:rPr>
              <a:t>Composición</a:t>
            </a:r>
            <a:endParaRPr lang="en-US" sz="3200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75E0377-C280-436E-B625-603071977B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t="7694" r="43019" b="13493"/>
          <a:stretch/>
        </p:blipFill>
        <p:spPr>
          <a:xfrm>
            <a:off x="-1" y="-1"/>
            <a:ext cx="7750749" cy="693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4932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5A86D872-EC8F-06BF-132D-6CE19DA597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7" r="10069" b="57230"/>
          <a:stretch/>
        </p:blipFill>
        <p:spPr>
          <a:xfrm rot="161683">
            <a:off x="3326100" y="202627"/>
            <a:ext cx="8690120" cy="299003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E4A6729-8746-F08E-06B8-CED5C5853481}"/>
                  </a:ext>
                </a:extLst>
              </p14:cNvPr>
              <p14:cNvContentPartPr/>
              <p14:nvPr/>
            </p14:nvContentPartPr>
            <p14:xfrm>
              <a:off x="2272629" y="4454229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E4A6729-8746-F08E-06B8-CED5C585348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09629" y="439122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9D30C19-8E10-DBBC-1B78-DF9F8D373A00}"/>
                  </a:ext>
                </a:extLst>
              </p14:cNvPr>
              <p14:cNvContentPartPr/>
              <p14:nvPr/>
            </p14:nvContentPartPr>
            <p14:xfrm>
              <a:off x="2494749" y="4754469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9D30C19-8E10-DBBC-1B78-DF9F8D373A0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31749" y="469146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ED4D398-7FB3-A3D0-B105-AC8EDFEE1985}"/>
                  </a:ext>
                </a:extLst>
              </p14:cNvPr>
              <p14:cNvContentPartPr/>
              <p14:nvPr/>
            </p14:nvContentPartPr>
            <p14:xfrm>
              <a:off x="2599149" y="3840069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ED4D398-7FB3-A3D0-B105-AC8EDFEE198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6149" y="3777069"/>
                <a:ext cx="126000" cy="126000"/>
              </a:xfrm>
              <a:prstGeom prst="rect">
                <a:avLst/>
              </a:prstGeom>
            </p:spPr>
          </p:pic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02ACAD37-5F9D-9D86-7E61-E7E5BEC32FC7}"/>
              </a:ext>
            </a:extLst>
          </p:cNvPr>
          <p:cNvSpPr txBox="1"/>
          <p:nvPr/>
        </p:nvSpPr>
        <p:spPr>
          <a:xfrm>
            <a:off x="725180" y="1272793"/>
            <a:ext cx="25532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/>
              <a:t>Circular</a:t>
            </a:r>
            <a:endParaRPr lang="es-CO" sz="4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3138AA4-42B3-7BA2-C6C8-CFD42244E361}"/>
              </a:ext>
            </a:extLst>
          </p:cNvPr>
          <p:cNvSpPr txBox="1"/>
          <p:nvPr/>
        </p:nvSpPr>
        <p:spPr>
          <a:xfrm>
            <a:off x="725180" y="4626271"/>
            <a:ext cx="255323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/>
              <a:t>Curva</a:t>
            </a:r>
            <a:r>
              <a:rPr lang="en-US" sz="4000" b="1" dirty="0"/>
              <a:t> </a:t>
            </a:r>
            <a:r>
              <a:rPr lang="en-US" sz="4000" b="1" dirty="0" err="1"/>
              <a:t>compuesta</a:t>
            </a:r>
            <a:endParaRPr lang="es-CO" sz="4000" dirty="0"/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C546470E-AEE5-0E6B-395E-D2E3AC8EF4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" t="47440" r="7101" b="8940"/>
          <a:stretch/>
        </p:blipFill>
        <p:spPr>
          <a:xfrm rot="159073">
            <a:off x="3349241" y="3319750"/>
            <a:ext cx="8753060" cy="331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983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linedrawing&#10;&#10;Description automatically generated">
            <a:extLst>
              <a:ext uri="{FF2B5EF4-FFF2-40B4-BE49-F238E27FC236}">
                <a16:creationId xmlns:a16="http://schemas.microsoft.com/office/drawing/2014/main" id="{35264AE0-D5C2-30AA-8E22-3866F12351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" t="46296" r="3531" b="8465"/>
          <a:stretch/>
        </p:blipFill>
        <p:spPr>
          <a:xfrm>
            <a:off x="3030275" y="3267276"/>
            <a:ext cx="9208977" cy="3425875"/>
          </a:xfrm>
          <a:prstGeom prst="rect">
            <a:avLst/>
          </a:prstGeom>
        </p:spPr>
      </p:pic>
      <p:pic>
        <p:nvPicPr>
          <p:cNvPr id="8" name="Picture 7" descr="A picture containing text, linedrawing&#10;&#10;Description automatically generated">
            <a:extLst>
              <a:ext uri="{FF2B5EF4-FFF2-40B4-BE49-F238E27FC236}">
                <a16:creationId xmlns:a16="http://schemas.microsoft.com/office/drawing/2014/main" id="{2D339AA7-55E6-73C9-B233-B733D0070C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2" t="3822" r="9711" b="56571"/>
          <a:stretch/>
        </p:blipFill>
        <p:spPr>
          <a:xfrm>
            <a:off x="3275162" y="155688"/>
            <a:ext cx="8806541" cy="312002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E4A6729-8746-F08E-06B8-CED5C5853481}"/>
                  </a:ext>
                </a:extLst>
              </p14:cNvPr>
              <p14:cNvContentPartPr/>
              <p14:nvPr/>
            </p14:nvContentPartPr>
            <p14:xfrm>
              <a:off x="2272629" y="4454229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E4A6729-8746-F08E-06B8-CED5C585348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09629" y="439122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9D30C19-8E10-DBBC-1B78-DF9F8D373A00}"/>
                  </a:ext>
                </a:extLst>
              </p14:cNvPr>
              <p14:cNvContentPartPr/>
              <p14:nvPr/>
            </p14:nvContentPartPr>
            <p14:xfrm>
              <a:off x="2494749" y="4754469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9D30C19-8E10-DBBC-1B78-DF9F8D373A0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31749" y="469146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ED4D398-7FB3-A3D0-B105-AC8EDFEE1985}"/>
                  </a:ext>
                </a:extLst>
              </p14:cNvPr>
              <p14:cNvContentPartPr/>
              <p14:nvPr/>
            </p14:nvContentPartPr>
            <p14:xfrm>
              <a:off x="2599149" y="3840069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ED4D398-7FB3-A3D0-B105-AC8EDFEE198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6149" y="3777069"/>
                <a:ext cx="126000" cy="126000"/>
              </a:xfrm>
              <a:prstGeom prst="rect">
                <a:avLst/>
              </a:prstGeom>
            </p:spPr>
          </p:pic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02ACAD37-5F9D-9D86-7E61-E7E5BEC32FC7}"/>
              </a:ext>
            </a:extLst>
          </p:cNvPr>
          <p:cNvSpPr txBox="1"/>
          <p:nvPr/>
        </p:nvSpPr>
        <p:spPr>
          <a:xfrm>
            <a:off x="725180" y="1272793"/>
            <a:ext cx="25532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/>
              <a:t>Triángulo</a:t>
            </a:r>
            <a:endParaRPr lang="es-CO" sz="4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3138AA4-42B3-7BA2-C6C8-CFD42244E361}"/>
              </a:ext>
            </a:extLst>
          </p:cNvPr>
          <p:cNvSpPr txBox="1"/>
          <p:nvPr/>
        </p:nvSpPr>
        <p:spPr>
          <a:xfrm>
            <a:off x="620250" y="4626271"/>
            <a:ext cx="25532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/>
              <a:t>Forma de L</a:t>
            </a:r>
            <a:endParaRPr lang="es-CO" sz="4000" dirty="0"/>
          </a:p>
        </p:txBody>
      </p:sp>
    </p:spTree>
    <p:extLst>
      <p:ext uri="{BB962C8B-B14F-4D97-AF65-F5344CB8AC3E}">
        <p14:creationId xmlns:p14="http://schemas.microsoft.com/office/powerpoint/2010/main" val="938584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D3CB05-1E2E-4205-A771-76702B4D6A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22" t="61519" r="2704" b="14300"/>
          <a:stretch/>
        </p:blipFill>
        <p:spPr>
          <a:xfrm rot="14541540">
            <a:off x="5937112" y="3525550"/>
            <a:ext cx="8225030" cy="63314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E6B791-9304-45BD-8177-1A8F0F35D3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59" r="73284" b="59548"/>
          <a:stretch/>
        </p:blipFill>
        <p:spPr>
          <a:xfrm rot="20983531">
            <a:off x="-2605190" y="-2373456"/>
            <a:ext cx="8514036" cy="66224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83C03A-2BAB-40DC-A9C1-785593F37E94}"/>
              </a:ext>
            </a:extLst>
          </p:cNvPr>
          <p:cNvSpPr txBox="1"/>
          <p:nvPr/>
        </p:nvSpPr>
        <p:spPr>
          <a:xfrm>
            <a:off x="3144250" y="1787041"/>
            <a:ext cx="59034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Segoe UI Black" panose="020B0A02040204020203" pitchFamily="34" charset="0"/>
                <a:ea typeface="Segoe UI Black" panose="020B0A02040204020203" pitchFamily="34" charset="0"/>
              </a:rPr>
              <a:t>¡No hay </a:t>
            </a:r>
            <a:r>
              <a:rPr lang="en-US" sz="44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tarea</a:t>
            </a:r>
            <a:r>
              <a:rPr lang="en-US" sz="4400" dirty="0">
                <a:latin typeface="Segoe UI Black" panose="020B0A02040204020203" pitchFamily="34" charset="0"/>
                <a:ea typeface="Segoe UI Black" panose="020B0A02040204020203" pitchFamily="34" charset="0"/>
              </a:rPr>
              <a:t>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A91D73-1F87-4506-B257-8CA02FA4C478}"/>
              </a:ext>
            </a:extLst>
          </p:cNvPr>
          <p:cNvSpPr txBox="1"/>
          <p:nvPr/>
        </p:nvSpPr>
        <p:spPr>
          <a:xfrm>
            <a:off x="2966617" y="3063342"/>
            <a:ext cx="69291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dirty="0"/>
              <a:t>Es hora de terminar las piezas finales</a:t>
            </a:r>
            <a:r>
              <a:rPr lang="en-US" sz="2800" dirty="0"/>
              <a:t>.</a:t>
            </a:r>
          </a:p>
          <a:p>
            <a:pPr algn="ctr"/>
            <a:r>
              <a:rPr lang="es-CO" sz="2800" b="1" i="1" dirty="0"/>
              <a:t>¿Qué elementos de la naturaleza te inspiran</a:t>
            </a:r>
            <a:r>
              <a:rPr lang="en-US" sz="2800" b="1" i="1" dirty="0"/>
              <a:t>?</a:t>
            </a:r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797645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C6E8378-0F93-6FD6-4952-83962ADE44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27" r="1342" b="1443"/>
          <a:stretch/>
        </p:blipFill>
        <p:spPr>
          <a:xfrm>
            <a:off x="263728" y="-4442"/>
            <a:ext cx="5228681" cy="68967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D12539-9398-13C4-35C2-C5BBA2609973}"/>
              </a:ext>
            </a:extLst>
          </p:cNvPr>
          <p:cNvSpPr txBox="1"/>
          <p:nvPr/>
        </p:nvSpPr>
        <p:spPr>
          <a:xfrm>
            <a:off x="5655809" y="596032"/>
            <a:ext cx="6272463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dirty="0" err="1">
                <a:latin typeface="Segoe UI Black"/>
                <a:ea typeface="Segoe UI Black"/>
              </a:rPr>
              <a:t>Criterios</a:t>
            </a:r>
            <a:r>
              <a:rPr lang="en-US" sz="4000" dirty="0">
                <a:latin typeface="Segoe UI Black"/>
                <a:ea typeface="Segoe UI Black"/>
              </a:rPr>
              <a:t> de la </a:t>
            </a:r>
            <a:r>
              <a:rPr lang="en-US" sz="4000" dirty="0" err="1">
                <a:latin typeface="Segoe UI Black"/>
                <a:ea typeface="Segoe UI Black"/>
              </a:rPr>
              <a:t>obra</a:t>
            </a:r>
            <a:r>
              <a:rPr lang="en-US" sz="4000" dirty="0">
                <a:latin typeface="Segoe UI Black"/>
                <a:ea typeface="Segoe UI Black"/>
              </a:rPr>
              <a:t> final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AF23B0-0A62-1FA2-CD13-1500B97667E2}"/>
              </a:ext>
            </a:extLst>
          </p:cNvPr>
          <p:cNvSpPr txBox="1"/>
          <p:nvPr/>
        </p:nvSpPr>
        <p:spPr>
          <a:xfrm>
            <a:off x="6096000" y="1539787"/>
            <a:ext cx="5678905" cy="48320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800" dirty="0"/>
              <a:t>Envíe solo </a:t>
            </a:r>
            <a:r>
              <a:rPr lang="es-CO" sz="2800" b="1" u="sng" dirty="0"/>
              <a:t>una (1)</a:t>
            </a:r>
            <a:r>
              <a:rPr lang="es-CO" sz="2800" dirty="0"/>
              <a:t> obra final.</a:t>
            </a:r>
            <a:endParaRPr lang="en-US" sz="2800" dirty="0"/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800" dirty="0"/>
              <a:t>La declaración del artista debe escribirse a máquina y enviarse por correo electrónico a Anny a </a:t>
            </a:r>
            <a:r>
              <a:rPr lang="es-CO" sz="2800" dirty="0">
                <a:hlinkClick r:id="rId4"/>
              </a:rPr>
              <a:t>ajaraba@naplesgarden.org</a:t>
            </a:r>
            <a:r>
              <a:rPr lang="es-CO" sz="2800" dirty="0"/>
              <a:t>.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800" dirty="0">
                <a:cs typeface="Calibri"/>
              </a:rPr>
              <a:t>Las declaraciones deben tener un máximo de 3-4 oraciones</a:t>
            </a:r>
            <a:r>
              <a:rPr lang="en-US" sz="2800" dirty="0">
                <a:cs typeface="Calibri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800" dirty="0">
                <a:cs typeface="Calibri"/>
              </a:rPr>
              <a:t>¡No olvides firmar tu trabajo!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5655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1BE841-01DD-4B43-AD8B-054C4A14D79A}"/>
              </a:ext>
            </a:extLst>
          </p:cNvPr>
          <p:cNvSpPr txBox="1"/>
          <p:nvPr/>
        </p:nvSpPr>
        <p:spPr>
          <a:xfrm>
            <a:off x="632210" y="484102"/>
            <a:ext cx="5021179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dirty="0" err="1">
                <a:latin typeface="Segoe UI Black"/>
                <a:ea typeface="Segoe UI Black"/>
              </a:rPr>
              <a:t>Cronograma</a:t>
            </a:r>
            <a:endParaRPr lang="en-US" sz="4000" dirty="0">
              <a:latin typeface="Segoe UI Black"/>
              <a:ea typeface="Segoe UI Black"/>
            </a:endParaRP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0958280D-F85E-4ACC-8732-535023F543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" b="16263"/>
          <a:stretch/>
        </p:blipFill>
        <p:spPr>
          <a:xfrm>
            <a:off x="5791200" y="-1"/>
            <a:ext cx="6206836" cy="685800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BBA186D-B134-4FBA-A2FE-58094F4B8825}"/>
                  </a:ext>
                </a:extLst>
              </p14:cNvPr>
              <p14:cNvContentPartPr/>
              <p14:nvPr/>
            </p14:nvContentPartPr>
            <p14:xfrm>
              <a:off x="8804018" y="688880"/>
              <a:ext cx="2968200" cy="9748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BBA186D-B134-4FBA-A2FE-58094F4B882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741026" y="625880"/>
                <a:ext cx="3093825" cy="110052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D97F7A3-75AD-4C6B-AE0C-909CF789A553}"/>
              </a:ext>
            </a:extLst>
          </p:cNvPr>
          <p:cNvSpPr txBox="1"/>
          <p:nvPr/>
        </p:nvSpPr>
        <p:spPr>
          <a:xfrm>
            <a:off x="632210" y="1393649"/>
            <a:ext cx="5873521" cy="42473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s-CO" sz="2800" dirty="0"/>
              <a:t>Precalentamiento: dibujar sin mirar el papel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/>
              <a:t>¿</a:t>
            </a:r>
            <a:r>
              <a:rPr lang="en-US" sz="2800" dirty="0" err="1"/>
              <a:t>Qué</a:t>
            </a:r>
            <a:r>
              <a:rPr lang="en-US" sz="2800" dirty="0"/>
              <a:t> es la </a:t>
            </a:r>
            <a:r>
              <a:rPr lang="en-US" sz="2800" dirty="0" err="1"/>
              <a:t>composición</a:t>
            </a:r>
            <a:r>
              <a:rPr lang="en-US" sz="2800" dirty="0"/>
              <a:t>?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 err="1"/>
              <a:t>Disposición</a:t>
            </a:r>
            <a:r>
              <a:rPr lang="en-US" sz="2800" dirty="0"/>
              <a:t> de la </a:t>
            </a:r>
            <a:r>
              <a:rPr lang="en-US" sz="2800" dirty="0" err="1"/>
              <a:t>página</a:t>
            </a:r>
            <a:endParaRPr lang="en-US" sz="2800" dirty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/>
              <a:t>¡No hay </a:t>
            </a:r>
            <a:r>
              <a:rPr lang="en-US" sz="2800" dirty="0" err="1"/>
              <a:t>tarea</a:t>
            </a:r>
            <a:r>
              <a:rPr lang="en-US" sz="2800" dirty="0"/>
              <a:t>!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en-US" sz="2800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366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1BE841-01DD-4B43-AD8B-054C4A14D79A}"/>
              </a:ext>
            </a:extLst>
          </p:cNvPr>
          <p:cNvSpPr txBox="1"/>
          <p:nvPr/>
        </p:nvSpPr>
        <p:spPr>
          <a:xfrm>
            <a:off x="617220" y="933807"/>
            <a:ext cx="5021179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dirty="0" err="1">
                <a:latin typeface="Segoe UI Black"/>
                <a:ea typeface="Segoe UI Black"/>
              </a:rPr>
              <a:t>Cronograma</a:t>
            </a:r>
            <a:endParaRPr lang="en-US" sz="4000" dirty="0">
              <a:latin typeface="Segoe UI Black"/>
              <a:ea typeface="Segoe UI Black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97F7A3-75AD-4C6B-AE0C-909CF789A553}"/>
              </a:ext>
            </a:extLst>
          </p:cNvPr>
          <p:cNvSpPr txBox="1"/>
          <p:nvPr/>
        </p:nvSpPr>
        <p:spPr>
          <a:xfrm>
            <a:off x="617220" y="1843354"/>
            <a:ext cx="6400800" cy="36009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 err="1"/>
              <a:t>Actividad</a:t>
            </a:r>
            <a:r>
              <a:rPr lang="en-US" sz="2800" dirty="0"/>
              <a:t> de </a:t>
            </a:r>
            <a:r>
              <a:rPr lang="en-US" sz="2800" dirty="0" err="1"/>
              <a:t>precalentamiento</a:t>
            </a:r>
            <a:endParaRPr lang="en-US" sz="2800" dirty="0" err="1">
              <a:cs typeface="Calibri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/>
              <a:t>¿</a:t>
            </a:r>
            <a:r>
              <a:rPr lang="en-US" sz="2800" dirty="0" err="1"/>
              <a:t>Qué</a:t>
            </a:r>
            <a:r>
              <a:rPr lang="en-US" sz="2800" dirty="0"/>
              <a:t> es la </a:t>
            </a:r>
            <a:r>
              <a:rPr lang="en-US" sz="2800" dirty="0" err="1"/>
              <a:t>composición</a:t>
            </a:r>
            <a:r>
              <a:rPr lang="en-US" sz="2800" dirty="0"/>
              <a:t>?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 err="1"/>
              <a:t>Disposición</a:t>
            </a:r>
            <a:r>
              <a:rPr lang="en-US" sz="2800" dirty="0"/>
              <a:t> de la </a:t>
            </a:r>
            <a:r>
              <a:rPr lang="en-US" sz="2800" dirty="0" err="1"/>
              <a:t>página</a:t>
            </a:r>
            <a:endParaRPr lang="en-US" sz="2800" dirty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 err="1"/>
              <a:t>Actividad</a:t>
            </a:r>
            <a:r>
              <a:rPr lang="en-US" sz="2800" dirty="0"/>
              <a:t> de </a:t>
            </a:r>
            <a:r>
              <a:rPr lang="en-US" sz="2800" dirty="0" err="1"/>
              <a:t>tarea</a:t>
            </a:r>
            <a:endParaRPr lang="en-US" sz="2800" dirty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en-US" sz="2800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0958280D-F85E-4ACC-8732-535023F543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" b="16263"/>
          <a:stretch/>
        </p:blipFill>
        <p:spPr>
          <a:xfrm>
            <a:off x="5791200" y="-1"/>
            <a:ext cx="6206836" cy="685800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BBA186D-B134-4FBA-A2FE-58094F4B8825}"/>
                  </a:ext>
                </a:extLst>
              </p14:cNvPr>
              <p14:cNvContentPartPr/>
              <p14:nvPr/>
            </p14:nvContentPartPr>
            <p14:xfrm>
              <a:off x="8804018" y="688880"/>
              <a:ext cx="2968200" cy="9748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BBA186D-B134-4FBA-A2FE-58094F4B882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741026" y="625880"/>
                <a:ext cx="3093825" cy="1100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27083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CB552C-D5DE-4A86-917C-65F27F640EFC}"/>
              </a:ext>
            </a:extLst>
          </p:cNvPr>
          <p:cNvSpPr txBox="1"/>
          <p:nvPr/>
        </p:nvSpPr>
        <p:spPr>
          <a:xfrm>
            <a:off x="5654222" y="656437"/>
            <a:ext cx="62007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Precalentamiento</a:t>
            </a:r>
            <a:r>
              <a:rPr lang="en-US" sz="3600" dirty="0">
                <a:latin typeface="Segoe UI Black" panose="020B0A02040204020203" pitchFamily="34" charset="0"/>
                <a:ea typeface="Segoe UI Black" panose="020B0A02040204020203" pitchFamily="34" charset="0"/>
              </a:rPr>
              <a:t>: </a:t>
            </a:r>
          </a:p>
          <a:p>
            <a:pPr algn="r"/>
            <a:r>
              <a:rPr lang="es-CO" sz="3600" dirty="0">
                <a:latin typeface="Segoe UI Black" panose="020B0A02040204020203" pitchFamily="34" charset="0"/>
                <a:ea typeface="Segoe UI Black" panose="020B0A02040204020203" pitchFamily="34" charset="0"/>
              </a:rPr>
              <a:t>dibujar sin mirar el papel</a:t>
            </a:r>
            <a:endParaRPr lang="en-US" sz="36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B2FCC1-CB8E-41C5-925E-A4FDEC329081}"/>
              </a:ext>
            </a:extLst>
          </p:cNvPr>
          <p:cNvSpPr txBox="1"/>
          <p:nvPr/>
        </p:nvSpPr>
        <p:spPr>
          <a:xfrm>
            <a:off x="5384800" y="2478806"/>
            <a:ext cx="6470196" cy="443198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fontAlgn="base">
              <a:buFont typeface="Arial,Sans-Serif" panose="020B0604020202020204" pitchFamily="34" charset="0"/>
              <a:buChar char="•"/>
            </a:pPr>
            <a:r>
              <a:rPr lang="en-US" sz="2400" b="0" i="0" dirty="0" err="1">
                <a:solidFill>
                  <a:srgbClr val="000000"/>
                </a:solidFill>
                <a:effectLst/>
                <a:latin typeface="Calibri"/>
                <a:cs typeface="Calibri"/>
              </a:rPr>
              <a:t>Elige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 un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libri"/>
                <a:cs typeface="Calibri"/>
              </a:rPr>
              <a:t>objeto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 que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libri"/>
                <a:cs typeface="Calibri"/>
              </a:rPr>
              <a:t>esté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libri"/>
                <a:cs typeface="Calibri"/>
              </a:rPr>
              <a:t>delante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 o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libri"/>
                <a:cs typeface="Calibri"/>
              </a:rPr>
              <a:t>cerca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 de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libri"/>
                <a:cs typeface="Calibri"/>
              </a:rPr>
              <a:t>ti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 para que sea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libri"/>
                <a:cs typeface="Calibri"/>
              </a:rPr>
              <a:t>tu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libri"/>
                <a:cs typeface="Calibri"/>
              </a:rPr>
              <a:t>modelo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. </a:t>
            </a:r>
            <a:endParaRPr lang="en-US" sz="2400" b="0" i="0" dirty="0">
              <a:effectLst/>
              <a:latin typeface="Calibri"/>
              <a:ea typeface="+mn-lt"/>
              <a:cs typeface="Calibri"/>
            </a:endParaRPr>
          </a:p>
          <a:p>
            <a:pPr marL="285750" indent="-285750" algn="l">
              <a:buFont typeface="Arial,Sans-Serif" panose="020B0604020202020204" pitchFamily="34" charset="0"/>
              <a:buChar char="•"/>
            </a:pPr>
            <a:endParaRPr lang="en-US" sz="2400" b="0" i="0" dirty="0">
              <a:effectLst/>
              <a:ea typeface="+mn-lt"/>
              <a:cs typeface="+mn-lt"/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¡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libri"/>
                <a:cs typeface="Calibri"/>
              </a:rPr>
              <a:t>Usa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libri"/>
                <a:cs typeface="Calibri"/>
              </a:rPr>
              <a:t>tu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libri"/>
                <a:cs typeface="Calibri"/>
              </a:rPr>
              <a:t>bolígrafo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! </a:t>
            </a:r>
            <a:r>
              <a:rPr lang="es-CO" sz="2400" b="0" i="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Sin mirar el papel y sin levantar el marcador, dibuja el modelo en cada uno de los cinco recuadros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. </a:t>
            </a:r>
            <a:endParaRPr lang="en-US" sz="2400" b="0" i="0" dirty="0">
              <a:effectLst/>
              <a:latin typeface="Calibri"/>
              <a:ea typeface="+mn-lt"/>
              <a:cs typeface="Calibri"/>
            </a:endParaRPr>
          </a:p>
          <a:p>
            <a:pPr marL="285750" indent="-285750" algn="l">
              <a:buFont typeface="Arial,Sans-Serif" panose="020B0604020202020204" pitchFamily="34" charset="0"/>
              <a:buChar char="•"/>
            </a:pPr>
            <a:endParaRPr lang="en-US" sz="2400" b="0" i="0" dirty="0">
              <a:effectLst/>
              <a:ea typeface="+mn-lt"/>
              <a:cs typeface="+mn-lt"/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es-CO" sz="2400" dirty="0">
                <a:solidFill>
                  <a:srgbClr val="000000"/>
                </a:solidFill>
                <a:latin typeface="Calibri"/>
                <a:cs typeface="Calibri"/>
              </a:rPr>
              <a:t>¡Cada recuadro tiene un límite de tiempo</a:t>
            </a:r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! </a:t>
            </a:r>
            <a:r>
              <a:rPr lang="en-US" sz="2400" dirty="0" err="1">
                <a:solidFill>
                  <a:srgbClr val="000000"/>
                </a:solidFill>
                <a:latin typeface="Calibri"/>
                <a:cs typeface="Calibri"/>
              </a:rPr>
              <a:t>Recuadro</a:t>
            </a:r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 1: 15 </a:t>
            </a:r>
            <a:r>
              <a:rPr lang="en-US" sz="2400" dirty="0" err="1">
                <a:solidFill>
                  <a:srgbClr val="000000"/>
                </a:solidFill>
                <a:latin typeface="Calibri"/>
                <a:cs typeface="Calibri"/>
              </a:rPr>
              <a:t>segundos</a:t>
            </a:r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Calibri"/>
                <a:cs typeface="Calibri"/>
              </a:rPr>
              <a:t>Recuadro</a:t>
            </a:r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 2: 30 </a:t>
            </a:r>
            <a:r>
              <a:rPr lang="en-US" sz="2400" dirty="0" err="1">
                <a:solidFill>
                  <a:srgbClr val="000000"/>
                </a:solidFill>
                <a:latin typeface="Calibri"/>
                <a:cs typeface="Calibri"/>
              </a:rPr>
              <a:t>segundos</a:t>
            </a:r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Calibri"/>
                <a:cs typeface="Calibri"/>
              </a:rPr>
              <a:t>Recuadro</a:t>
            </a:r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 3: 40 </a:t>
            </a:r>
            <a:r>
              <a:rPr lang="en-US" sz="2400" dirty="0" err="1">
                <a:solidFill>
                  <a:srgbClr val="000000"/>
                </a:solidFill>
                <a:latin typeface="Calibri"/>
                <a:cs typeface="Calibri"/>
              </a:rPr>
              <a:t>segundos</a:t>
            </a:r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Calibri"/>
                <a:cs typeface="Calibri"/>
              </a:rPr>
              <a:t>Recuadro</a:t>
            </a:r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 4: 50 </a:t>
            </a:r>
            <a:r>
              <a:rPr lang="en-US" sz="2400" dirty="0" err="1">
                <a:solidFill>
                  <a:srgbClr val="000000"/>
                </a:solidFill>
                <a:latin typeface="Calibri"/>
                <a:cs typeface="Calibri"/>
              </a:rPr>
              <a:t>segundos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.</a:t>
            </a:r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"/>
                <a:cs typeface="Calibri"/>
              </a:rPr>
              <a:t>Recuadro</a:t>
            </a:r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 5: 1 </a:t>
            </a:r>
            <a:r>
              <a:rPr lang="en-US" sz="2400" dirty="0" err="1">
                <a:solidFill>
                  <a:srgbClr val="000000"/>
                </a:solidFill>
                <a:latin typeface="Calibri"/>
                <a:cs typeface="Calibri"/>
              </a:rPr>
              <a:t>minuto</a:t>
            </a:r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.  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C926DA-0978-4E12-B10B-D75A66F4B0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95" r="1214"/>
          <a:stretch/>
        </p:blipFill>
        <p:spPr>
          <a:xfrm>
            <a:off x="622850" y="0"/>
            <a:ext cx="42009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968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D51D7FB8-5AD6-4DC6-B6ED-CE3B7EE7D9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" r="6689"/>
          <a:stretch/>
        </p:blipFill>
        <p:spPr>
          <a:xfrm>
            <a:off x="4664990" y="1232657"/>
            <a:ext cx="7527010" cy="52830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4F760E-37B6-4EF4-8C76-C45BFDBB1248}"/>
              </a:ext>
            </a:extLst>
          </p:cNvPr>
          <p:cNvSpPr txBox="1"/>
          <p:nvPr/>
        </p:nvSpPr>
        <p:spPr>
          <a:xfrm>
            <a:off x="378675" y="342263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Segoe UI Black" panose="020B0A02040204020203" pitchFamily="34" charset="0"/>
                <a:ea typeface="Segoe UI Black" panose="020B0A02040204020203" pitchFamily="34" charset="0"/>
              </a:rPr>
              <a:t>¿</a:t>
            </a:r>
            <a:r>
              <a:rPr lang="en-US" sz="36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Qué</a:t>
            </a:r>
            <a:r>
              <a:rPr lang="en-US" sz="3600" dirty="0">
                <a:latin typeface="Segoe UI Black" panose="020B0A02040204020203" pitchFamily="34" charset="0"/>
                <a:ea typeface="Segoe UI Black" panose="020B0A02040204020203" pitchFamily="34" charset="0"/>
              </a:rPr>
              <a:t> es la </a:t>
            </a:r>
            <a:r>
              <a:rPr lang="en-US" sz="36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composición</a:t>
            </a:r>
            <a:r>
              <a:rPr lang="en-US" sz="3600" dirty="0">
                <a:latin typeface="Segoe UI Black" panose="020B0A02040204020203" pitchFamily="34" charset="0"/>
                <a:ea typeface="Segoe UI Black" panose="020B0A02040204020203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41B34E-D70E-4600-B05E-678CF54DE6BB}"/>
              </a:ext>
            </a:extLst>
          </p:cNvPr>
          <p:cNvSpPr txBox="1"/>
          <p:nvPr/>
        </p:nvSpPr>
        <p:spPr>
          <a:xfrm>
            <a:off x="378675" y="1187687"/>
            <a:ext cx="428631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/>
              <a:t>Composición – </a:t>
            </a:r>
            <a:r>
              <a:rPr lang="es-CO" sz="2400" dirty="0"/>
              <a:t>la disposición de los elementos visuales en una obra de arte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r>
              <a:rPr lang="en-US" sz="2400" dirty="0" err="1"/>
              <a:t>Componentes</a:t>
            </a:r>
            <a:r>
              <a:rPr lang="en-US" sz="2400" dirty="0"/>
              <a:t> de la </a:t>
            </a:r>
            <a:r>
              <a:rPr lang="en-US" sz="2400" dirty="0" err="1"/>
              <a:t>composición</a:t>
            </a:r>
            <a:r>
              <a:rPr lang="en-US" sz="2400" dirty="0"/>
              <a:t>:</a:t>
            </a:r>
          </a:p>
          <a:p>
            <a:pPr marL="457200" indent="-457200">
              <a:buAutoNum type="arabicPeriod"/>
            </a:pPr>
            <a:r>
              <a:rPr lang="en-US" sz="2400" dirty="0" err="1"/>
              <a:t>Equilibrio</a:t>
            </a:r>
            <a:endParaRPr lang="en-US" sz="2400" dirty="0"/>
          </a:p>
          <a:p>
            <a:pPr marL="457200" indent="-457200">
              <a:buAutoNum type="arabicPeriod"/>
            </a:pPr>
            <a:r>
              <a:rPr lang="en-US" sz="2400" dirty="0" err="1"/>
              <a:t>Movimiento</a:t>
            </a:r>
            <a:endParaRPr lang="en-US" sz="2400" dirty="0"/>
          </a:p>
          <a:p>
            <a:pPr marL="457200" indent="-457200">
              <a:buAutoNum type="arabicPeriod"/>
            </a:pPr>
            <a:r>
              <a:rPr lang="en-US" sz="2400" dirty="0" err="1"/>
              <a:t>Enfoque</a:t>
            </a:r>
            <a:endParaRPr lang="en-US" sz="2400" dirty="0"/>
          </a:p>
          <a:p>
            <a:pPr marL="457200" indent="-457200">
              <a:buAutoNum type="arabicPeriod"/>
            </a:pPr>
            <a:r>
              <a:rPr lang="en-US" sz="2400" dirty="0" err="1"/>
              <a:t>Contraste</a:t>
            </a:r>
            <a:endParaRPr lang="en-US" sz="2400" dirty="0"/>
          </a:p>
          <a:p>
            <a:pPr marL="457200" indent="-457200">
              <a:buAutoNum type="arabicPeriod"/>
            </a:pPr>
            <a:r>
              <a:rPr lang="en-US" sz="2400" dirty="0" err="1"/>
              <a:t>Patrón</a:t>
            </a:r>
            <a:endParaRPr lang="en-US" sz="2400" dirty="0"/>
          </a:p>
          <a:p>
            <a:pPr marL="457200" indent="-457200">
              <a:buAutoNum type="arabicPeriod"/>
            </a:pPr>
            <a:r>
              <a:rPr lang="en-US" sz="2400" dirty="0" err="1"/>
              <a:t>Proporción</a:t>
            </a:r>
            <a:endParaRPr lang="en-US" sz="2400" dirty="0"/>
          </a:p>
          <a:p>
            <a:pPr marL="457200" indent="-457200">
              <a:buAutoNum type="arabicPeriod"/>
            </a:pPr>
            <a:endParaRPr lang="en-US" sz="2400" dirty="0"/>
          </a:p>
          <a:p>
            <a:r>
              <a:rPr lang="es-CO" sz="2400" dirty="0"/>
              <a:t>Los componentes de la composición se combinan para crear </a:t>
            </a:r>
            <a:r>
              <a:rPr lang="es-CO" sz="2400" b="1" i="1" dirty="0"/>
              <a:t>unidad</a:t>
            </a:r>
            <a:r>
              <a:rPr lang="en-US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25972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7ADCE0-3637-4BAE-88A8-BE7D156106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885" y="0"/>
            <a:ext cx="5059507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E34AE9-6766-4C2B-AB46-FAC897A54E2E}"/>
              </a:ext>
            </a:extLst>
          </p:cNvPr>
          <p:cNvSpPr txBox="1"/>
          <p:nvPr/>
        </p:nvSpPr>
        <p:spPr>
          <a:xfrm>
            <a:off x="418454" y="2151727"/>
            <a:ext cx="61683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Equilibrio</a:t>
            </a:r>
            <a:r>
              <a:rPr lang="en-US" sz="3200" b="1" dirty="0"/>
              <a:t>  – </a:t>
            </a:r>
            <a:r>
              <a:rPr lang="es-CO" sz="3200" dirty="0"/>
              <a:t>la distribución del peso visual en una obra de arte</a:t>
            </a:r>
            <a:r>
              <a:rPr lang="en-US" sz="3200" dirty="0"/>
              <a:t>. </a:t>
            </a:r>
          </a:p>
          <a:p>
            <a:endParaRPr lang="en-US" sz="3200" dirty="0"/>
          </a:p>
          <a:p>
            <a:r>
              <a:rPr lang="en-US" sz="3200" b="1" dirty="0" err="1"/>
              <a:t>Movimiento</a:t>
            </a:r>
            <a:r>
              <a:rPr lang="en-US" sz="3200" b="1" dirty="0"/>
              <a:t>  – </a:t>
            </a:r>
            <a:r>
              <a:rPr lang="es-CO" sz="3200" dirty="0"/>
              <a:t>el recorrido que hace el ojo del espectador por una obra de arte</a:t>
            </a:r>
            <a:r>
              <a:rPr 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49225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0D08D3-8BFF-BDBE-09FA-C286FE0E3D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72758" y="21649"/>
            <a:ext cx="5282635" cy="68363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E34AE9-6766-4C2B-AB46-FAC897A54E2E}"/>
              </a:ext>
            </a:extLst>
          </p:cNvPr>
          <p:cNvSpPr txBox="1"/>
          <p:nvPr/>
        </p:nvSpPr>
        <p:spPr>
          <a:xfrm>
            <a:off x="418454" y="2151727"/>
            <a:ext cx="616832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Enfoque</a:t>
            </a:r>
            <a:r>
              <a:rPr lang="en-US" sz="3200" b="1" dirty="0"/>
              <a:t>  – </a:t>
            </a:r>
            <a:r>
              <a:rPr lang="es-CO" sz="3200" dirty="0"/>
              <a:t>el área de énfasis de una obra de arte que llama más la atención</a:t>
            </a:r>
            <a:r>
              <a:rPr lang="en-US" sz="3200" dirty="0"/>
              <a:t>. </a:t>
            </a:r>
          </a:p>
          <a:p>
            <a:endParaRPr lang="en-US" sz="3200" dirty="0"/>
          </a:p>
          <a:p>
            <a:r>
              <a:rPr lang="en-US" sz="3200" b="1" dirty="0" err="1"/>
              <a:t>Contraste</a:t>
            </a:r>
            <a:r>
              <a:rPr lang="en-US" sz="3200" b="1" dirty="0"/>
              <a:t>  – </a:t>
            </a:r>
            <a:r>
              <a:rPr lang="es-CO" sz="3200" dirty="0"/>
              <a:t>el efecto que se logra cuando hay elementos opuestos que se disponen juntos</a:t>
            </a:r>
            <a:r>
              <a:rPr 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88815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7ADCE0-3637-4BAE-88A8-BE7D156106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7882" y="-163286"/>
            <a:ext cx="5305664" cy="70648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E34AE9-6766-4C2B-AB46-FAC897A54E2E}"/>
              </a:ext>
            </a:extLst>
          </p:cNvPr>
          <p:cNvSpPr txBox="1"/>
          <p:nvPr/>
        </p:nvSpPr>
        <p:spPr>
          <a:xfrm>
            <a:off x="418454" y="2151727"/>
            <a:ext cx="61683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Patrón</a:t>
            </a:r>
            <a:r>
              <a:rPr lang="en-US" sz="3200" b="1" dirty="0"/>
              <a:t>  – </a:t>
            </a:r>
            <a:r>
              <a:rPr lang="es-CO" sz="3200" dirty="0"/>
              <a:t>diseño en el que se repiten las líneas, las formas o los colores</a:t>
            </a:r>
            <a:r>
              <a:rPr lang="en-US" sz="3200" dirty="0"/>
              <a:t>. </a:t>
            </a:r>
          </a:p>
          <a:p>
            <a:endParaRPr lang="en-US" sz="3200" dirty="0"/>
          </a:p>
          <a:p>
            <a:r>
              <a:rPr lang="en-US" sz="3200" b="1" dirty="0" err="1"/>
              <a:t>Proporción</a:t>
            </a:r>
            <a:r>
              <a:rPr lang="en-US" sz="3200" b="1" dirty="0"/>
              <a:t>  – </a:t>
            </a:r>
            <a:r>
              <a:rPr lang="es-CO" sz="3200" dirty="0"/>
              <a:t>las relaciones entre la altura, la anchura y la profundidad</a:t>
            </a:r>
            <a:r>
              <a:rPr 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8735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4F760E-37B6-4EF4-8C76-C45BFDBB1248}"/>
              </a:ext>
            </a:extLst>
          </p:cNvPr>
          <p:cNvSpPr txBox="1"/>
          <p:nvPr/>
        </p:nvSpPr>
        <p:spPr>
          <a:xfrm>
            <a:off x="352020" y="532567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Disposición</a:t>
            </a:r>
            <a:r>
              <a:rPr lang="en-US" sz="3600" dirty="0">
                <a:latin typeface="Segoe UI Black" panose="020B0A02040204020203" pitchFamily="34" charset="0"/>
                <a:ea typeface="Segoe UI Black" panose="020B0A02040204020203" pitchFamily="34" charset="0"/>
              </a:rPr>
              <a:t> de la </a:t>
            </a:r>
            <a:r>
              <a:rPr lang="en-US" sz="36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página</a:t>
            </a:r>
            <a:endParaRPr lang="en-US" sz="36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41B34E-D70E-4600-B05E-678CF54DE6BB}"/>
              </a:ext>
            </a:extLst>
          </p:cNvPr>
          <p:cNvSpPr txBox="1"/>
          <p:nvPr/>
        </p:nvSpPr>
        <p:spPr>
          <a:xfrm>
            <a:off x="352020" y="1490008"/>
            <a:ext cx="383079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/>
              <a:t>La regla de los tercios </a:t>
            </a:r>
            <a:r>
              <a:rPr lang="en-US" sz="2400" b="1" dirty="0"/>
              <a:t>–  </a:t>
            </a:r>
            <a:r>
              <a:rPr lang="es-CO" sz="2400" dirty="0"/>
              <a:t>una imagen es más llamativa cuando los puntos de interés se sitúan en las líneas que dividen la imagen en tercios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s-CO" sz="2400" dirty="0"/>
              <a:t>Una buena forma de practicar el uso de la regla de los tercios es seguir las líneas de una cuadrícula simple</a:t>
            </a:r>
            <a:r>
              <a:rPr lang="en-US" sz="2400" dirty="0"/>
              <a:t>.</a:t>
            </a:r>
          </a:p>
          <a:p>
            <a:endParaRPr lang="en-US" sz="2400" dirty="0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6BCE13C-C440-45C6-8591-1734F00757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28"/>
            <a:ext cx="5304913" cy="68571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1BFCDA-42E1-46D0-9124-CDC1A8DD83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" r="10193"/>
          <a:stretch/>
        </p:blipFill>
        <p:spPr>
          <a:xfrm rot="5400000">
            <a:off x="5296340" y="775717"/>
            <a:ext cx="6857998" cy="530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850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E4A6729-8746-F08E-06B8-CED5C5853481}"/>
                  </a:ext>
                </a:extLst>
              </p14:cNvPr>
              <p14:cNvContentPartPr/>
              <p14:nvPr/>
            </p14:nvContentPartPr>
            <p14:xfrm>
              <a:off x="2272629" y="4454229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E4A6729-8746-F08E-06B8-CED5C585348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09629" y="4391229"/>
                <a:ext cx="126000" cy="12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41C027AF-FF56-0AAF-2A57-E82C3614766E}"/>
              </a:ext>
            </a:extLst>
          </p:cNvPr>
          <p:cNvGrpSpPr/>
          <p:nvPr/>
        </p:nvGrpSpPr>
        <p:grpSpPr>
          <a:xfrm>
            <a:off x="2884940" y="131039"/>
            <a:ext cx="9196763" cy="2991395"/>
            <a:chOff x="2675934" y="131039"/>
            <a:chExt cx="9196763" cy="2991395"/>
          </a:xfrm>
        </p:grpSpPr>
        <p:pic>
          <p:nvPicPr>
            <p:cNvPr id="3" name="Picture 2" descr="A picture containing text, linedrawing&#10;&#10;Description automatically generated">
              <a:extLst>
                <a:ext uri="{FF2B5EF4-FFF2-40B4-BE49-F238E27FC236}">
                  <a16:creationId xmlns:a16="http://schemas.microsoft.com/office/drawing/2014/main" id="{80E11615-9457-7B97-8F04-DA9C5C5A0F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16" r="3341" b="53997"/>
            <a:stretch/>
          </p:blipFill>
          <p:spPr>
            <a:xfrm>
              <a:off x="2675934" y="131039"/>
              <a:ext cx="9196763" cy="2991395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E43D0061-16C6-7520-E1FE-E7EDE038AD5B}"/>
                    </a:ext>
                  </a:extLst>
                </p14:cNvPr>
                <p14:cNvContentPartPr/>
                <p14:nvPr/>
              </p14:nvContentPartPr>
              <p14:xfrm>
                <a:off x="3611316" y="3043954"/>
                <a:ext cx="828720" cy="784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E43D0061-16C6-7520-E1FE-E7EDE038AD5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548289" y="2980954"/>
                  <a:ext cx="954415" cy="204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9D30C19-8E10-DBBC-1B78-DF9F8D373A00}"/>
                  </a:ext>
                </a:extLst>
              </p14:cNvPr>
              <p14:cNvContentPartPr/>
              <p14:nvPr/>
            </p14:nvContentPartPr>
            <p14:xfrm>
              <a:off x="2494749" y="4754469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9D30C19-8E10-DBBC-1B78-DF9F8D373A0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31749" y="469146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ED4D398-7FB3-A3D0-B105-AC8EDFEE1985}"/>
                  </a:ext>
                </a:extLst>
              </p14:cNvPr>
              <p14:cNvContentPartPr/>
              <p14:nvPr/>
            </p14:nvContentPartPr>
            <p14:xfrm>
              <a:off x="2599149" y="3840069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ED4D398-7FB3-A3D0-B105-AC8EDFEE198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36149" y="3777069"/>
                <a:ext cx="126000" cy="12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49C3A483-A06D-F851-C541-666A788DD152}"/>
              </a:ext>
            </a:extLst>
          </p:cNvPr>
          <p:cNvGrpSpPr/>
          <p:nvPr/>
        </p:nvGrpSpPr>
        <p:grpSpPr>
          <a:xfrm>
            <a:off x="2808155" y="3429000"/>
            <a:ext cx="9273548" cy="3102429"/>
            <a:chOff x="2599149" y="3406527"/>
            <a:chExt cx="9273548" cy="3102429"/>
          </a:xfrm>
        </p:grpSpPr>
        <p:pic>
          <p:nvPicPr>
            <p:cNvPr id="12" name="Picture 11" descr="A picture containing text, linedrawing&#10;&#10;Description automatically generated">
              <a:extLst>
                <a:ext uri="{FF2B5EF4-FFF2-40B4-BE49-F238E27FC236}">
                  <a16:creationId xmlns:a16="http://schemas.microsoft.com/office/drawing/2014/main" id="{D0F11F7A-F03C-BF39-E4FB-A73E1535E5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 r="4560" b="8680"/>
            <a:stretch/>
          </p:blipFill>
          <p:spPr>
            <a:xfrm>
              <a:off x="2599149" y="3406527"/>
              <a:ext cx="9273548" cy="3102429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24B2F7DF-C412-F76F-F773-67E1CCBB950F}"/>
                    </a:ext>
                  </a:extLst>
                </p14:cNvPr>
                <p14:cNvContentPartPr/>
                <p14:nvPr/>
              </p14:nvContentPartPr>
              <p14:xfrm>
                <a:off x="3654627" y="6435310"/>
                <a:ext cx="1729800" cy="669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24B2F7DF-C412-F76F-F773-67E1CCBB950F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591627" y="6372310"/>
                  <a:ext cx="1855440" cy="1926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02ACAD37-5F9D-9D86-7E61-E7E5BEC32FC7}"/>
              </a:ext>
            </a:extLst>
          </p:cNvPr>
          <p:cNvSpPr txBox="1"/>
          <p:nvPr/>
        </p:nvSpPr>
        <p:spPr>
          <a:xfrm>
            <a:off x="725180" y="1272793"/>
            <a:ext cx="25532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/>
              <a:t>Romana</a:t>
            </a:r>
            <a:endParaRPr lang="es-CO" sz="4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3138AA4-42B3-7BA2-C6C8-CFD42244E361}"/>
              </a:ext>
            </a:extLst>
          </p:cNvPr>
          <p:cNvSpPr txBox="1"/>
          <p:nvPr/>
        </p:nvSpPr>
        <p:spPr>
          <a:xfrm>
            <a:off x="374754" y="4626271"/>
            <a:ext cx="290366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/>
              <a:t>Balanzas</a:t>
            </a:r>
            <a:r>
              <a:rPr lang="en-US" sz="4000" b="1" dirty="0"/>
              <a:t> </a:t>
            </a:r>
            <a:r>
              <a:rPr lang="en-US" sz="4000" b="1" dirty="0" err="1"/>
              <a:t>equilibradas</a:t>
            </a:r>
            <a:endParaRPr lang="es-CO" sz="4000" dirty="0"/>
          </a:p>
        </p:txBody>
      </p:sp>
    </p:spTree>
    <p:extLst>
      <p:ext uri="{BB962C8B-B14F-4D97-AF65-F5344CB8AC3E}">
        <p14:creationId xmlns:p14="http://schemas.microsoft.com/office/powerpoint/2010/main" val="1625881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FB8E4E7B8EE964CA6E3F892321D241C" ma:contentTypeVersion="19" ma:contentTypeDescription="Create a new document." ma:contentTypeScope="" ma:versionID="9e865649f59f2894899a8a9f51b0c3ba">
  <xsd:schema xmlns:xsd="http://www.w3.org/2001/XMLSchema" xmlns:xs="http://www.w3.org/2001/XMLSchema" xmlns:p="http://schemas.microsoft.com/office/2006/metadata/properties" xmlns:ns2="d473919b-ebf4-4f0d-8e45-3095723b31a9" xmlns:ns3="24965e87-5ece-45cc-a601-74006cb3a4e0" targetNamespace="http://schemas.microsoft.com/office/2006/metadata/properties" ma:root="true" ma:fieldsID="0a2fcedfec1a195c3ed402f5a146cbb7" ns2:_="" ns3:_="">
    <xsd:import namespace="d473919b-ebf4-4f0d-8e45-3095723b31a9"/>
    <xsd:import namespace="24965e87-5ece-45cc-a601-74006cb3a4e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2:Preview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_Flow_SignoffStatu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73919b-ebf4-4f0d-8e45-3095723b31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Preview" ma:index="20" nillable="true" ma:displayName="Preview" ma:format="Image" ma:internalName="Preview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c8e0792f-8874-427e-8bda-00e745355f9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_Flow_SignoffStatus" ma:index="25" nillable="true" ma:displayName="Sign-off status" ma:internalName="Sign_x002d_off_x0020_status">
      <xsd:simpleType>
        <xsd:restriction base="dms:Text"/>
      </xsd:simple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965e87-5ece-45cc-a601-74006cb3a4e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f9ca6772-b6e1-4431-9f9b-210e1e372f22}" ma:internalName="TaxCatchAll" ma:showField="CatchAllData" ma:web="24965e87-5ece-45cc-a601-74006cb3a4e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review xmlns="d473919b-ebf4-4f0d-8e45-3095723b31a9">
      <Url xsi:nil="true"/>
      <Description xsi:nil="true"/>
    </Preview>
    <TaxCatchAll xmlns="24965e87-5ece-45cc-a601-74006cb3a4e0" xsi:nil="true"/>
    <lcf76f155ced4ddcb4097134ff3c332f xmlns="d473919b-ebf4-4f0d-8e45-3095723b31a9">
      <Terms xmlns="http://schemas.microsoft.com/office/infopath/2007/PartnerControls"/>
    </lcf76f155ced4ddcb4097134ff3c332f>
    <_Flow_SignoffStatus xmlns="d473919b-ebf4-4f0d-8e45-3095723b31a9" xsi:nil="true"/>
  </documentManagement>
</p:properties>
</file>

<file path=customXml/itemProps1.xml><?xml version="1.0" encoding="utf-8"?>
<ds:datastoreItem xmlns:ds="http://schemas.openxmlformats.org/officeDocument/2006/customXml" ds:itemID="{249E6AB3-46BF-47C2-B722-89221AB671E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712A4C5-5993-41E0-9EE6-ACBB5B78497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473919b-ebf4-4f0d-8e45-3095723b31a9"/>
    <ds:schemaRef ds:uri="24965e87-5ece-45cc-a601-74006cb3a4e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80BD3DF-BD51-4B1B-AEAF-3B813E12DDF8}">
  <ds:schemaRefs>
    <ds:schemaRef ds:uri="d473919b-ebf4-4f0d-8e45-3095723b31a9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purl.org/dc/dcmitype/"/>
    <ds:schemaRef ds:uri="24965e87-5ece-45cc-a601-74006cb3a4e0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304</TotalTime>
  <Words>1655</Words>
  <Application>Microsoft Office PowerPoint</Application>
  <PresentationFormat>Widescreen</PresentationFormat>
  <Paragraphs>132</Paragraphs>
  <Slides>14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Office Theme</vt:lpstr>
      <vt:lpstr>Office Theme</vt:lpstr>
      <vt:lpstr>Office Theme</vt:lpstr>
      <vt:lpstr>Introducción a ​​​​​ DIBUJANDO LA​​​​​ NATURALEZA​​​​​ ​​​​​ Conectar con la naturaleza a través del arte y la observación.​​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Donnamarie Richmond</cp:lastModifiedBy>
  <cp:revision>12</cp:revision>
  <dcterms:created xsi:type="dcterms:W3CDTF">2021-08-24T16:32:14Z</dcterms:created>
  <dcterms:modified xsi:type="dcterms:W3CDTF">2023-10-17T21:33:52Z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0x010100CFB8E4E7B8EE964CA6E3F892321D241C</vt:lpwstr>
  </property>
  <property fmtid="{D5CDD505-2E9C-101B-9397-08002B2CF9AE}" pid="3" name="MediaServiceImageTags">
    <vt:lpwstr/>
  </property>
</Properties>
</file>