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48" r:id="rId6"/>
  </p:sldMasterIdLst>
  <p:notesMasterIdLst>
    <p:notesMasterId r:id="rId19"/>
  </p:notesMasterIdLst>
  <p:sldIdLst>
    <p:sldId id="257" r:id="rId7"/>
    <p:sldId id="260" r:id="rId8"/>
    <p:sldId id="258" r:id="rId9"/>
    <p:sldId id="275" r:id="rId10"/>
    <p:sldId id="274" r:id="rId11"/>
    <p:sldId id="273" r:id="rId12"/>
    <p:sldId id="269" r:id="rId13"/>
    <p:sldId id="277" r:id="rId14"/>
    <p:sldId id="276" r:id="rId15"/>
    <p:sldId id="279" r:id="rId16"/>
    <p:sldId id="282"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8B95FF-76FA-460E-63DB-F5F092C607AD}" v="41" dt="2023-05-24T13:15:40.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62217" autoAdjust="0"/>
  </p:normalViewPr>
  <p:slideViewPr>
    <p:cSldViewPr snapToGrid="0">
      <p:cViewPr varScale="1">
        <p:scale>
          <a:sx n="64" d="100"/>
          <a:sy n="64" d="100"/>
        </p:scale>
        <p:origin x="86"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S::drichmond@naplesgarden.org::ddb30843-d6ff-4536-8714-330f167a1996" providerId="AD" clId="Web-{B04EB0C7-192C-DF9A-9A35-49DF2DBB3E39}"/>
    <pc:docChg chg="addSld addMainMaster modMainMaster">
      <pc:chgData name="Donnamarie Richmond" userId="S::drichmond@naplesgarden.org::ddb30843-d6ff-4536-8714-330f167a1996" providerId="AD" clId="Web-{B04EB0C7-192C-DF9A-9A35-49DF2DBB3E39}" dt="2021-08-24T18:47:00.860" v="2"/>
      <pc:docMkLst>
        <pc:docMk/>
      </pc:docMkLst>
      <pc:sldChg chg="add">
        <pc:chgData name="Donnamarie Richmond" userId="S::drichmond@naplesgarden.org::ddb30843-d6ff-4536-8714-330f167a1996" providerId="AD" clId="Web-{B04EB0C7-192C-DF9A-9A35-49DF2DBB3E39}" dt="2021-08-24T18:45:42.609" v="0"/>
        <pc:sldMkLst>
          <pc:docMk/>
          <pc:sldMk cId="3179764573" sldId="261"/>
        </pc:sldMkLst>
      </pc:sldChg>
      <pc:sldChg chg="add replId">
        <pc:chgData name="Donnamarie Richmond" userId="S::drichmond@naplesgarden.org::ddb30843-d6ff-4536-8714-330f167a1996" providerId="AD" clId="Web-{B04EB0C7-192C-DF9A-9A35-49DF2DBB3E39}" dt="2021-08-24T18:47:00.594" v="1"/>
        <pc:sldMkLst>
          <pc:docMk/>
          <pc:sldMk cId="1202107517" sldId="262"/>
        </pc:sldMkLst>
      </pc:sldChg>
      <pc:sldChg chg="add replId">
        <pc:chgData name="Donnamarie Richmond" userId="S::drichmond@naplesgarden.org::ddb30843-d6ff-4536-8714-330f167a1996" providerId="AD" clId="Web-{B04EB0C7-192C-DF9A-9A35-49DF2DBB3E39}" dt="2021-08-24T18:47:00.860" v="2"/>
        <pc:sldMkLst>
          <pc:docMk/>
          <pc:sldMk cId="3251774547" sldId="263"/>
        </pc:sldMkLst>
      </pc:sldChg>
      <pc:sldMasterChg chg="add addSldLayout">
        <pc:chgData name="Donnamarie Richmond" userId="S::drichmond@naplesgarden.org::ddb30843-d6ff-4536-8714-330f167a1996" providerId="AD" clId="Web-{B04EB0C7-192C-DF9A-9A35-49DF2DBB3E39}" dt="2021-08-24T18:45:42.609" v="0"/>
        <pc:sldMasterMkLst>
          <pc:docMk/>
          <pc:sldMasterMk cId="3666153641" sldId="2147483648"/>
        </pc:sldMasterMkLst>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99988414" sldId="2147483649"/>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404011216" sldId="2147483650"/>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000606" sldId="2147483651"/>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864992627" sldId="2147483652"/>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874866486" sldId="2147483653"/>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833544" sldId="2147483654"/>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410619387" sldId="2147483655"/>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633322375" sldId="2147483656"/>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785741971" sldId="2147483657"/>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635112872" sldId="2147483658"/>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2592877576" sldId="2147483659"/>
          </pc:sldLayoutMkLst>
        </pc:sldLayoutChg>
      </pc:sldMasterChg>
      <pc:sldMasterChg chg="replId modSldLayout">
        <pc:chgData name="Donnamarie Richmond" userId="S::drichmond@naplesgarden.org::ddb30843-d6ff-4536-8714-330f167a1996" providerId="AD" clId="Web-{B04EB0C7-192C-DF9A-9A35-49DF2DBB3E39}" dt="2021-08-24T18:45:42.609" v="0"/>
        <pc:sldMasterMkLst>
          <pc:docMk/>
          <pc:sldMasterMk cId="43452544" sldId="2147483684"/>
        </pc:sldMasterMkLst>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031983450" sldId="2147483685"/>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13490013" sldId="2147483686"/>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768313" sldId="2147483687"/>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883051943" sldId="2147483688"/>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7895616" sldId="2147483689"/>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12731898" sldId="2147483690"/>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78416934" sldId="2147483691"/>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160785006" sldId="2147483692"/>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203470015" sldId="2147483693"/>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70811634" sldId="2147483694"/>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96477489" sldId="2147483695"/>
          </pc:sldLayoutMkLst>
        </pc:sldLayoutChg>
      </pc:sldMasterChg>
    </pc:docChg>
  </pc:docChgLst>
  <pc:docChgLst>
    <pc:chgData name="Donnamarie Richmond" userId="S::drichmond@naplesgarden.org::ddb30843-d6ff-4536-8714-330f167a1996" providerId="AD" clId="Web-{B920B7BF-EC03-C749-9346-A1365B5322FE}"/>
    <pc:docChg chg="modSld">
      <pc:chgData name="Donnamarie Richmond" userId="S::drichmond@naplesgarden.org::ddb30843-d6ff-4536-8714-330f167a1996" providerId="AD" clId="Web-{B920B7BF-EC03-C749-9346-A1365B5322FE}" dt="2021-09-16T15:05:54.050" v="198"/>
      <pc:docMkLst>
        <pc:docMk/>
      </pc:docMkLst>
      <pc:sldChg chg="modSp">
        <pc:chgData name="Donnamarie Richmond" userId="S::drichmond@naplesgarden.org::ddb30843-d6ff-4536-8714-330f167a1996" providerId="AD" clId="Web-{B920B7BF-EC03-C749-9346-A1365B5322FE}" dt="2021-09-16T14:52:37.981" v="19" actId="20577"/>
        <pc:sldMkLst>
          <pc:docMk/>
          <pc:sldMk cId="1695837446" sldId="269"/>
        </pc:sldMkLst>
        <pc:spChg chg="mod">
          <ac:chgData name="Donnamarie Richmond" userId="S::drichmond@naplesgarden.org::ddb30843-d6ff-4536-8714-330f167a1996" providerId="AD" clId="Web-{B920B7BF-EC03-C749-9346-A1365B5322FE}" dt="2021-09-16T14:52:37.981" v="19" actId="20577"/>
          <ac:spMkLst>
            <pc:docMk/>
            <pc:sldMk cId="1695837446" sldId="269"/>
            <ac:spMk id="20" creationId="{D279D08A-5D8F-419C-91C1-567322F49A97}"/>
          </ac:spMkLst>
        </pc:spChg>
      </pc:sldChg>
      <pc:sldChg chg="modNotes">
        <pc:chgData name="Donnamarie Richmond" userId="S::drichmond@naplesgarden.org::ddb30843-d6ff-4536-8714-330f167a1996" providerId="AD" clId="Web-{B920B7BF-EC03-C749-9346-A1365B5322FE}" dt="2021-09-16T15:05:54.050" v="198"/>
        <pc:sldMkLst>
          <pc:docMk/>
          <pc:sldMk cId="1525862501" sldId="271"/>
        </pc:sldMkLst>
      </pc:sldChg>
    </pc:docChg>
  </pc:docChgLst>
  <pc:docChgLst>
    <pc:chgData name="Donnamarie Richmond" userId="ddb30843-d6ff-4536-8714-330f167a1996" providerId="ADAL" clId="{69DC4951-4961-46BB-900F-1C2A4C676AC7}"/>
    <pc:docChg chg="undo redo custSel addSld delSld modSld">
      <pc:chgData name="Donnamarie Richmond" userId="ddb30843-d6ff-4536-8714-330f167a1996" providerId="ADAL" clId="{69DC4951-4961-46BB-900F-1C2A4C676AC7}" dt="2023-02-22T08:09:31.797" v="1809" actId="2696"/>
      <pc:docMkLst>
        <pc:docMk/>
      </pc:docMkLst>
      <pc:sldChg chg="addSp delSp modSp mod">
        <pc:chgData name="Donnamarie Richmond" userId="ddb30843-d6ff-4536-8714-330f167a1996" providerId="ADAL" clId="{69DC4951-4961-46BB-900F-1C2A4C676AC7}" dt="2023-02-22T07:26:15.399" v="63" actId="20577"/>
        <pc:sldMkLst>
          <pc:docMk/>
          <pc:sldMk cId="3602493223" sldId="257"/>
        </pc:sldMkLst>
        <pc:spChg chg="mod">
          <ac:chgData name="Donnamarie Richmond" userId="ddb30843-d6ff-4536-8714-330f167a1996" providerId="ADAL" clId="{69DC4951-4961-46BB-900F-1C2A4C676AC7}" dt="2023-02-22T07:25:03.971" v="5" actId="255"/>
          <ac:spMkLst>
            <pc:docMk/>
            <pc:sldMk cId="3602493223" sldId="257"/>
            <ac:spMk id="2" creationId="{1DFCFB58-C18F-43A6-8966-731A170353F7}"/>
          </ac:spMkLst>
        </pc:spChg>
        <pc:spChg chg="mod">
          <ac:chgData name="Donnamarie Richmond" userId="ddb30843-d6ff-4536-8714-330f167a1996" providerId="ADAL" clId="{69DC4951-4961-46BB-900F-1C2A4C676AC7}" dt="2023-02-22T07:26:15.399" v="63" actId="20577"/>
          <ac:spMkLst>
            <pc:docMk/>
            <pc:sldMk cId="3602493223" sldId="257"/>
            <ac:spMk id="3" creationId="{512EE483-8B98-44C7-AEAE-EDC33E42F8F1}"/>
          </ac:spMkLst>
        </pc:spChg>
        <pc:spChg chg="add del mod">
          <ac:chgData name="Donnamarie Richmond" userId="ddb30843-d6ff-4536-8714-330f167a1996" providerId="ADAL" clId="{69DC4951-4961-46BB-900F-1C2A4C676AC7}" dt="2023-02-22T07:24:15.704" v="2" actId="478"/>
          <ac:spMkLst>
            <pc:docMk/>
            <pc:sldMk cId="3602493223" sldId="257"/>
            <ac:spMk id="4" creationId="{7F7CD484-8609-FAD6-786F-113A21B06B5D}"/>
          </ac:spMkLst>
        </pc:spChg>
      </pc:sldChg>
      <pc:sldChg chg="modSp mod modNotesTx">
        <pc:chgData name="Donnamarie Richmond" userId="ddb30843-d6ff-4536-8714-330f167a1996" providerId="ADAL" clId="{69DC4951-4961-46BB-900F-1C2A4C676AC7}" dt="2023-02-22T07:40:21.254" v="584" actId="2711"/>
        <pc:sldMkLst>
          <pc:docMk/>
          <pc:sldMk cId="854968596" sldId="258"/>
        </pc:sldMkLst>
        <pc:spChg chg="mod">
          <ac:chgData name="Donnamarie Richmond" userId="ddb30843-d6ff-4536-8714-330f167a1996" providerId="ADAL" clId="{69DC4951-4961-46BB-900F-1C2A4C676AC7}" dt="2023-02-22T07:34:31.657" v="430" actId="313"/>
          <ac:spMkLst>
            <pc:docMk/>
            <pc:sldMk cId="854968596" sldId="258"/>
            <ac:spMk id="2" creationId="{ADCB552C-D5DE-4A86-917C-65F27F640EFC}"/>
          </ac:spMkLst>
        </pc:spChg>
        <pc:spChg chg="mod">
          <ac:chgData name="Donnamarie Richmond" userId="ddb30843-d6ff-4536-8714-330f167a1996" providerId="ADAL" clId="{69DC4951-4961-46BB-900F-1C2A4C676AC7}" dt="2023-02-22T07:37:30.162" v="459"/>
          <ac:spMkLst>
            <pc:docMk/>
            <pc:sldMk cId="854968596" sldId="258"/>
            <ac:spMk id="6" creationId="{B8B2FCC1-CB8E-41C5-925E-A4FDEC329081}"/>
          </ac:spMkLst>
        </pc:spChg>
        <pc:picChg chg="mod">
          <ac:chgData name="Donnamarie Richmond" userId="ddb30843-d6ff-4536-8714-330f167a1996" providerId="ADAL" clId="{69DC4951-4961-46BB-900F-1C2A4C676AC7}" dt="2023-02-22T07:37:52.615" v="467" actId="1036"/>
          <ac:picMkLst>
            <pc:docMk/>
            <pc:sldMk cId="854968596" sldId="258"/>
            <ac:picMk id="4" creationId="{F0C926DA-0978-4E12-B10B-D75A66F4B02A}"/>
          </ac:picMkLst>
        </pc:picChg>
      </pc:sldChg>
      <pc:sldChg chg="modSp mod">
        <pc:chgData name="Donnamarie Richmond" userId="ddb30843-d6ff-4536-8714-330f167a1996" providerId="ADAL" clId="{69DC4951-4961-46BB-900F-1C2A4C676AC7}" dt="2023-02-22T07:33:40.752" v="374" actId="20577"/>
        <pc:sldMkLst>
          <pc:docMk/>
          <pc:sldMk cId="4127083551" sldId="260"/>
        </pc:sldMkLst>
        <pc:spChg chg="mod">
          <ac:chgData name="Donnamarie Richmond" userId="ddb30843-d6ff-4536-8714-330f167a1996" providerId="ADAL" clId="{69DC4951-4961-46BB-900F-1C2A4C676AC7}" dt="2023-02-22T07:26:27.617" v="73" actId="20577"/>
          <ac:spMkLst>
            <pc:docMk/>
            <pc:sldMk cId="4127083551" sldId="260"/>
            <ac:spMk id="2" creationId="{081BE841-01DD-4B43-AD8B-054C4A14D79A}"/>
          </ac:spMkLst>
        </pc:spChg>
        <pc:spChg chg="mod">
          <ac:chgData name="Donnamarie Richmond" userId="ddb30843-d6ff-4536-8714-330f167a1996" providerId="ADAL" clId="{69DC4951-4961-46BB-900F-1C2A4C676AC7}" dt="2023-02-22T07:33:40.752" v="374" actId="20577"/>
          <ac:spMkLst>
            <pc:docMk/>
            <pc:sldMk cId="4127083551" sldId="260"/>
            <ac:spMk id="5" creationId="{CD97F7A3-75AD-4C6B-AE0C-909CF789A553}"/>
          </ac:spMkLst>
        </pc:spChg>
      </pc:sldChg>
      <pc:sldChg chg="del">
        <pc:chgData name="Donnamarie Richmond" userId="ddb30843-d6ff-4536-8714-330f167a1996" providerId="ADAL" clId="{69DC4951-4961-46BB-900F-1C2A4C676AC7}" dt="2023-02-22T08:09:31.797" v="1809" actId="2696"/>
        <pc:sldMkLst>
          <pc:docMk/>
          <pc:sldMk cId="3179764573" sldId="261"/>
        </pc:sldMkLst>
      </pc:sldChg>
      <pc:sldChg chg="modSp mod">
        <pc:chgData name="Donnamarie Richmond" userId="ddb30843-d6ff-4536-8714-330f167a1996" providerId="ADAL" clId="{69DC4951-4961-46BB-900F-1C2A4C676AC7}" dt="2023-02-22T07:52:21.756" v="1617" actId="20577"/>
        <pc:sldMkLst>
          <pc:docMk/>
          <pc:sldMk cId="1695837446" sldId="269"/>
        </pc:sldMkLst>
        <pc:spChg chg="mod">
          <ac:chgData name="Donnamarie Richmond" userId="ddb30843-d6ff-4536-8714-330f167a1996" providerId="ADAL" clId="{69DC4951-4961-46BB-900F-1C2A4C676AC7}" dt="2023-02-22T07:51:04.075" v="1465" actId="20577"/>
          <ac:spMkLst>
            <pc:docMk/>
            <pc:sldMk cId="1695837446" sldId="269"/>
            <ac:spMk id="17" creationId="{B8225640-ECD3-40CE-8EAC-52CBA3EC61C8}"/>
          </ac:spMkLst>
        </pc:spChg>
        <pc:spChg chg="mod">
          <ac:chgData name="Donnamarie Richmond" userId="ddb30843-d6ff-4536-8714-330f167a1996" providerId="ADAL" clId="{69DC4951-4961-46BB-900F-1C2A4C676AC7}" dt="2023-02-22T07:50:45.879" v="1439" actId="1035"/>
          <ac:spMkLst>
            <pc:docMk/>
            <pc:sldMk cId="1695837446" sldId="269"/>
            <ac:spMk id="19" creationId="{A3596086-C582-4C0A-881C-C2CDDED8B9E5}"/>
          </ac:spMkLst>
        </pc:spChg>
        <pc:spChg chg="mod">
          <ac:chgData name="Donnamarie Richmond" userId="ddb30843-d6ff-4536-8714-330f167a1996" providerId="ADAL" clId="{69DC4951-4961-46BB-900F-1C2A4C676AC7}" dt="2023-02-22T07:51:29.789" v="1517" actId="20577"/>
          <ac:spMkLst>
            <pc:docMk/>
            <pc:sldMk cId="1695837446" sldId="269"/>
            <ac:spMk id="20" creationId="{D279D08A-5D8F-419C-91C1-567322F49A97}"/>
          </ac:spMkLst>
        </pc:spChg>
        <pc:spChg chg="mod">
          <ac:chgData name="Donnamarie Richmond" userId="ddb30843-d6ff-4536-8714-330f167a1996" providerId="ADAL" clId="{69DC4951-4961-46BB-900F-1C2A4C676AC7}" dt="2023-02-22T07:52:21.756" v="1617" actId="20577"/>
          <ac:spMkLst>
            <pc:docMk/>
            <pc:sldMk cId="1695837446" sldId="269"/>
            <ac:spMk id="21" creationId="{3AD06D1E-916C-40F7-930A-1B60E7C662CF}"/>
          </ac:spMkLst>
        </pc:spChg>
      </pc:sldChg>
      <pc:sldChg chg="modSp mod modNotesTx">
        <pc:chgData name="Donnamarie Richmond" userId="ddb30843-d6ff-4536-8714-330f167a1996" providerId="ADAL" clId="{69DC4951-4961-46BB-900F-1C2A4C676AC7}" dt="2023-02-22T07:50:00.035" v="1400" actId="20577"/>
        <pc:sldMkLst>
          <pc:docMk/>
          <pc:sldMk cId="3569821478" sldId="273"/>
        </pc:sldMkLst>
        <pc:spChg chg="mod">
          <ac:chgData name="Donnamarie Richmond" userId="ddb30843-d6ff-4536-8714-330f167a1996" providerId="ADAL" clId="{69DC4951-4961-46BB-900F-1C2A4C676AC7}" dt="2023-02-22T07:46:51.844" v="1188" actId="20577"/>
          <ac:spMkLst>
            <pc:docMk/>
            <pc:sldMk cId="3569821478" sldId="273"/>
            <ac:spMk id="17" creationId="{D11C27D2-BEF7-41DD-97D1-8D0639C34BF0}"/>
          </ac:spMkLst>
        </pc:spChg>
        <pc:spChg chg="mod">
          <ac:chgData name="Donnamarie Richmond" userId="ddb30843-d6ff-4536-8714-330f167a1996" providerId="ADAL" clId="{69DC4951-4961-46BB-900F-1C2A4C676AC7}" dt="2023-02-22T07:47:07.959" v="1200" actId="20577"/>
          <ac:spMkLst>
            <pc:docMk/>
            <pc:sldMk cId="3569821478" sldId="273"/>
            <ac:spMk id="18" creationId="{2E56AF21-3783-4D45-84C8-ECD774B9B8E5}"/>
          </ac:spMkLst>
        </pc:spChg>
        <pc:spChg chg="mod">
          <ac:chgData name="Donnamarie Richmond" userId="ddb30843-d6ff-4536-8714-330f167a1996" providerId="ADAL" clId="{69DC4951-4961-46BB-900F-1C2A4C676AC7}" dt="2023-02-22T07:47:14.286" v="1201" actId="20577"/>
          <ac:spMkLst>
            <pc:docMk/>
            <pc:sldMk cId="3569821478" sldId="273"/>
            <ac:spMk id="20" creationId="{209A61F7-E2B1-490B-9A5E-A00128AD21AE}"/>
          </ac:spMkLst>
        </pc:spChg>
        <pc:spChg chg="mod">
          <ac:chgData name="Donnamarie Richmond" userId="ddb30843-d6ff-4536-8714-330f167a1996" providerId="ADAL" clId="{69DC4951-4961-46BB-900F-1C2A4C676AC7}" dt="2023-02-22T07:47:18.677" v="1208" actId="20577"/>
          <ac:spMkLst>
            <pc:docMk/>
            <pc:sldMk cId="3569821478" sldId="273"/>
            <ac:spMk id="21" creationId="{0FB4F800-0A3B-4F2E-9268-3E8BDD4F03B0}"/>
          </ac:spMkLst>
        </pc:spChg>
        <pc:spChg chg="mod">
          <ac:chgData name="Donnamarie Richmond" userId="ddb30843-d6ff-4536-8714-330f167a1996" providerId="ADAL" clId="{69DC4951-4961-46BB-900F-1C2A4C676AC7}" dt="2023-02-22T07:47:23.387" v="1216" actId="20577"/>
          <ac:spMkLst>
            <pc:docMk/>
            <pc:sldMk cId="3569821478" sldId="273"/>
            <ac:spMk id="22" creationId="{6597F47A-B333-42F0-8F68-480C40949DB5}"/>
          </ac:spMkLst>
        </pc:spChg>
      </pc:sldChg>
      <pc:sldChg chg="modSp mod modNotesTx">
        <pc:chgData name="Donnamarie Richmond" userId="ddb30843-d6ff-4536-8714-330f167a1996" providerId="ADAL" clId="{69DC4951-4961-46BB-900F-1C2A4C676AC7}" dt="2023-02-22T07:53:11.380" v="1641" actId="20577"/>
        <pc:sldMkLst>
          <pc:docMk/>
          <pc:sldMk cId="2420015247" sldId="274"/>
        </pc:sldMkLst>
        <pc:spChg chg="mod">
          <ac:chgData name="Donnamarie Richmond" userId="ddb30843-d6ff-4536-8714-330f167a1996" providerId="ADAL" clId="{69DC4951-4961-46BB-900F-1C2A4C676AC7}" dt="2023-02-22T07:41:16.322" v="631" actId="1076"/>
          <ac:spMkLst>
            <pc:docMk/>
            <pc:sldMk cId="2420015247" sldId="274"/>
            <ac:spMk id="2" creationId="{39573325-57B8-495F-AEE1-95386C251B3B}"/>
          </ac:spMkLst>
        </pc:spChg>
        <pc:spChg chg="mod">
          <ac:chgData name="Donnamarie Richmond" userId="ddb30843-d6ff-4536-8714-330f167a1996" providerId="ADAL" clId="{69DC4951-4961-46BB-900F-1C2A4C676AC7}" dt="2023-02-22T07:42:53.544" v="711" actId="20577"/>
          <ac:spMkLst>
            <pc:docMk/>
            <pc:sldMk cId="2420015247" sldId="274"/>
            <ac:spMk id="3" creationId="{E9C16989-5CE7-47CA-B614-604BA2DD92BF}"/>
          </ac:spMkLst>
        </pc:spChg>
        <pc:spChg chg="mod">
          <ac:chgData name="Donnamarie Richmond" userId="ddb30843-d6ff-4536-8714-330f167a1996" providerId="ADAL" clId="{69DC4951-4961-46BB-900F-1C2A4C676AC7}" dt="2023-02-22T07:43:38.107" v="754" actId="20577"/>
          <ac:spMkLst>
            <pc:docMk/>
            <pc:sldMk cId="2420015247" sldId="274"/>
            <ac:spMk id="6" creationId="{50D8148E-D97B-44DB-A7C4-09BFFD367311}"/>
          </ac:spMkLst>
        </pc:spChg>
        <pc:spChg chg="mod">
          <ac:chgData name="Donnamarie Richmond" userId="ddb30843-d6ff-4536-8714-330f167a1996" providerId="ADAL" clId="{69DC4951-4961-46BB-900F-1C2A4C676AC7}" dt="2023-02-22T07:41:24.793" v="636" actId="20577"/>
          <ac:spMkLst>
            <pc:docMk/>
            <pc:sldMk cId="2420015247" sldId="274"/>
            <ac:spMk id="29" creationId="{26D7BB16-135A-4E10-9131-C3FCF2F1F37D}"/>
          </ac:spMkLst>
        </pc:spChg>
        <pc:spChg chg="mod">
          <ac:chgData name="Donnamarie Richmond" userId="ddb30843-d6ff-4536-8714-330f167a1996" providerId="ADAL" clId="{69DC4951-4961-46BB-900F-1C2A4C676AC7}" dt="2023-02-22T07:41:28.998" v="641" actId="20577"/>
          <ac:spMkLst>
            <pc:docMk/>
            <pc:sldMk cId="2420015247" sldId="274"/>
            <ac:spMk id="34" creationId="{E1070D14-9E18-4673-BD61-EECD087B2FBC}"/>
          </ac:spMkLst>
        </pc:spChg>
        <pc:spChg chg="mod">
          <ac:chgData name="Donnamarie Richmond" userId="ddb30843-d6ff-4536-8714-330f167a1996" providerId="ADAL" clId="{69DC4951-4961-46BB-900F-1C2A4C676AC7}" dt="2023-02-22T07:41:38.599" v="658" actId="20577"/>
          <ac:spMkLst>
            <pc:docMk/>
            <pc:sldMk cId="2420015247" sldId="274"/>
            <ac:spMk id="44" creationId="{BA442CAE-D071-4FE2-936A-99F20CB8A0E0}"/>
          </ac:spMkLst>
        </pc:spChg>
        <pc:spChg chg="mod">
          <ac:chgData name="Donnamarie Richmond" userId="ddb30843-d6ff-4536-8714-330f167a1996" providerId="ADAL" clId="{69DC4951-4961-46BB-900F-1C2A4C676AC7}" dt="2023-02-22T07:42:28.209" v="665" actId="20577"/>
          <ac:spMkLst>
            <pc:docMk/>
            <pc:sldMk cId="2420015247" sldId="274"/>
            <ac:spMk id="51" creationId="{7558CA81-728E-4ACB-9264-7095CD316355}"/>
          </ac:spMkLst>
        </pc:spChg>
        <pc:spChg chg="mod">
          <ac:chgData name="Donnamarie Richmond" userId="ddb30843-d6ff-4536-8714-330f167a1996" providerId="ADAL" clId="{69DC4951-4961-46BB-900F-1C2A4C676AC7}" dt="2023-02-22T07:42:33.596" v="671" actId="20577"/>
          <ac:spMkLst>
            <pc:docMk/>
            <pc:sldMk cId="2420015247" sldId="274"/>
            <ac:spMk id="56" creationId="{FBE0C439-158C-4F75-A1B4-47AA8F5DFEEE}"/>
          </ac:spMkLst>
        </pc:spChg>
      </pc:sldChg>
      <pc:sldChg chg="modSp mod modNotesTx">
        <pc:chgData name="Donnamarie Richmond" userId="ddb30843-d6ff-4536-8714-330f167a1996" providerId="ADAL" clId="{69DC4951-4961-46BB-900F-1C2A4C676AC7}" dt="2023-02-22T08:08:59.152" v="1807" actId="20577"/>
        <pc:sldMkLst>
          <pc:docMk/>
          <pc:sldMk cId="4142725903" sldId="275"/>
        </pc:sldMkLst>
        <pc:spChg chg="mod">
          <ac:chgData name="Donnamarie Richmond" userId="ddb30843-d6ff-4536-8714-330f167a1996" providerId="ADAL" clId="{69DC4951-4961-46BB-900F-1C2A4C676AC7}" dt="2023-02-22T08:08:33.089" v="1747" actId="113"/>
          <ac:spMkLst>
            <pc:docMk/>
            <pc:sldMk cId="4142725903" sldId="275"/>
            <ac:spMk id="2" creationId="{C0640EBF-BEEC-4A19-93C8-A702AA31012B}"/>
          </ac:spMkLst>
        </pc:spChg>
      </pc:sldChg>
      <pc:sldChg chg="modSp mod modNotesTx">
        <pc:chgData name="Donnamarie Richmond" userId="ddb30843-d6ff-4536-8714-330f167a1996" providerId="ADAL" clId="{69DC4951-4961-46BB-900F-1C2A4C676AC7}" dt="2023-02-22T08:07:48.322" v="1740" actId="20577"/>
        <pc:sldMkLst>
          <pc:docMk/>
          <pc:sldMk cId="904565065" sldId="276"/>
        </pc:sldMkLst>
        <pc:spChg chg="mod">
          <ac:chgData name="Donnamarie Richmond" userId="ddb30843-d6ff-4536-8714-330f167a1996" providerId="ADAL" clId="{69DC4951-4961-46BB-900F-1C2A4C676AC7}" dt="2023-02-22T08:06:24.714" v="1716" actId="1036"/>
          <ac:spMkLst>
            <pc:docMk/>
            <pc:sldMk cId="904565065" sldId="276"/>
            <ac:spMk id="9" creationId="{FD2ECF38-FACE-6B99-A847-8964694E8C4C}"/>
          </ac:spMkLst>
        </pc:spChg>
        <pc:picChg chg="mod">
          <ac:chgData name="Donnamarie Richmond" userId="ddb30843-d6ff-4536-8714-330f167a1996" providerId="ADAL" clId="{69DC4951-4961-46BB-900F-1C2A4C676AC7}" dt="2023-02-22T08:06:32.987" v="1730" actId="1038"/>
          <ac:picMkLst>
            <pc:docMk/>
            <pc:sldMk cId="904565065" sldId="276"/>
            <ac:picMk id="3" creationId="{CB4A838D-8C5F-7F45-E6B4-B0AF3CE0AB9B}"/>
          </ac:picMkLst>
        </pc:picChg>
      </pc:sldChg>
      <pc:sldChg chg="modSp mod modNotesTx">
        <pc:chgData name="Donnamarie Richmond" userId="ddb30843-d6ff-4536-8714-330f167a1996" providerId="ADAL" clId="{69DC4951-4961-46BB-900F-1C2A4C676AC7}" dt="2023-02-22T08:02:51.314" v="1689" actId="20577"/>
        <pc:sldMkLst>
          <pc:docMk/>
          <pc:sldMk cId="2417956143" sldId="277"/>
        </pc:sldMkLst>
        <pc:spChg chg="mod">
          <ac:chgData name="Donnamarie Richmond" userId="ddb30843-d6ff-4536-8714-330f167a1996" providerId="ADAL" clId="{69DC4951-4961-46BB-900F-1C2A4C676AC7}" dt="2023-02-22T07:54:06.294" v="1678" actId="20577"/>
          <ac:spMkLst>
            <pc:docMk/>
            <pc:sldMk cId="2417956143" sldId="277"/>
            <ac:spMk id="4" creationId="{23B14496-8CDD-5FE1-9949-7986BF60218C}"/>
          </ac:spMkLst>
        </pc:spChg>
        <pc:spChg chg="mod">
          <ac:chgData name="Donnamarie Richmond" userId="ddb30843-d6ff-4536-8714-330f167a1996" providerId="ADAL" clId="{69DC4951-4961-46BB-900F-1C2A4C676AC7}" dt="2023-02-22T08:02:03.162" v="1687"/>
          <ac:spMkLst>
            <pc:docMk/>
            <pc:sldMk cId="2417956143" sldId="277"/>
            <ac:spMk id="5" creationId="{E717A22C-2E0D-303C-C848-8F4CB19014BD}"/>
          </ac:spMkLst>
        </pc:spChg>
      </pc:sldChg>
      <pc:sldChg chg="modSp mod">
        <pc:chgData name="Donnamarie Richmond" userId="ddb30843-d6ff-4536-8714-330f167a1996" providerId="ADAL" clId="{69DC4951-4961-46BB-900F-1C2A4C676AC7}" dt="2023-02-22T07:33:32.081" v="372" actId="20577"/>
        <pc:sldMkLst>
          <pc:docMk/>
          <pc:sldMk cId="728773294" sldId="280"/>
        </pc:sldMkLst>
        <pc:spChg chg="mod">
          <ac:chgData name="Donnamarie Richmond" userId="ddb30843-d6ff-4536-8714-330f167a1996" providerId="ADAL" clId="{69DC4951-4961-46BB-900F-1C2A4C676AC7}" dt="2023-02-22T07:26:50.897" v="80" actId="20577"/>
          <ac:spMkLst>
            <pc:docMk/>
            <pc:sldMk cId="728773294" sldId="280"/>
            <ac:spMk id="2" creationId="{081BE841-01DD-4B43-AD8B-054C4A14D79A}"/>
          </ac:spMkLst>
        </pc:spChg>
        <pc:spChg chg="mod">
          <ac:chgData name="Donnamarie Richmond" userId="ddb30843-d6ff-4536-8714-330f167a1996" providerId="ADAL" clId="{69DC4951-4961-46BB-900F-1C2A4C676AC7}" dt="2023-02-22T07:33:32.081" v="372" actId="20577"/>
          <ac:spMkLst>
            <pc:docMk/>
            <pc:sldMk cId="728773294" sldId="280"/>
            <ac:spMk id="5" creationId="{CD97F7A3-75AD-4C6B-AE0C-909CF789A553}"/>
          </ac:spMkLst>
        </pc:spChg>
      </pc:sldChg>
      <pc:sldChg chg="add">
        <pc:chgData name="Donnamarie Richmond" userId="ddb30843-d6ff-4536-8714-330f167a1996" providerId="ADAL" clId="{69DC4951-4961-46BB-900F-1C2A4C676AC7}" dt="2023-02-22T08:09:21.974" v="1808"/>
        <pc:sldMkLst>
          <pc:docMk/>
          <pc:sldMk cId="2834467633" sldId="281"/>
        </pc:sldMkLst>
      </pc:sldChg>
    </pc:docChg>
  </pc:docChgLst>
  <pc:docChgLst>
    <pc:chgData name="Donnamarie Richmond" userId="S::drichmond@naplesgarden.org::ddb30843-d6ff-4536-8714-330f167a1996" providerId="AD" clId="Web-{75C76552-74EC-BA93-B604-D020BF047DCA}"/>
    <pc:docChg chg="addSld modSld">
      <pc:chgData name="Donnamarie Richmond" userId="S::drichmond@naplesgarden.org::ddb30843-d6ff-4536-8714-330f167a1996" providerId="AD" clId="Web-{75C76552-74EC-BA93-B604-D020BF047DCA}" dt="2021-08-27T17:22:52.141" v="5"/>
      <pc:docMkLst>
        <pc:docMk/>
      </pc:docMkLst>
      <pc:sldChg chg="modSp">
        <pc:chgData name="Donnamarie Richmond" userId="S::drichmond@naplesgarden.org::ddb30843-d6ff-4536-8714-330f167a1996" providerId="AD" clId="Web-{75C76552-74EC-BA93-B604-D020BF047DCA}" dt="2021-08-27T17:12:51.729" v="2" actId="20577"/>
        <pc:sldMkLst>
          <pc:docMk/>
          <pc:sldMk cId="3602493223" sldId="257"/>
        </pc:sldMkLst>
        <pc:spChg chg="mod">
          <ac:chgData name="Donnamarie Richmond" userId="S::drichmond@naplesgarden.org::ddb30843-d6ff-4536-8714-330f167a1996" providerId="AD" clId="Web-{75C76552-74EC-BA93-B604-D020BF047DCA}" dt="2021-08-27T17:12:51.729" v="2" actId="20577"/>
          <ac:spMkLst>
            <pc:docMk/>
            <pc:sldMk cId="3602493223" sldId="257"/>
            <ac:spMk id="3" creationId="{512EE483-8B98-44C7-AEAE-EDC33E42F8F1}"/>
          </ac:spMkLst>
        </pc:spChg>
      </pc:sldChg>
      <pc:sldChg chg="modSp">
        <pc:chgData name="Donnamarie Richmond" userId="S::drichmond@naplesgarden.org::ddb30843-d6ff-4536-8714-330f167a1996" providerId="AD" clId="Web-{75C76552-74EC-BA93-B604-D020BF047DCA}" dt="2021-08-27T17:13:02.589" v="4" actId="20577"/>
        <pc:sldMkLst>
          <pc:docMk/>
          <pc:sldMk cId="4127083551" sldId="260"/>
        </pc:sldMkLst>
        <pc:spChg chg="mod">
          <ac:chgData name="Donnamarie Richmond" userId="S::drichmond@naplesgarden.org::ddb30843-d6ff-4536-8714-330f167a1996" providerId="AD" clId="Web-{75C76552-74EC-BA93-B604-D020BF047DCA}" dt="2021-08-27T17:13:02.589" v="4" actId="20577"/>
          <ac:spMkLst>
            <pc:docMk/>
            <pc:sldMk cId="4127083551" sldId="260"/>
            <ac:spMk id="5" creationId="{CD97F7A3-75AD-4C6B-AE0C-909CF789A553}"/>
          </ac:spMkLst>
        </pc:spChg>
      </pc:sldChg>
      <pc:sldChg chg="new">
        <pc:chgData name="Donnamarie Richmond" userId="S::drichmond@naplesgarden.org::ddb30843-d6ff-4536-8714-330f167a1996" providerId="AD" clId="Web-{75C76552-74EC-BA93-B604-D020BF047DCA}" dt="2021-08-27T17:22:52.141" v="5"/>
        <pc:sldMkLst>
          <pc:docMk/>
          <pc:sldMk cId="2231417498" sldId="265"/>
        </pc:sldMkLst>
      </pc:sldChg>
    </pc:docChg>
  </pc:docChgLst>
  <pc:docChgLst>
    <pc:chgData name="Donnamarie Richmond" userId="ddb30843-d6ff-4536-8714-330f167a1996" providerId="ADAL" clId="{FA1C60DF-14E4-4138-95BF-BCDB21194F71}"/>
    <pc:docChg chg="undo custSel addSld delSld modSld sldOrd delMainMaster">
      <pc:chgData name="Donnamarie Richmond" userId="ddb30843-d6ff-4536-8714-330f167a1996" providerId="ADAL" clId="{FA1C60DF-14E4-4138-95BF-BCDB21194F71}" dt="2021-09-16T12:31:44.822" v="4369" actId="1035"/>
      <pc:docMkLst>
        <pc:docMk/>
      </pc:docMkLst>
      <pc:sldChg chg="del">
        <pc:chgData name="Donnamarie Richmond" userId="ddb30843-d6ff-4536-8714-330f167a1996" providerId="ADAL" clId="{FA1C60DF-14E4-4138-95BF-BCDB21194F71}" dt="2021-08-27T15:27:29.536" v="367" actId="47"/>
        <pc:sldMkLst>
          <pc:docMk/>
          <pc:sldMk cId="109857222" sldId="256"/>
        </pc:sldMkLst>
      </pc:sldChg>
      <pc:sldChg chg="addSp delSp modSp mod modTransition">
        <pc:chgData name="Donnamarie Richmond" userId="ddb30843-d6ff-4536-8714-330f167a1996" providerId="ADAL" clId="{FA1C60DF-14E4-4138-95BF-BCDB21194F71}" dt="2021-08-27T15:22:27.417" v="99" actId="18131"/>
        <pc:sldMkLst>
          <pc:docMk/>
          <pc:sldMk cId="3602493223" sldId="257"/>
        </pc:sldMkLst>
        <pc:spChg chg="mod">
          <ac:chgData name="Donnamarie Richmond" userId="ddb30843-d6ff-4536-8714-330f167a1996" providerId="ADAL" clId="{FA1C60DF-14E4-4138-95BF-BCDB21194F71}" dt="2021-08-27T15:02:01.714" v="29" actId="20577"/>
          <ac:spMkLst>
            <pc:docMk/>
            <pc:sldMk cId="3602493223" sldId="257"/>
            <ac:spMk id="3" creationId="{512EE483-8B98-44C7-AEAE-EDC33E42F8F1}"/>
          </ac:spMkLst>
        </pc:spChg>
        <pc:spChg chg="add mod ord">
          <ac:chgData name="Donnamarie Richmond" userId="ddb30843-d6ff-4536-8714-330f167a1996" providerId="ADAL" clId="{FA1C60DF-14E4-4138-95BF-BCDB21194F71}" dt="2021-08-27T15:09:08.716" v="41" actId="167"/>
          <ac:spMkLst>
            <pc:docMk/>
            <pc:sldMk cId="3602493223" sldId="257"/>
            <ac:spMk id="7" creationId="{0D8B1A44-308C-43CE-AB38-19454B770DAF}"/>
          </ac:spMkLst>
        </pc:spChg>
        <pc:picChg chg="del">
          <ac:chgData name="Donnamarie Richmond" userId="ddb30843-d6ff-4536-8714-330f167a1996" providerId="ADAL" clId="{FA1C60DF-14E4-4138-95BF-BCDB21194F71}" dt="2021-08-27T15:09:10.271" v="42" actId="478"/>
          <ac:picMkLst>
            <pc:docMk/>
            <pc:sldMk cId="3602493223" sldId="257"/>
            <ac:picMk id="5" creationId="{CB5C59EB-15CF-425D-BB84-80AEAF4089DC}"/>
          </ac:picMkLst>
        </pc:picChg>
        <pc:picChg chg="add del mod">
          <ac:chgData name="Donnamarie Richmond" userId="ddb30843-d6ff-4536-8714-330f167a1996" providerId="ADAL" clId="{FA1C60DF-14E4-4138-95BF-BCDB21194F71}" dt="2021-08-27T15:03:03.346" v="31" actId="478"/>
          <ac:picMkLst>
            <pc:docMk/>
            <pc:sldMk cId="3602493223" sldId="257"/>
            <ac:picMk id="6" creationId="{F97334C1-CE60-4250-A708-F655D316CD7F}"/>
          </ac:picMkLst>
        </pc:picChg>
        <pc:picChg chg="add del mod">
          <ac:chgData name="Donnamarie Richmond" userId="ddb30843-d6ff-4536-8714-330f167a1996" providerId="ADAL" clId="{FA1C60DF-14E4-4138-95BF-BCDB21194F71}" dt="2021-08-27T15:19:20.971" v="77" actId="478"/>
          <ac:picMkLst>
            <pc:docMk/>
            <pc:sldMk cId="3602493223" sldId="257"/>
            <ac:picMk id="9" creationId="{33A666F7-FF2C-4105-99CA-E8DFF040E06C}"/>
          </ac:picMkLst>
        </pc:picChg>
        <pc:picChg chg="add del mod">
          <ac:chgData name="Donnamarie Richmond" userId="ddb30843-d6ff-4536-8714-330f167a1996" providerId="ADAL" clId="{FA1C60DF-14E4-4138-95BF-BCDB21194F71}" dt="2021-08-27T15:20:20.049" v="84" actId="478"/>
          <ac:picMkLst>
            <pc:docMk/>
            <pc:sldMk cId="3602493223" sldId="257"/>
            <ac:picMk id="12" creationId="{132A80FB-743B-4FC3-BCDF-F8D56D606C48}"/>
          </ac:picMkLst>
        </pc:picChg>
        <pc:picChg chg="add del mod">
          <ac:chgData name="Donnamarie Richmond" userId="ddb30843-d6ff-4536-8714-330f167a1996" providerId="ADAL" clId="{FA1C60DF-14E4-4138-95BF-BCDB21194F71}" dt="2021-08-27T15:20:41.062" v="88" actId="931"/>
          <ac:picMkLst>
            <pc:docMk/>
            <pc:sldMk cId="3602493223" sldId="257"/>
            <ac:picMk id="14" creationId="{52FD1D5E-4A8D-4B32-A951-FCE7F0B7A85F}"/>
          </ac:picMkLst>
        </pc:picChg>
        <pc:picChg chg="add mod modCrop">
          <ac:chgData name="Donnamarie Richmond" userId="ddb30843-d6ff-4536-8714-330f167a1996" providerId="ADAL" clId="{FA1C60DF-14E4-4138-95BF-BCDB21194F71}" dt="2021-08-27T15:22:27.417" v="99" actId="18131"/>
          <ac:picMkLst>
            <pc:docMk/>
            <pc:sldMk cId="3602493223" sldId="257"/>
            <ac:picMk id="16" creationId="{775E0377-C280-436E-B625-603071977BF5}"/>
          </ac:picMkLst>
        </pc:picChg>
        <pc:inkChg chg="add del">
          <ac:chgData name="Donnamarie Richmond" userId="ddb30843-d6ff-4536-8714-330f167a1996" providerId="ADAL" clId="{FA1C60DF-14E4-4138-95BF-BCDB21194F71}" dt="2021-08-27T15:19:14.796" v="76" actId="9405"/>
          <ac:inkMkLst>
            <pc:docMk/>
            <pc:sldMk cId="3602493223" sldId="257"/>
            <ac:inkMk id="10" creationId="{4A5EA8B8-7FF1-41ED-AF74-19871D87E15B}"/>
          </ac:inkMkLst>
        </pc:inkChg>
      </pc:sldChg>
      <pc:sldChg chg="addSp delSp modSp add mod modNotesTx">
        <pc:chgData name="Donnamarie Richmond" userId="ddb30843-d6ff-4536-8714-330f167a1996" providerId="ADAL" clId="{FA1C60DF-14E4-4138-95BF-BCDB21194F71}" dt="2021-09-10T16:49:34.477" v="1524" actId="20577"/>
        <pc:sldMkLst>
          <pc:docMk/>
          <pc:sldMk cId="854968596" sldId="258"/>
        </pc:sldMkLst>
        <pc:spChg chg="mod">
          <ac:chgData name="Donnamarie Richmond" userId="ddb30843-d6ff-4536-8714-330f167a1996" providerId="ADAL" clId="{FA1C60DF-14E4-4138-95BF-BCDB21194F71}" dt="2021-08-27T15:24:30.185" v="118" actId="1035"/>
          <ac:spMkLst>
            <pc:docMk/>
            <pc:sldMk cId="854968596" sldId="258"/>
            <ac:spMk id="2" creationId="{ADCB552C-D5DE-4A86-917C-65F27F640EFC}"/>
          </ac:spMkLst>
        </pc:spChg>
        <pc:picChg chg="add mod modCrop">
          <ac:chgData name="Donnamarie Richmond" userId="ddb30843-d6ff-4536-8714-330f167a1996" providerId="ADAL" clId="{FA1C60DF-14E4-4138-95BF-BCDB21194F71}" dt="2021-08-27T15:26:59.011" v="366" actId="1076"/>
          <ac:picMkLst>
            <pc:docMk/>
            <pc:sldMk cId="854968596" sldId="258"/>
            <ac:picMk id="4" creationId="{F0C926DA-0978-4E12-B10B-D75A66F4B02A}"/>
          </ac:picMkLst>
        </pc:picChg>
        <pc:picChg chg="del mod">
          <ac:chgData name="Donnamarie Richmond" userId="ddb30843-d6ff-4536-8714-330f167a1996" providerId="ADAL" clId="{FA1C60DF-14E4-4138-95BF-BCDB21194F71}" dt="2021-08-27T15:26:30.289" v="362" actId="478"/>
          <ac:picMkLst>
            <pc:docMk/>
            <pc:sldMk cId="854968596" sldId="258"/>
            <ac:picMk id="5" creationId="{C2A675D8-C1C4-4825-B509-F182E95BD085}"/>
          </ac:picMkLst>
        </pc:picChg>
      </pc:sldChg>
      <pc:sldChg chg="del modNotesTx">
        <pc:chgData name="Donnamarie Richmond" userId="ddb30843-d6ff-4536-8714-330f167a1996" providerId="ADAL" clId="{FA1C60DF-14E4-4138-95BF-BCDB21194F71}" dt="2021-08-27T15:24:03.148" v="102" actId="47"/>
        <pc:sldMkLst>
          <pc:docMk/>
          <pc:sldMk cId="4132429139" sldId="259"/>
        </pc:sldMkLst>
      </pc:sldChg>
      <pc:sldChg chg="addSp delSp modSp mod">
        <pc:chgData name="Donnamarie Richmond" userId="ddb30843-d6ff-4536-8714-330f167a1996" providerId="ADAL" clId="{FA1C60DF-14E4-4138-95BF-BCDB21194F71}" dt="2021-09-16T01:23:44.313" v="3594"/>
        <pc:sldMkLst>
          <pc:docMk/>
          <pc:sldMk cId="4127083551" sldId="260"/>
        </pc:sldMkLst>
        <pc:spChg chg="mod">
          <ac:chgData name="Donnamarie Richmond" userId="ddb30843-d6ff-4536-8714-330f167a1996" providerId="ADAL" clId="{FA1C60DF-14E4-4138-95BF-BCDB21194F71}" dt="2021-08-27T15:37:13.445" v="372" actId="20577"/>
          <ac:spMkLst>
            <pc:docMk/>
            <pc:sldMk cId="4127083551" sldId="260"/>
            <ac:spMk id="2" creationId="{081BE841-01DD-4B43-AD8B-054C4A14D79A}"/>
          </ac:spMkLst>
        </pc:spChg>
        <pc:spChg chg="mod">
          <ac:chgData name="Donnamarie Richmond" userId="ddb30843-d6ff-4536-8714-330f167a1996" providerId="ADAL" clId="{FA1C60DF-14E4-4138-95BF-BCDB21194F71}" dt="2021-09-16T01:23:44.313" v="3594"/>
          <ac:spMkLst>
            <pc:docMk/>
            <pc:sldMk cId="4127083551" sldId="260"/>
            <ac:spMk id="5" creationId="{CD97F7A3-75AD-4C6B-AE0C-909CF789A553}"/>
          </ac:spMkLst>
        </pc:spChg>
        <pc:picChg chg="del">
          <ac:chgData name="Donnamarie Richmond" userId="ddb30843-d6ff-4536-8714-330f167a1996" providerId="ADAL" clId="{FA1C60DF-14E4-4138-95BF-BCDB21194F71}" dt="2021-08-27T15:10:14.701" v="58" actId="478"/>
          <ac:picMkLst>
            <pc:docMk/>
            <pc:sldMk cId="4127083551" sldId="260"/>
            <ac:picMk id="3" creationId="{A48AC498-BD98-4341-B477-992D9504D903}"/>
          </ac:picMkLst>
        </pc:picChg>
        <pc:picChg chg="add del mod">
          <ac:chgData name="Donnamarie Richmond" userId="ddb30843-d6ff-4536-8714-330f167a1996" providerId="ADAL" clId="{FA1C60DF-14E4-4138-95BF-BCDB21194F71}" dt="2021-08-27T15:10:47.488" v="62" actId="478"/>
          <ac:picMkLst>
            <pc:docMk/>
            <pc:sldMk cId="4127083551" sldId="260"/>
            <ac:picMk id="6" creationId="{6E17A7E0-2735-4E01-8A5A-4741122AE80B}"/>
          </ac:picMkLst>
        </pc:picChg>
        <pc:picChg chg="add mod modCrop">
          <ac:chgData name="Donnamarie Richmond" userId="ddb30843-d6ff-4536-8714-330f167a1996" providerId="ADAL" clId="{FA1C60DF-14E4-4138-95BF-BCDB21194F71}" dt="2021-08-27T15:12:02.615" v="71" actId="732"/>
          <ac:picMkLst>
            <pc:docMk/>
            <pc:sldMk cId="4127083551" sldId="260"/>
            <ac:picMk id="8" creationId="{0958280D-F85E-4ACC-8732-535023F543C1}"/>
          </ac:picMkLst>
        </pc:picChg>
        <pc:inkChg chg="add">
          <ac:chgData name="Donnamarie Richmond" userId="ddb30843-d6ff-4536-8714-330f167a1996" providerId="ADAL" clId="{FA1C60DF-14E4-4138-95BF-BCDB21194F71}" dt="2021-08-27T15:12:38.923" v="72" actId="9405"/>
          <ac:inkMkLst>
            <pc:docMk/>
            <pc:sldMk cId="4127083551" sldId="260"/>
            <ac:inkMk id="9" creationId="{9BBA186D-B134-4FBA-A2FE-58094F4B8825}"/>
          </ac:inkMkLst>
        </pc:inkChg>
        <pc:inkChg chg="add del">
          <ac:chgData name="Donnamarie Richmond" userId="ddb30843-d6ff-4536-8714-330f167a1996" providerId="ADAL" clId="{FA1C60DF-14E4-4138-95BF-BCDB21194F71}" dt="2021-08-27T15:12:51.464" v="74" actId="9405"/>
          <ac:inkMkLst>
            <pc:docMk/>
            <pc:sldMk cId="4127083551" sldId="260"/>
            <ac:inkMk id="10" creationId="{B1F880AF-95E0-40F2-BDF9-9E195DF2D900}"/>
          </ac:inkMkLst>
        </pc:inkChg>
      </pc:sldChg>
      <pc:sldChg chg="addSp delSp modSp mod modNotesTx">
        <pc:chgData name="Donnamarie Richmond" userId="ddb30843-d6ff-4536-8714-330f167a1996" providerId="ADAL" clId="{FA1C60DF-14E4-4138-95BF-BCDB21194F71}" dt="2021-09-10T17:30:05.204" v="2970" actId="1076"/>
        <pc:sldMkLst>
          <pc:docMk/>
          <pc:sldMk cId="3179764573" sldId="261"/>
        </pc:sldMkLst>
        <pc:spChg chg="mod">
          <ac:chgData name="Donnamarie Richmond" userId="ddb30843-d6ff-4536-8714-330f167a1996" providerId="ADAL" clId="{FA1C60DF-14E4-4138-95BF-BCDB21194F71}" dt="2021-09-10T17:27:05.009" v="2938" actId="1076"/>
          <ac:spMkLst>
            <pc:docMk/>
            <pc:sldMk cId="3179764573" sldId="261"/>
            <ac:spMk id="2" creationId="{1583C03A-2BAB-40DC-A9C1-785593F37E94}"/>
          </ac:spMkLst>
        </pc:spChg>
        <pc:spChg chg="mod">
          <ac:chgData name="Donnamarie Richmond" userId="ddb30843-d6ff-4536-8714-330f167a1996" providerId="ADAL" clId="{FA1C60DF-14E4-4138-95BF-BCDB21194F71}" dt="2021-09-10T17:27:01.716" v="2937" actId="1076"/>
          <ac:spMkLst>
            <pc:docMk/>
            <pc:sldMk cId="3179764573" sldId="261"/>
            <ac:spMk id="7" creationId="{33A91D73-1F87-4506-B257-8CA02FA4C478}"/>
          </ac:spMkLst>
        </pc:spChg>
        <pc:picChg chg="add mod ord modCrop">
          <ac:chgData name="Donnamarie Richmond" userId="ddb30843-d6ff-4536-8714-330f167a1996" providerId="ADAL" clId="{FA1C60DF-14E4-4138-95BF-BCDB21194F71}" dt="2021-09-10T17:29:59.462" v="2968" actId="1076"/>
          <ac:picMkLst>
            <pc:docMk/>
            <pc:sldMk cId="3179764573" sldId="261"/>
            <ac:picMk id="4" creationId="{C7E6B791-9304-45BD-8177-1A8F0F35D36E}"/>
          </ac:picMkLst>
        </pc:picChg>
        <pc:picChg chg="del">
          <ac:chgData name="Donnamarie Richmond" userId="ddb30843-d6ff-4536-8714-330f167a1996" providerId="ADAL" clId="{FA1C60DF-14E4-4138-95BF-BCDB21194F71}" dt="2021-09-03T14:30:22.091" v="477" actId="478"/>
          <ac:picMkLst>
            <pc:docMk/>
            <pc:sldMk cId="3179764573" sldId="261"/>
            <ac:picMk id="5" creationId="{CECC6888-162C-48C4-9267-F882F0C8EDAD}"/>
          </ac:picMkLst>
        </pc:picChg>
        <pc:picChg chg="add mod ord modCrop">
          <ac:chgData name="Donnamarie Richmond" userId="ddb30843-d6ff-4536-8714-330f167a1996" providerId="ADAL" clId="{FA1C60DF-14E4-4138-95BF-BCDB21194F71}" dt="2021-09-10T17:30:05.204" v="2970" actId="1076"/>
          <ac:picMkLst>
            <pc:docMk/>
            <pc:sldMk cId="3179764573" sldId="261"/>
            <ac:picMk id="6" creationId="{2BD3CB05-1E2E-4205-A771-76702B4D6A19}"/>
          </ac:picMkLst>
        </pc:picChg>
        <pc:picChg chg="del">
          <ac:chgData name="Donnamarie Richmond" userId="ddb30843-d6ff-4536-8714-330f167a1996" providerId="ADAL" clId="{FA1C60DF-14E4-4138-95BF-BCDB21194F71}" dt="2021-09-03T14:30:23.022" v="478" actId="478"/>
          <ac:picMkLst>
            <pc:docMk/>
            <pc:sldMk cId="3179764573" sldId="261"/>
            <ac:picMk id="9" creationId="{17A4E735-7AC4-437E-B46D-3925B667A6EF}"/>
          </ac:picMkLst>
        </pc:picChg>
      </pc:sldChg>
      <pc:sldChg chg="del">
        <pc:chgData name="Donnamarie Richmond" userId="ddb30843-d6ff-4536-8714-330f167a1996" providerId="ADAL" clId="{FA1C60DF-14E4-4138-95BF-BCDB21194F71}" dt="2021-09-03T14:30:48.155" v="479" actId="47"/>
        <pc:sldMkLst>
          <pc:docMk/>
          <pc:sldMk cId="3251774547" sldId="263"/>
        </pc:sldMkLst>
      </pc:sldChg>
      <pc:sldChg chg="addSp delSp modSp new mod ord modAnim modNotesTx">
        <pc:chgData name="Donnamarie Richmond" userId="ddb30843-d6ff-4536-8714-330f167a1996" providerId="ADAL" clId="{FA1C60DF-14E4-4138-95BF-BCDB21194F71}" dt="2021-09-10T17:24:18.290" v="2884" actId="33524"/>
        <pc:sldMkLst>
          <pc:docMk/>
          <pc:sldMk cId="846333528" sldId="264"/>
        </pc:sldMkLst>
        <pc:spChg chg="add mod">
          <ac:chgData name="Donnamarie Richmond" userId="ddb30843-d6ff-4536-8714-330f167a1996" providerId="ADAL" clId="{FA1C60DF-14E4-4138-95BF-BCDB21194F71}" dt="2021-09-10T17:03:55.339" v="1661" actId="1076"/>
          <ac:spMkLst>
            <pc:docMk/>
            <pc:sldMk cId="846333528" sldId="264"/>
            <ac:spMk id="2" creationId="{8FE6A5CA-DE49-4499-A96C-0B04B215B14A}"/>
          </ac:spMkLst>
        </pc:spChg>
        <pc:spChg chg="add mod topLvl">
          <ac:chgData name="Donnamarie Richmond" userId="ddb30843-d6ff-4536-8714-330f167a1996" providerId="ADAL" clId="{FA1C60DF-14E4-4138-95BF-BCDB21194F71}" dt="2021-09-10T17:10:27.569" v="1858" actId="164"/>
          <ac:spMkLst>
            <pc:docMk/>
            <pc:sldMk cId="846333528" sldId="264"/>
            <ac:spMk id="3" creationId="{5E377EBC-ADBD-4890-B982-466E28EF5AE4}"/>
          </ac:spMkLst>
        </pc:spChg>
        <pc:spChg chg="add mod topLvl">
          <ac:chgData name="Donnamarie Richmond" userId="ddb30843-d6ff-4536-8714-330f167a1996" providerId="ADAL" clId="{FA1C60DF-14E4-4138-95BF-BCDB21194F71}" dt="2021-09-10T17:11:24.350" v="1867" actId="164"/>
          <ac:spMkLst>
            <pc:docMk/>
            <pc:sldMk cId="846333528" sldId="264"/>
            <ac:spMk id="15" creationId="{C587E739-D1D5-43C5-B75C-7ECBC19B4B75}"/>
          </ac:spMkLst>
        </pc:spChg>
        <pc:spChg chg="add mod topLvl">
          <ac:chgData name="Donnamarie Richmond" userId="ddb30843-d6ff-4536-8714-330f167a1996" providerId="ADAL" clId="{FA1C60DF-14E4-4138-95BF-BCDB21194F71}" dt="2021-09-10T17:10:32.713" v="1859" actId="164"/>
          <ac:spMkLst>
            <pc:docMk/>
            <pc:sldMk cId="846333528" sldId="264"/>
            <ac:spMk id="16" creationId="{2F3551C9-68A4-495E-A7C0-EE265039D537}"/>
          </ac:spMkLst>
        </pc:spChg>
        <pc:spChg chg="add mod topLvl">
          <ac:chgData name="Donnamarie Richmond" userId="ddb30843-d6ff-4536-8714-330f167a1996" providerId="ADAL" clId="{FA1C60DF-14E4-4138-95BF-BCDB21194F71}" dt="2021-09-10T17:11:31.556" v="1868" actId="164"/>
          <ac:spMkLst>
            <pc:docMk/>
            <pc:sldMk cId="846333528" sldId="264"/>
            <ac:spMk id="17" creationId="{90737FF3-26AB-4443-9AB9-F39CA0DEFED3}"/>
          </ac:spMkLst>
        </pc:spChg>
        <pc:spChg chg="add mod">
          <ac:chgData name="Donnamarie Richmond" userId="ddb30843-d6ff-4536-8714-330f167a1996" providerId="ADAL" clId="{FA1C60DF-14E4-4138-95BF-BCDB21194F71}" dt="2021-09-10T17:10:51.860" v="1862" actId="164"/>
          <ac:spMkLst>
            <pc:docMk/>
            <pc:sldMk cId="846333528" sldId="264"/>
            <ac:spMk id="18" creationId="{FCE7831D-874E-4C59-B31A-883FE5CCD698}"/>
          </ac:spMkLst>
        </pc:spChg>
        <pc:spChg chg="add mod">
          <ac:chgData name="Donnamarie Richmond" userId="ddb30843-d6ff-4536-8714-330f167a1996" providerId="ADAL" clId="{FA1C60DF-14E4-4138-95BF-BCDB21194F71}" dt="2021-09-10T17:11:35.905" v="1869" actId="164"/>
          <ac:spMkLst>
            <pc:docMk/>
            <pc:sldMk cId="846333528" sldId="264"/>
            <ac:spMk id="19" creationId="{D619B0CD-688E-43F1-AB07-9AFE0B2668C2}"/>
          </ac:spMkLst>
        </pc:spChg>
        <pc:grpChg chg="add del mod">
          <ac:chgData name="Donnamarie Richmond" userId="ddb30843-d6ff-4536-8714-330f167a1996" providerId="ADAL" clId="{FA1C60DF-14E4-4138-95BF-BCDB21194F71}" dt="2021-09-10T17:10:17.067" v="1856" actId="165"/>
          <ac:grpSpMkLst>
            <pc:docMk/>
            <pc:sldMk cId="846333528" sldId="264"/>
            <ac:grpSpMk id="4" creationId="{F8075CA3-7725-42EF-BFC3-070F06C78110}"/>
          </ac:grpSpMkLst>
        </pc:grpChg>
        <pc:grpChg chg="add del mod">
          <ac:chgData name="Donnamarie Richmond" userId="ddb30843-d6ff-4536-8714-330f167a1996" providerId="ADAL" clId="{FA1C60DF-14E4-4138-95BF-BCDB21194F71}" dt="2021-09-10T17:10:20.525" v="1857" actId="165"/>
          <ac:grpSpMkLst>
            <pc:docMk/>
            <pc:sldMk cId="846333528" sldId="264"/>
            <ac:grpSpMk id="20" creationId="{F77337E6-085D-4DC3-BC65-8722C336BE25}"/>
          </ac:grpSpMkLst>
        </pc:grpChg>
        <pc:grpChg chg="add del mod">
          <ac:chgData name="Donnamarie Richmond" userId="ddb30843-d6ff-4536-8714-330f167a1996" providerId="ADAL" clId="{FA1C60DF-14E4-4138-95BF-BCDB21194F71}" dt="2021-09-10T17:10:12.287" v="1855" actId="165"/>
          <ac:grpSpMkLst>
            <pc:docMk/>
            <pc:sldMk cId="846333528" sldId="264"/>
            <ac:grpSpMk id="21" creationId="{2480C082-E642-4055-8667-166B98039CB8}"/>
          </ac:grpSpMkLst>
        </pc:grpChg>
        <pc:grpChg chg="add mod">
          <ac:chgData name="Donnamarie Richmond" userId="ddb30843-d6ff-4536-8714-330f167a1996" providerId="ADAL" clId="{FA1C60DF-14E4-4138-95BF-BCDB21194F71}" dt="2021-09-10T17:17:49.876" v="2042" actId="1076"/>
          <ac:grpSpMkLst>
            <pc:docMk/>
            <pc:sldMk cId="846333528" sldId="264"/>
            <ac:grpSpMk id="24" creationId="{2C50B4BF-EBEC-439E-A35E-6990C3DEF0C5}"/>
          </ac:grpSpMkLst>
        </pc:grpChg>
        <pc:grpChg chg="add mod">
          <ac:chgData name="Donnamarie Richmond" userId="ddb30843-d6ff-4536-8714-330f167a1996" providerId="ADAL" clId="{FA1C60DF-14E4-4138-95BF-BCDB21194F71}" dt="2021-09-10T17:17:49.876" v="2042" actId="1076"/>
          <ac:grpSpMkLst>
            <pc:docMk/>
            <pc:sldMk cId="846333528" sldId="264"/>
            <ac:grpSpMk id="25" creationId="{C8051D1C-A2BE-4894-98B9-5DF8B1FC1F17}"/>
          </ac:grpSpMkLst>
        </pc:grpChg>
        <pc:grpChg chg="add mod">
          <ac:chgData name="Donnamarie Richmond" userId="ddb30843-d6ff-4536-8714-330f167a1996" providerId="ADAL" clId="{FA1C60DF-14E4-4138-95BF-BCDB21194F71}" dt="2021-09-10T17:17:49.876" v="2042" actId="1076"/>
          <ac:grpSpMkLst>
            <pc:docMk/>
            <pc:sldMk cId="846333528" sldId="264"/>
            <ac:grpSpMk id="26" creationId="{3E842DD4-3EC5-4EB4-9F5D-B62D1C1E4ECC}"/>
          </ac:grpSpMkLst>
        </pc:grpChg>
        <pc:grpChg chg="add del mod">
          <ac:chgData name="Donnamarie Richmond" userId="ddb30843-d6ff-4536-8714-330f167a1996" providerId="ADAL" clId="{FA1C60DF-14E4-4138-95BF-BCDB21194F71}" dt="2021-09-10T17:17:42.975" v="2041" actId="478"/>
          <ac:grpSpMkLst>
            <pc:docMk/>
            <pc:sldMk cId="846333528" sldId="264"/>
            <ac:grpSpMk id="27" creationId="{0C6E740A-2E8B-4DA8-843E-3E0CA61CCF32}"/>
          </ac:grpSpMkLst>
        </pc:grpChg>
        <pc:grpChg chg="add del mod">
          <ac:chgData name="Donnamarie Richmond" userId="ddb30843-d6ff-4536-8714-330f167a1996" providerId="ADAL" clId="{FA1C60DF-14E4-4138-95BF-BCDB21194F71}" dt="2021-09-10T17:17:42.975" v="2041" actId="478"/>
          <ac:grpSpMkLst>
            <pc:docMk/>
            <pc:sldMk cId="846333528" sldId="264"/>
            <ac:grpSpMk id="28" creationId="{D24B43AC-38D0-48EC-B486-15A10F0EB995}"/>
          </ac:grpSpMkLst>
        </pc:grpChg>
        <pc:grpChg chg="add del mod">
          <ac:chgData name="Donnamarie Richmond" userId="ddb30843-d6ff-4536-8714-330f167a1996" providerId="ADAL" clId="{FA1C60DF-14E4-4138-95BF-BCDB21194F71}" dt="2021-09-10T17:17:42.975" v="2041" actId="478"/>
          <ac:grpSpMkLst>
            <pc:docMk/>
            <pc:sldMk cId="846333528" sldId="264"/>
            <ac:grpSpMk id="29" creationId="{6BCB87E3-2D2E-42BF-9544-B0A98BA7141A}"/>
          </ac:grpSpMkLst>
        </pc:grpChg>
        <pc:picChg chg="add del mod modCrop">
          <ac:chgData name="Donnamarie Richmond" userId="ddb30843-d6ff-4536-8714-330f167a1996" providerId="ADAL" clId="{FA1C60DF-14E4-4138-95BF-BCDB21194F71}" dt="2021-09-03T15:41:07.189" v="1022" actId="478"/>
          <ac:picMkLst>
            <pc:docMk/>
            <pc:sldMk cId="846333528" sldId="264"/>
            <ac:picMk id="4" creationId="{719EBEA9-683D-4268-8BDB-CC19F73D601B}"/>
          </ac:picMkLst>
        </pc:picChg>
        <pc:picChg chg="add del mod modCrop">
          <ac:chgData name="Donnamarie Richmond" userId="ddb30843-d6ff-4536-8714-330f167a1996" providerId="ADAL" clId="{FA1C60DF-14E4-4138-95BF-BCDB21194F71}" dt="2021-09-03T15:41:09.571" v="1024" actId="478"/>
          <ac:picMkLst>
            <pc:docMk/>
            <pc:sldMk cId="846333528" sldId="264"/>
            <ac:picMk id="5" creationId="{60E4F591-8A95-40B8-860F-32A0775CEE1E}"/>
          </ac:picMkLst>
        </pc:picChg>
        <pc:picChg chg="add mod ord">
          <ac:chgData name="Donnamarie Richmond" userId="ddb30843-d6ff-4536-8714-330f167a1996" providerId="ADAL" clId="{FA1C60DF-14E4-4138-95BF-BCDB21194F71}" dt="2021-09-10T17:03:48.460" v="1660" actId="1076"/>
          <ac:picMkLst>
            <pc:docMk/>
            <pc:sldMk cId="846333528" sldId="264"/>
            <ac:picMk id="6" creationId="{2DC25251-A57A-45DA-9965-5B5384E4A1FC}"/>
          </ac:picMkLst>
        </pc:picChg>
        <pc:picChg chg="add del mod modCrop">
          <ac:chgData name="Donnamarie Richmond" userId="ddb30843-d6ff-4536-8714-330f167a1996" providerId="ADAL" clId="{FA1C60DF-14E4-4138-95BF-BCDB21194F71}" dt="2021-09-03T15:41:08.789" v="1023" actId="478"/>
          <ac:picMkLst>
            <pc:docMk/>
            <pc:sldMk cId="846333528" sldId="264"/>
            <ac:picMk id="6" creationId="{C8364222-C1A2-47B4-B565-2E2E3C9DB9CA}"/>
          </ac:picMkLst>
        </pc:picChg>
        <pc:picChg chg="add del mod modCrop">
          <ac:chgData name="Donnamarie Richmond" userId="ddb30843-d6ff-4536-8714-330f167a1996" providerId="ADAL" clId="{FA1C60DF-14E4-4138-95BF-BCDB21194F71}" dt="2021-09-03T15:41:10.303" v="1025" actId="478"/>
          <ac:picMkLst>
            <pc:docMk/>
            <pc:sldMk cId="846333528" sldId="264"/>
            <ac:picMk id="7" creationId="{15875976-D8D8-4E2C-9322-EBAA30FABAAE}"/>
          </ac:picMkLst>
        </pc:picChg>
        <pc:picChg chg="add del mod topLvl modCrop">
          <ac:chgData name="Donnamarie Richmond" userId="ddb30843-d6ff-4536-8714-330f167a1996" providerId="ADAL" clId="{FA1C60DF-14E4-4138-95BF-BCDB21194F71}" dt="2021-09-10T17:17:42.975" v="2041" actId="478"/>
          <ac:picMkLst>
            <pc:docMk/>
            <pc:sldMk cId="846333528" sldId="264"/>
            <ac:picMk id="7" creationId="{3F605646-8F09-4008-B374-37D14FACA1B0}"/>
          </ac:picMkLst>
        </pc:picChg>
        <pc:picChg chg="add mod topLvl modCrop">
          <ac:chgData name="Donnamarie Richmond" userId="ddb30843-d6ff-4536-8714-330f167a1996" providerId="ADAL" clId="{FA1C60DF-14E4-4138-95BF-BCDB21194F71}" dt="2021-09-10T17:11:24.350" v="1867" actId="164"/>
          <ac:picMkLst>
            <pc:docMk/>
            <pc:sldMk cId="846333528" sldId="264"/>
            <ac:picMk id="8" creationId="{A25A3114-FEA9-437A-B7D7-8F3EC02571AA}"/>
          </ac:picMkLst>
        </pc:picChg>
        <pc:picChg chg="add mod topLvl modCrop">
          <ac:chgData name="Donnamarie Richmond" userId="ddb30843-d6ff-4536-8714-330f167a1996" providerId="ADAL" clId="{FA1C60DF-14E4-4138-95BF-BCDB21194F71}" dt="2021-09-10T17:17:49.876" v="2042" actId="1076"/>
          <ac:picMkLst>
            <pc:docMk/>
            <pc:sldMk cId="846333528" sldId="264"/>
            <ac:picMk id="9" creationId="{6C3BB251-47ED-4BB7-9381-3E25D65A329B}"/>
          </ac:picMkLst>
        </pc:picChg>
        <pc:picChg chg="add mod modCrop">
          <ac:chgData name="Donnamarie Richmond" userId="ddb30843-d6ff-4536-8714-330f167a1996" providerId="ADAL" clId="{FA1C60DF-14E4-4138-95BF-BCDB21194F71}" dt="2021-09-10T17:10:51.860" v="1862" actId="164"/>
          <ac:picMkLst>
            <pc:docMk/>
            <pc:sldMk cId="846333528" sldId="264"/>
            <ac:picMk id="10" creationId="{7FFA2BC4-F062-4CEE-8F70-A7E138DB65E8}"/>
          </ac:picMkLst>
        </pc:picChg>
        <pc:picChg chg="add mod topLvl modCrop">
          <ac:chgData name="Donnamarie Richmond" userId="ddb30843-d6ff-4536-8714-330f167a1996" providerId="ADAL" clId="{FA1C60DF-14E4-4138-95BF-BCDB21194F71}" dt="2021-09-10T17:10:27.569" v="1858" actId="164"/>
          <ac:picMkLst>
            <pc:docMk/>
            <pc:sldMk cId="846333528" sldId="264"/>
            <ac:picMk id="11" creationId="{7B71A34D-E4E5-4A8A-AD4C-21FD0E64EBA8}"/>
          </ac:picMkLst>
        </pc:picChg>
        <pc:picChg chg="add del mod topLvl modCrop">
          <ac:chgData name="Donnamarie Richmond" userId="ddb30843-d6ff-4536-8714-330f167a1996" providerId="ADAL" clId="{FA1C60DF-14E4-4138-95BF-BCDB21194F71}" dt="2021-09-10T17:10:32.713" v="1859" actId="164"/>
          <ac:picMkLst>
            <pc:docMk/>
            <pc:sldMk cId="846333528" sldId="264"/>
            <ac:picMk id="12" creationId="{D5B1E585-3E0F-48A4-A43F-19EAF9724A76}"/>
          </ac:picMkLst>
        </pc:picChg>
        <pc:picChg chg="add mod topLvl modCrop">
          <ac:chgData name="Donnamarie Richmond" userId="ddb30843-d6ff-4536-8714-330f167a1996" providerId="ADAL" clId="{FA1C60DF-14E4-4138-95BF-BCDB21194F71}" dt="2021-09-10T17:11:31.556" v="1868" actId="164"/>
          <ac:picMkLst>
            <pc:docMk/>
            <pc:sldMk cId="846333528" sldId="264"/>
            <ac:picMk id="13" creationId="{2B0C7E6C-DC84-44C1-AE3B-359C1435D5EB}"/>
          </ac:picMkLst>
        </pc:picChg>
        <pc:picChg chg="add mod modCrop">
          <ac:chgData name="Donnamarie Richmond" userId="ddb30843-d6ff-4536-8714-330f167a1996" providerId="ADAL" clId="{FA1C60DF-14E4-4138-95BF-BCDB21194F71}" dt="2021-09-10T17:11:35.905" v="1869" actId="164"/>
          <ac:picMkLst>
            <pc:docMk/>
            <pc:sldMk cId="846333528" sldId="264"/>
            <ac:picMk id="14" creationId="{45E6166A-049A-4B65-8EA1-4A5241FA17F8}"/>
          </ac:picMkLst>
        </pc:picChg>
        <pc:picChg chg="add mod">
          <ac:chgData name="Donnamarie Richmond" userId="ddb30843-d6ff-4536-8714-330f167a1996" providerId="ADAL" clId="{FA1C60DF-14E4-4138-95BF-BCDB21194F71}" dt="2021-09-10T17:17:58.995" v="2045" actId="1076"/>
          <ac:picMkLst>
            <pc:docMk/>
            <pc:sldMk cId="846333528" sldId="264"/>
            <ac:picMk id="23" creationId="{74DAB435-A5E1-4D38-8F42-AF08DBBE5A0B}"/>
          </ac:picMkLst>
        </pc:picChg>
      </pc:sldChg>
      <pc:sldChg chg="addSp delSp modSp add del mod setBg modAnim modNotesTx">
        <pc:chgData name="Donnamarie Richmond" userId="ddb30843-d6ff-4536-8714-330f167a1996" providerId="ADAL" clId="{FA1C60DF-14E4-4138-95BF-BCDB21194F71}" dt="2021-09-10T17:38:58.288" v="3055" actId="20577"/>
        <pc:sldMkLst>
          <pc:docMk/>
          <pc:sldMk cId="2231417498" sldId="265"/>
        </pc:sldMkLst>
        <pc:spChg chg="add del">
          <ac:chgData name="Donnamarie Richmond" userId="ddb30843-d6ff-4536-8714-330f167a1996" providerId="ADAL" clId="{FA1C60DF-14E4-4138-95BF-BCDB21194F71}" dt="2021-09-03T15:24:49.642" v="901" actId="26606"/>
          <ac:spMkLst>
            <pc:docMk/>
            <pc:sldMk cId="2231417498" sldId="265"/>
            <ac:spMk id="8" creationId="{42A4FC2C-047E-45A5-965D-8E1E3BF09BC6}"/>
          </ac:spMkLst>
        </pc:spChg>
        <pc:spChg chg="add del">
          <ac:chgData name="Donnamarie Richmond" userId="ddb30843-d6ff-4536-8714-330f167a1996" providerId="ADAL" clId="{FA1C60DF-14E4-4138-95BF-BCDB21194F71}" dt="2021-09-03T15:29:29.843" v="964" actId="26606"/>
          <ac:spMkLst>
            <pc:docMk/>
            <pc:sldMk cId="2231417498" sldId="265"/>
            <ac:spMk id="19" creationId="{ED704EFE-42E8-4C4D-AF32-312001F77215}"/>
          </ac:spMkLst>
        </pc:spChg>
        <pc:grpChg chg="add mod">
          <ac:chgData name="Donnamarie Richmond" userId="ddb30843-d6ff-4536-8714-330f167a1996" providerId="ADAL" clId="{FA1C60DF-14E4-4138-95BF-BCDB21194F71}" dt="2021-09-10T17:25:52.680" v="2902" actId="1076"/>
          <ac:grpSpMkLst>
            <pc:docMk/>
            <pc:sldMk cId="2231417498" sldId="265"/>
            <ac:grpSpMk id="15" creationId="{D323C11F-908E-465A-AD22-FD02751BC349}"/>
          </ac:grpSpMkLst>
        </pc:grpChg>
        <pc:grpChg chg="add mod ord">
          <ac:chgData name="Donnamarie Richmond" userId="ddb30843-d6ff-4536-8714-330f167a1996" providerId="ADAL" clId="{FA1C60DF-14E4-4138-95BF-BCDB21194F71}" dt="2021-09-10T17:25:30.797" v="2898" actId="1076"/>
          <ac:grpSpMkLst>
            <pc:docMk/>
            <pc:sldMk cId="2231417498" sldId="265"/>
            <ac:grpSpMk id="16" creationId="{895ABA20-E772-4E1B-9D28-3FFA388778C9}"/>
          </ac:grpSpMkLst>
        </pc:grpChg>
        <pc:grpChg chg="add mod ord">
          <ac:chgData name="Donnamarie Richmond" userId="ddb30843-d6ff-4536-8714-330f167a1996" providerId="ADAL" clId="{FA1C60DF-14E4-4138-95BF-BCDB21194F71}" dt="2021-09-10T17:24:59.523" v="2891" actId="167"/>
          <ac:grpSpMkLst>
            <pc:docMk/>
            <pc:sldMk cId="2231417498" sldId="265"/>
            <ac:grpSpMk id="17" creationId="{06591689-9DAB-42D8-962C-9D6010BD8108}"/>
          </ac:grpSpMkLst>
        </pc:grpChg>
        <pc:picChg chg="add mod">
          <ac:chgData name="Donnamarie Richmond" userId="ddb30843-d6ff-4536-8714-330f167a1996" providerId="ADAL" clId="{FA1C60DF-14E4-4138-95BF-BCDB21194F71}" dt="2021-09-03T15:30:40.986" v="979" actId="164"/>
          <ac:picMkLst>
            <pc:docMk/>
            <pc:sldMk cId="2231417498" sldId="265"/>
            <ac:picMk id="3" creationId="{76AE8459-1840-4A96-BDBB-2A1F258AB2CE}"/>
          </ac:picMkLst>
        </pc:picChg>
        <pc:picChg chg="add mod modCrop">
          <ac:chgData name="Donnamarie Richmond" userId="ddb30843-d6ff-4536-8714-330f167a1996" providerId="ADAL" clId="{FA1C60DF-14E4-4138-95BF-BCDB21194F71}" dt="2021-09-03T15:30:40.986" v="979" actId="164"/>
          <ac:picMkLst>
            <pc:docMk/>
            <pc:sldMk cId="2231417498" sldId="265"/>
            <ac:picMk id="5" creationId="{F9E1440E-0B23-4638-A71B-A59F7A027060}"/>
          </ac:picMkLst>
        </pc:picChg>
        <pc:picChg chg="add mod ord modCrop">
          <ac:chgData name="Donnamarie Richmond" userId="ddb30843-d6ff-4536-8714-330f167a1996" providerId="ADAL" clId="{FA1C60DF-14E4-4138-95BF-BCDB21194F71}" dt="2021-09-03T15:31:02.141" v="982" actId="164"/>
          <ac:picMkLst>
            <pc:docMk/>
            <pc:sldMk cId="2231417498" sldId="265"/>
            <ac:picMk id="7" creationId="{A7361546-0B47-44B4-8899-DD6B7365840A}"/>
          </ac:picMkLst>
        </pc:picChg>
        <pc:picChg chg="add mod">
          <ac:chgData name="Donnamarie Richmond" userId="ddb30843-d6ff-4536-8714-330f167a1996" providerId="ADAL" clId="{FA1C60DF-14E4-4138-95BF-BCDB21194F71}" dt="2021-09-03T15:31:02.141" v="982" actId="164"/>
          <ac:picMkLst>
            <pc:docMk/>
            <pc:sldMk cId="2231417498" sldId="265"/>
            <ac:picMk id="10" creationId="{B61D840A-1CA3-4DA1-A49D-7FBC40E1A5D5}"/>
          </ac:picMkLst>
        </pc:picChg>
        <pc:picChg chg="add mod ord modCrop">
          <ac:chgData name="Donnamarie Richmond" userId="ddb30843-d6ff-4536-8714-330f167a1996" providerId="ADAL" clId="{FA1C60DF-14E4-4138-95BF-BCDB21194F71}" dt="2021-09-03T15:31:29.510" v="988" actId="164"/>
          <ac:picMkLst>
            <pc:docMk/>
            <pc:sldMk cId="2231417498" sldId="265"/>
            <ac:picMk id="12" creationId="{5E4B86F7-45F2-458A-B9C7-82EBA6FE38DF}"/>
          </ac:picMkLst>
        </pc:picChg>
        <pc:picChg chg="add mod">
          <ac:chgData name="Donnamarie Richmond" userId="ddb30843-d6ff-4536-8714-330f167a1996" providerId="ADAL" clId="{FA1C60DF-14E4-4138-95BF-BCDB21194F71}" dt="2021-09-03T15:31:29.510" v="988" actId="164"/>
          <ac:picMkLst>
            <pc:docMk/>
            <pc:sldMk cId="2231417498" sldId="265"/>
            <ac:picMk id="14" creationId="{FE55BAEC-00C7-4CAB-AB2B-0E4894B0FBF9}"/>
          </ac:picMkLst>
        </pc:picChg>
      </pc:sldChg>
      <pc:sldChg chg="modSp add mod">
        <pc:chgData name="Donnamarie Richmond" userId="ddb30843-d6ff-4536-8714-330f167a1996" providerId="ADAL" clId="{FA1C60DF-14E4-4138-95BF-BCDB21194F71}" dt="2021-09-16T01:23:17.120" v="3593" actId="20577"/>
        <pc:sldMkLst>
          <pc:docMk/>
          <pc:sldMk cId="1706619119" sldId="266"/>
        </pc:sldMkLst>
        <pc:spChg chg="mod">
          <ac:chgData name="Donnamarie Richmond" userId="ddb30843-d6ff-4536-8714-330f167a1996" providerId="ADAL" clId="{FA1C60DF-14E4-4138-95BF-BCDB21194F71}" dt="2021-09-03T14:31:00.603" v="485" actId="20577"/>
          <ac:spMkLst>
            <pc:docMk/>
            <pc:sldMk cId="1706619119" sldId="266"/>
            <ac:spMk id="2" creationId="{081BE841-01DD-4B43-AD8B-054C4A14D79A}"/>
          </ac:spMkLst>
        </pc:spChg>
        <pc:spChg chg="mod">
          <ac:chgData name="Donnamarie Richmond" userId="ddb30843-d6ff-4536-8714-330f167a1996" providerId="ADAL" clId="{FA1C60DF-14E4-4138-95BF-BCDB21194F71}" dt="2021-09-16T01:23:17.120" v="3593" actId="20577"/>
          <ac:spMkLst>
            <pc:docMk/>
            <pc:sldMk cId="1706619119" sldId="266"/>
            <ac:spMk id="5" creationId="{CD97F7A3-75AD-4C6B-AE0C-909CF789A553}"/>
          </ac:spMkLst>
        </pc:spChg>
      </pc:sldChg>
      <pc:sldChg chg="addSp delSp modSp new mod ord modAnim">
        <pc:chgData name="Donnamarie Richmond" userId="ddb30843-d6ff-4536-8714-330f167a1996" providerId="ADAL" clId="{FA1C60DF-14E4-4138-95BF-BCDB21194F71}" dt="2021-09-10T17:38:13.723" v="3036" actId="1076"/>
        <pc:sldMkLst>
          <pc:docMk/>
          <pc:sldMk cId="1689041971" sldId="267"/>
        </pc:sldMkLst>
        <pc:spChg chg="add mod">
          <ac:chgData name="Donnamarie Richmond" userId="ddb30843-d6ff-4536-8714-330f167a1996" providerId="ADAL" clId="{FA1C60DF-14E4-4138-95BF-BCDB21194F71}" dt="2021-09-10T17:38:08.967" v="3034" actId="1076"/>
          <ac:spMkLst>
            <pc:docMk/>
            <pc:sldMk cId="1689041971" sldId="267"/>
            <ac:spMk id="2" creationId="{C0640EBF-BEEC-4A19-93C8-A702AA31012B}"/>
          </ac:spMkLst>
        </pc:spChg>
        <pc:picChg chg="add del mod">
          <ac:chgData name="Donnamarie Richmond" userId="ddb30843-d6ff-4536-8714-330f167a1996" providerId="ADAL" clId="{FA1C60DF-14E4-4138-95BF-BCDB21194F71}" dt="2021-09-03T15:24:04.290" v="894" actId="478"/>
          <ac:picMkLst>
            <pc:docMk/>
            <pc:sldMk cId="1689041971" sldId="267"/>
            <ac:picMk id="3" creationId="{440CCAA6-9968-4DC9-9A55-D289EB2DA4B1}"/>
          </ac:picMkLst>
        </pc:picChg>
        <pc:picChg chg="add mod">
          <ac:chgData name="Donnamarie Richmond" userId="ddb30843-d6ff-4536-8714-330f167a1996" providerId="ADAL" clId="{FA1C60DF-14E4-4138-95BF-BCDB21194F71}" dt="2021-09-10T17:38:11.422" v="3035" actId="1076"/>
          <ac:picMkLst>
            <pc:docMk/>
            <pc:sldMk cId="1689041971" sldId="267"/>
            <ac:picMk id="5" creationId="{9884C7AD-103C-44F8-A15F-C053DACE3B39}"/>
          </ac:picMkLst>
        </pc:picChg>
        <pc:picChg chg="add mod">
          <ac:chgData name="Donnamarie Richmond" userId="ddb30843-d6ff-4536-8714-330f167a1996" providerId="ADAL" clId="{FA1C60DF-14E4-4138-95BF-BCDB21194F71}" dt="2021-09-10T17:38:13.723" v="3036" actId="1076"/>
          <ac:picMkLst>
            <pc:docMk/>
            <pc:sldMk cId="1689041971" sldId="267"/>
            <ac:picMk id="7" creationId="{6FCA674E-F34A-4A20-9713-BDC5163D0CB2}"/>
          </ac:picMkLst>
        </pc:picChg>
        <pc:picChg chg="add del mod">
          <ac:chgData name="Donnamarie Richmond" userId="ddb30843-d6ff-4536-8714-330f167a1996" providerId="ADAL" clId="{FA1C60DF-14E4-4138-95BF-BCDB21194F71}" dt="2021-09-03T15:23:05.032" v="885" actId="478"/>
          <ac:picMkLst>
            <pc:docMk/>
            <pc:sldMk cId="1689041971" sldId="267"/>
            <ac:picMk id="9" creationId="{D8B59FEA-1149-4566-8B44-05EE9E9C5471}"/>
          </ac:picMkLst>
        </pc:picChg>
        <pc:picChg chg="add mod">
          <ac:chgData name="Donnamarie Richmond" userId="ddb30843-d6ff-4536-8714-330f167a1996" providerId="ADAL" clId="{FA1C60DF-14E4-4138-95BF-BCDB21194F71}" dt="2021-09-03T15:23:41.300" v="889" actId="1076"/>
          <ac:picMkLst>
            <pc:docMk/>
            <pc:sldMk cId="1689041971" sldId="267"/>
            <ac:picMk id="11" creationId="{4DB737C2-1EA6-4F3E-88D7-0B996B5ED9ED}"/>
          </ac:picMkLst>
        </pc:picChg>
      </pc:sldChg>
      <pc:sldChg chg="addSp delSp modSp new mod modNotesTx">
        <pc:chgData name="Donnamarie Richmond" userId="ddb30843-d6ff-4536-8714-330f167a1996" providerId="ADAL" clId="{FA1C60DF-14E4-4138-95BF-BCDB21194F71}" dt="2021-09-16T01:57:53.544" v="4019" actId="692"/>
        <pc:sldMkLst>
          <pc:docMk/>
          <pc:sldMk cId="491398160" sldId="268"/>
        </pc:sldMkLst>
        <pc:spChg chg="add mod">
          <ac:chgData name="Donnamarie Richmond" userId="ddb30843-d6ff-4536-8714-330f167a1996" providerId="ADAL" clId="{FA1C60DF-14E4-4138-95BF-BCDB21194F71}" dt="2021-09-10T19:11:38.862" v="3079" actId="1076"/>
          <ac:spMkLst>
            <pc:docMk/>
            <pc:sldMk cId="491398160" sldId="268"/>
            <ac:spMk id="2" creationId="{39573325-57B8-495F-AEE1-95386C251B3B}"/>
          </ac:spMkLst>
        </pc:spChg>
        <pc:spChg chg="add mod">
          <ac:chgData name="Donnamarie Richmond" userId="ddb30843-d6ff-4536-8714-330f167a1996" providerId="ADAL" clId="{FA1C60DF-14E4-4138-95BF-BCDB21194F71}" dt="2021-09-16T01:47:49.027" v="3888" actId="1036"/>
          <ac:spMkLst>
            <pc:docMk/>
            <pc:sldMk cId="491398160" sldId="268"/>
            <ac:spMk id="3" creationId="{E9C16989-5CE7-47CA-B614-604BA2DD92BF}"/>
          </ac:spMkLst>
        </pc:spChg>
        <pc:spChg chg="add mod">
          <ac:chgData name="Donnamarie Richmond" userId="ddb30843-d6ff-4536-8714-330f167a1996" providerId="ADAL" clId="{FA1C60DF-14E4-4138-95BF-BCDB21194F71}" dt="2021-09-16T01:47:49.027" v="3888" actId="1036"/>
          <ac:spMkLst>
            <pc:docMk/>
            <pc:sldMk cId="491398160" sldId="268"/>
            <ac:spMk id="6" creationId="{50D8148E-D97B-44DB-A7C4-09BFFD367311}"/>
          </ac:spMkLst>
        </pc:spChg>
        <pc:spChg chg="add mod">
          <ac:chgData name="Donnamarie Richmond" userId="ddb30843-d6ff-4536-8714-330f167a1996" providerId="ADAL" clId="{FA1C60DF-14E4-4138-95BF-BCDB21194F71}" dt="2021-09-16T01:49:50.532" v="3903" actId="1076"/>
          <ac:spMkLst>
            <pc:docMk/>
            <pc:sldMk cId="491398160" sldId="268"/>
            <ac:spMk id="29" creationId="{26D7BB16-135A-4E10-9131-C3FCF2F1F37D}"/>
          </ac:spMkLst>
        </pc:spChg>
        <pc:spChg chg="add mod">
          <ac:chgData name="Donnamarie Richmond" userId="ddb30843-d6ff-4536-8714-330f167a1996" providerId="ADAL" clId="{FA1C60DF-14E4-4138-95BF-BCDB21194F71}" dt="2021-09-16T01:51:14.624" v="3920" actId="20577"/>
          <ac:spMkLst>
            <pc:docMk/>
            <pc:sldMk cId="491398160" sldId="268"/>
            <ac:spMk id="34" creationId="{E1070D14-9E18-4673-BD61-EECD087B2FBC}"/>
          </ac:spMkLst>
        </pc:spChg>
        <pc:spChg chg="add mod">
          <ac:chgData name="Donnamarie Richmond" userId="ddb30843-d6ff-4536-8714-330f167a1996" providerId="ADAL" clId="{FA1C60DF-14E4-4138-95BF-BCDB21194F71}" dt="2021-09-16T01:53:43.548" v="3971" actId="20577"/>
          <ac:spMkLst>
            <pc:docMk/>
            <pc:sldMk cId="491398160" sldId="268"/>
            <ac:spMk id="44" creationId="{BA442CAE-D071-4FE2-936A-99F20CB8A0E0}"/>
          </ac:spMkLst>
        </pc:spChg>
        <pc:spChg chg="add mod">
          <ac:chgData name="Donnamarie Richmond" userId="ddb30843-d6ff-4536-8714-330f167a1996" providerId="ADAL" clId="{FA1C60DF-14E4-4138-95BF-BCDB21194F71}" dt="2021-09-16T01:55:41.342" v="3995" actId="1076"/>
          <ac:spMkLst>
            <pc:docMk/>
            <pc:sldMk cId="491398160" sldId="268"/>
            <ac:spMk id="51" creationId="{7558CA81-728E-4ACB-9264-7095CD316355}"/>
          </ac:spMkLst>
        </pc:spChg>
        <pc:spChg chg="add mod">
          <ac:chgData name="Donnamarie Richmond" userId="ddb30843-d6ff-4536-8714-330f167a1996" providerId="ADAL" clId="{FA1C60DF-14E4-4138-95BF-BCDB21194F71}" dt="2021-09-16T01:56:29.312" v="4008" actId="1076"/>
          <ac:spMkLst>
            <pc:docMk/>
            <pc:sldMk cId="491398160" sldId="268"/>
            <ac:spMk id="56" creationId="{FBE0C439-158C-4F75-A1B4-47AA8F5DFEEE}"/>
          </ac:spMkLst>
        </pc:spChg>
        <pc:picChg chg="add mod modCrop">
          <ac:chgData name="Donnamarie Richmond" userId="ddb30843-d6ff-4536-8714-330f167a1996" providerId="ADAL" clId="{FA1C60DF-14E4-4138-95BF-BCDB21194F71}" dt="2021-09-16T01:56:11.013" v="4006" actId="1076"/>
          <ac:picMkLst>
            <pc:docMk/>
            <pc:sldMk cId="491398160" sldId="268"/>
            <ac:picMk id="4" creationId="{D4D0C116-10C7-4DB3-BE6E-D523C53F1863}"/>
          </ac:picMkLst>
        </pc:picChg>
        <pc:picChg chg="add mod modCrop">
          <ac:chgData name="Donnamarie Richmond" userId="ddb30843-d6ff-4536-8714-330f167a1996" providerId="ADAL" clId="{FA1C60DF-14E4-4138-95BF-BCDB21194F71}" dt="2021-09-16T01:48:58.372" v="3902" actId="1076"/>
          <ac:picMkLst>
            <pc:docMk/>
            <pc:sldMk cId="491398160" sldId="268"/>
            <ac:picMk id="5" creationId="{0BEA4795-ABB8-4A89-8272-7B8351C4F296}"/>
          </ac:picMkLst>
        </pc:picChg>
        <pc:cxnChg chg="add del">
          <ac:chgData name="Donnamarie Richmond" userId="ddb30843-d6ff-4536-8714-330f167a1996" providerId="ADAL" clId="{FA1C60DF-14E4-4138-95BF-BCDB21194F71}" dt="2021-09-16T01:40:41.688" v="3845" actId="478"/>
          <ac:cxnSpMkLst>
            <pc:docMk/>
            <pc:sldMk cId="491398160" sldId="268"/>
            <ac:cxnSpMk id="8" creationId="{DFAD4D11-A878-4DCD-9ADD-D170B9A05823}"/>
          </ac:cxnSpMkLst>
        </pc:cxnChg>
        <pc:cxnChg chg="add del">
          <ac:chgData name="Donnamarie Richmond" userId="ddb30843-d6ff-4536-8714-330f167a1996" providerId="ADAL" clId="{FA1C60DF-14E4-4138-95BF-BCDB21194F71}" dt="2021-09-16T01:41:23.205" v="3847" actId="478"/>
          <ac:cxnSpMkLst>
            <pc:docMk/>
            <pc:sldMk cId="491398160" sldId="268"/>
            <ac:cxnSpMk id="10" creationId="{BE8AD5E3-DEDA-4C1E-8BC5-3FFA0921AD9F}"/>
          </ac:cxnSpMkLst>
        </pc:cxnChg>
        <pc:cxnChg chg="add mod">
          <ac:chgData name="Donnamarie Richmond" userId="ddb30843-d6ff-4536-8714-330f167a1996" providerId="ADAL" clId="{FA1C60DF-14E4-4138-95BF-BCDB21194F71}" dt="2021-09-16T01:57:53.544" v="4019" actId="692"/>
          <ac:cxnSpMkLst>
            <pc:docMk/>
            <pc:sldMk cId="491398160" sldId="268"/>
            <ac:cxnSpMk id="12" creationId="{C46F9BA2-1F6C-4112-A356-340189DEE140}"/>
          </ac:cxnSpMkLst>
        </pc:cxnChg>
        <pc:cxnChg chg="add mod">
          <ac:chgData name="Donnamarie Richmond" userId="ddb30843-d6ff-4536-8714-330f167a1996" providerId="ADAL" clId="{FA1C60DF-14E4-4138-95BF-BCDB21194F71}" dt="2021-09-16T01:57:53.544" v="4019" actId="692"/>
          <ac:cxnSpMkLst>
            <pc:docMk/>
            <pc:sldMk cId="491398160" sldId="268"/>
            <ac:cxnSpMk id="13" creationId="{2FE5303C-14AB-49A5-9CC0-14D97DA3C696}"/>
          </ac:cxnSpMkLst>
        </pc:cxnChg>
        <pc:cxnChg chg="add mod">
          <ac:chgData name="Donnamarie Richmond" userId="ddb30843-d6ff-4536-8714-330f167a1996" providerId="ADAL" clId="{FA1C60DF-14E4-4138-95BF-BCDB21194F71}" dt="2021-09-16T01:57:53.544" v="4019" actId="692"/>
          <ac:cxnSpMkLst>
            <pc:docMk/>
            <pc:sldMk cId="491398160" sldId="268"/>
            <ac:cxnSpMk id="14" creationId="{6CA272A4-8817-43EF-9402-E3709F4BC0D9}"/>
          </ac:cxnSpMkLst>
        </pc:cxnChg>
        <pc:cxnChg chg="add mod">
          <ac:chgData name="Donnamarie Richmond" userId="ddb30843-d6ff-4536-8714-330f167a1996" providerId="ADAL" clId="{FA1C60DF-14E4-4138-95BF-BCDB21194F71}" dt="2021-09-16T01:57:53.544" v="4019" actId="692"/>
          <ac:cxnSpMkLst>
            <pc:docMk/>
            <pc:sldMk cId="491398160" sldId="268"/>
            <ac:cxnSpMk id="15" creationId="{975741B0-6E26-4DB5-8F84-B62AE0CCA31E}"/>
          </ac:cxnSpMkLst>
        </pc:cxnChg>
        <pc:cxnChg chg="add mod">
          <ac:chgData name="Donnamarie Richmond" userId="ddb30843-d6ff-4536-8714-330f167a1996" providerId="ADAL" clId="{FA1C60DF-14E4-4138-95BF-BCDB21194F71}" dt="2021-09-16T01:57:53.544" v="4019" actId="692"/>
          <ac:cxnSpMkLst>
            <pc:docMk/>
            <pc:sldMk cId="491398160" sldId="268"/>
            <ac:cxnSpMk id="16" creationId="{6A89D3FC-4700-4269-AB77-B0F24F168B13}"/>
          </ac:cxnSpMkLst>
        </pc:cxnChg>
        <pc:cxnChg chg="add mod">
          <ac:chgData name="Donnamarie Richmond" userId="ddb30843-d6ff-4536-8714-330f167a1996" providerId="ADAL" clId="{FA1C60DF-14E4-4138-95BF-BCDB21194F71}" dt="2021-09-16T01:57:53.544" v="4019" actId="692"/>
          <ac:cxnSpMkLst>
            <pc:docMk/>
            <pc:sldMk cId="491398160" sldId="268"/>
            <ac:cxnSpMk id="26" creationId="{536D07EE-E49F-4F39-89E8-80BD3CB5A372}"/>
          </ac:cxnSpMkLst>
        </pc:cxnChg>
        <pc:cxnChg chg="add mod">
          <ac:chgData name="Donnamarie Richmond" userId="ddb30843-d6ff-4536-8714-330f167a1996" providerId="ADAL" clId="{FA1C60DF-14E4-4138-95BF-BCDB21194F71}" dt="2021-09-16T01:57:53.544" v="4019" actId="692"/>
          <ac:cxnSpMkLst>
            <pc:docMk/>
            <pc:sldMk cId="491398160" sldId="268"/>
            <ac:cxnSpMk id="32" creationId="{18619600-6166-479F-90B3-CE0646776CD0}"/>
          </ac:cxnSpMkLst>
        </pc:cxnChg>
        <pc:cxnChg chg="add mod">
          <ac:chgData name="Donnamarie Richmond" userId="ddb30843-d6ff-4536-8714-330f167a1996" providerId="ADAL" clId="{FA1C60DF-14E4-4138-95BF-BCDB21194F71}" dt="2021-09-16T01:57:53.544" v="4019" actId="692"/>
          <ac:cxnSpMkLst>
            <pc:docMk/>
            <pc:sldMk cId="491398160" sldId="268"/>
            <ac:cxnSpMk id="33" creationId="{F9097F3D-1408-45C8-B04B-087AD27D4EA4}"/>
          </ac:cxnSpMkLst>
        </pc:cxnChg>
        <pc:cxnChg chg="add mod">
          <ac:chgData name="Donnamarie Richmond" userId="ddb30843-d6ff-4536-8714-330f167a1996" providerId="ADAL" clId="{FA1C60DF-14E4-4138-95BF-BCDB21194F71}" dt="2021-09-16T01:57:53.544" v="4019" actId="692"/>
          <ac:cxnSpMkLst>
            <pc:docMk/>
            <pc:sldMk cId="491398160" sldId="268"/>
            <ac:cxnSpMk id="47" creationId="{69C3DC18-0A5A-4D9E-9FA0-86A1A7FD00D1}"/>
          </ac:cxnSpMkLst>
        </pc:cxnChg>
      </pc:sldChg>
      <pc:sldChg chg="addSp delSp modSp new mod">
        <pc:chgData name="Donnamarie Richmond" userId="ddb30843-d6ff-4536-8714-330f167a1996" providerId="ADAL" clId="{FA1C60DF-14E4-4138-95BF-BCDB21194F71}" dt="2021-09-16T12:25:46.859" v="4268" actId="1076"/>
        <pc:sldMkLst>
          <pc:docMk/>
          <pc:sldMk cId="1695837446" sldId="269"/>
        </pc:sldMkLst>
        <pc:spChg chg="add mod">
          <ac:chgData name="Donnamarie Richmond" userId="ddb30843-d6ff-4536-8714-330f167a1996" providerId="ADAL" clId="{FA1C60DF-14E4-4138-95BF-BCDB21194F71}" dt="2021-09-16T12:25:39.061" v="4267" actId="1076"/>
          <ac:spMkLst>
            <pc:docMk/>
            <pc:sldMk cId="1695837446" sldId="269"/>
            <ac:spMk id="17" creationId="{B8225640-ECD3-40CE-8EAC-52CBA3EC61C8}"/>
          </ac:spMkLst>
        </pc:spChg>
        <pc:spChg chg="add mod">
          <ac:chgData name="Donnamarie Richmond" userId="ddb30843-d6ff-4536-8714-330f167a1996" providerId="ADAL" clId="{FA1C60DF-14E4-4138-95BF-BCDB21194F71}" dt="2021-09-16T12:20:40.526" v="4113" actId="1035"/>
          <ac:spMkLst>
            <pc:docMk/>
            <pc:sldMk cId="1695837446" sldId="269"/>
            <ac:spMk id="19" creationId="{A3596086-C582-4C0A-881C-C2CDDED8B9E5}"/>
          </ac:spMkLst>
        </pc:spChg>
        <pc:spChg chg="add mod">
          <ac:chgData name="Donnamarie Richmond" userId="ddb30843-d6ff-4536-8714-330f167a1996" providerId="ADAL" clId="{FA1C60DF-14E4-4138-95BF-BCDB21194F71}" dt="2021-09-16T12:25:21.844" v="4264" actId="1076"/>
          <ac:spMkLst>
            <pc:docMk/>
            <pc:sldMk cId="1695837446" sldId="269"/>
            <ac:spMk id="20" creationId="{D279D08A-5D8F-419C-91C1-567322F49A97}"/>
          </ac:spMkLst>
        </pc:spChg>
        <pc:spChg chg="add mod">
          <ac:chgData name="Donnamarie Richmond" userId="ddb30843-d6ff-4536-8714-330f167a1996" providerId="ADAL" clId="{FA1C60DF-14E4-4138-95BF-BCDB21194F71}" dt="2021-09-16T12:25:35.764" v="4266" actId="1076"/>
          <ac:spMkLst>
            <pc:docMk/>
            <pc:sldMk cId="1695837446" sldId="269"/>
            <ac:spMk id="21" creationId="{3AD06D1E-916C-40F7-930A-1B60E7C662CF}"/>
          </ac:spMkLst>
        </pc:spChg>
        <pc:grpChg chg="add del mod">
          <ac:chgData name="Donnamarie Richmond" userId="ddb30843-d6ff-4536-8714-330f167a1996" providerId="ADAL" clId="{FA1C60DF-14E4-4138-95BF-BCDB21194F71}" dt="2021-09-16T01:30:47.277" v="3631" actId="478"/>
          <ac:grpSpMkLst>
            <pc:docMk/>
            <pc:sldMk cId="1695837446" sldId="269"/>
            <ac:grpSpMk id="10" creationId="{C28BE00A-70EF-43F4-A6B7-9AE2786B267D}"/>
          </ac:grpSpMkLst>
        </pc:grpChg>
        <pc:grpChg chg="add del mod">
          <ac:chgData name="Donnamarie Richmond" userId="ddb30843-d6ff-4536-8714-330f167a1996" providerId="ADAL" clId="{FA1C60DF-14E4-4138-95BF-BCDB21194F71}" dt="2021-09-16T01:30:47.277" v="3631" actId="478"/>
          <ac:grpSpMkLst>
            <pc:docMk/>
            <pc:sldMk cId="1695837446" sldId="269"/>
            <ac:grpSpMk id="12" creationId="{4C15D221-2060-4344-8499-574B5787F3D7}"/>
          </ac:grpSpMkLst>
        </pc:grpChg>
        <pc:grpChg chg="add mod">
          <ac:chgData name="Donnamarie Richmond" userId="ddb30843-d6ff-4536-8714-330f167a1996" providerId="ADAL" clId="{FA1C60DF-14E4-4138-95BF-BCDB21194F71}" dt="2021-09-16T12:20:51.606" v="4126" actId="1036"/>
          <ac:grpSpMkLst>
            <pc:docMk/>
            <pc:sldMk cId="1695837446" sldId="269"/>
            <ac:grpSpMk id="16" creationId="{31B5727B-C0C5-403A-8C2A-5789A69B5BAE}"/>
          </ac:grpSpMkLst>
        </pc:grpChg>
        <pc:picChg chg="add del mod modCrop">
          <ac:chgData name="Donnamarie Richmond" userId="ddb30843-d6ff-4536-8714-330f167a1996" providerId="ADAL" clId="{FA1C60DF-14E4-4138-95BF-BCDB21194F71}" dt="2021-09-16T01:31:45.750" v="3645" actId="478"/>
          <ac:picMkLst>
            <pc:docMk/>
            <pc:sldMk cId="1695837446" sldId="269"/>
            <ac:picMk id="3" creationId="{B2E91923-4B8F-4711-801C-068C2B354343}"/>
          </ac:picMkLst>
        </pc:picChg>
        <pc:picChg chg="add mod modCrop">
          <ac:chgData name="Donnamarie Richmond" userId="ddb30843-d6ff-4536-8714-330f167a1996" providerId="ADAL" clId="{FA1C60DF-14E4-4138-95BF-BCDB21194F71}" dt="2021-09-10T19:22:26.675" v="3524" actId="164"/>
          <ac:picMkLst>
            <pc:docMk/>
            <pc:sldMk cId="1695837446" sldId="269"/>
            <ac:picMk id="4" creationId="{3F103BCF-326F-4140-8879-A8C6D07096BC}"/>
          </ac:picMkLst>
        </pc:picChg>
        <pc:picChg chg="add mod modCrop">
          <ac:chgData name="Donnamarie Richmond" userId="ddb30843-d6ff-4536-8714-330f167a1996" providerId="ADAL" clId="{FA1C60DF-14E4-4138-95BF-BCDB21194F71}" dt="2021-09-16T12:20:51.606" v="4126" actId="1036"/>
          <ac:picMkLst>
            <pc:docMk/>
            <pc:sldMk cId="1695837446" sldId="269"/>
            <ac:picMk id="5" creationId="{C25A9529-1CCD-409F-9EB2-9D01B3A84B4C}"/>
          </ac:picMkLst>
        </pc:picChg>
        <pc:picChg chg="add mod modCrop">
          <ac:chgData name="Donnamarie Richmond" userId="ddb30843-d6ff-4536-8714-330f167a1996" providerId="ADAL" clId="{FA1C60DF-14E4-4138-95BF-BCDB21194F71}" dt="2021-09-16T12:25:46.859" v="4268" actId="1076"/>
          <ac:picMkLst>
            <pc:docMk/>
            <pc:sldMk cId="1695837446" sldId="269"/>
            <ac:picMk id="6" creationId="{2AE3CDB9-60E8-4973-AD74-60B8E6416F49}"/>
          </ac:picMkLst>
        </pc:picChg>
        <pc:picChg chg="add del mod modCrop">
          <ac:chgData name="Donnamarie Richmond" userId="ddb30843-d6ff-4536-8714-330f167a1996" providerId="ADAL" clId="{FA1C60DF-14E4-4138-95BF-BCDB21194F71}" dt="2021-09-16T01:26:28.801" v="3616" actId="478"/>
          <ac:picMkLst>
            <pc:docMk/>
            <pc:sldMk cId="1695837446" sldId="269"/>
            <ac:picMk id="7" creationId="{CDE6BA9B-E239-479C-8D8C-E31F37138D36}"/>
          </ac:picMkLst>
        </pc:picChg>
        <pc:picChg chg="add mod modCrop">
          <ac:chgData name="Donnamarie Richmond" userId="ddb30843-d6ff-4536-8714-330f167a1996" providerId="ADAL" clId="{FA1C60DF-14E4-4138-95BF-BCDB21194F71}" dt="2021-09-16T01:26:03.547" v="3611" actId="164"/>
          <ac:picMkLst>
            <pc:docMk/>
            <pc:sldMk cId="1695837446" sldId="269"/>
            <ac:picMk id="8" creationId="{4BB876EA-F2E1-427F-BD7B-2DA741FA3BD0}"/>
          </ac:picMkLst>
        </pc:picChg>
        <pc:picChg chg="add del mod modCrop">
          <ac:chgData name="Donnamarie Richmond" userId="ddb30843-d6ff-4536-8714-330f167a1996" providerId="ADAL" clId="{FA1C60DF-14E4-4138-95BF-BCDB21194F71}" dt="2021-09-16T01:30:47.277" v="3631" actId="478"/>
          <ac:picMkLst>
            <pc:docMk/>
            <pc:sldMk cId="1695837446" sldId="269"/>
            <ac:picMk id="11" creationId="{9ACC0219-8942-4E86-91BE-5800077020C1}"/>
          </ac:picMkLst>
        </pc:picChg>
        <pc:picChg chg="add mod modCrop">
          <ac:chgData name="Donnamarie Richmond" userId="ddb30843-d6ff-4536-8714-330f167a1996" providerId="ADAL" clId="{FA1C60DF-14E4-4138-95BF-BCDB21194F71}" dt="2021-09-16T01:30:22.745" v="3628" actId="164"/>
          <ac:picMkLst>
            <pc:docMk/>
            <pc:sldMk cId="1695837446" sldId="269"/>
            <ac:picMk id="14" creationId="{8EEEA467-EE8E-4EFD-9B2A-7389469326C5}"/>
          </ac:picMkLst>
        </pc:picChg>
        <pc:inkChg chg="add mod">
          <ac:chgData name="Donnamarie Richmond" userId="ddb30843-d6ff-4536-8714-330f167a1996" providerId="ADAL" clId="{FA1C60DF-14E4-4138-95BF-BCDB21194F71}" dt="2021-09-16T01:26:03.547" v="3611" actId="164"/>
          <ac:inkMkLst>
            <pc:docMk/>
            <pc:sldMk cId="1695837446" sldId="269"/>
            <ac:inkMk id="2" creationId="{DE59E2E5-F07E-4322-BB4D-FBECA52ABBBC}"/>
          </ac:inkMkLst>
        </pc:inkChg>
        <pc:inkChg chg="add mod">
          <ac:chgData name="Donnamarie Richmond" userId="ddb30843-d6ff-4536-8714-330f167a1996" providerId="ADAL" clId="{FA1C60DF-14E4-4138-95BF-BCDB21194F71}" dt="2021-09-10T19:22:26.675" v="3524" actId="164"/>
          <ac:inkMkLst>
            <pc:docMk/>
            <pc:sldMk cId="1695837446" sldId="269"/>
            <ac:inkMk id="9" creationId="{57AFD5DF-CDED-4BDE-8FF8-28A6EBAA86F2}"/>
          </ac:inkMkLst>
        </pc:inkChg>
        <pc:inkChg chg="add del">
          <ac:chgData name="Donnamarie Richmond" userId="ddb30843-d6ff-4536-8714-330f167a1996" providerId="ADAL" clId="{FA1C60DF-14E4-4138-95BF-BCDB21194F71}" dt="2021-09-10T19:21:18.552" v="3499" actId="478"/>
          <ac:inkMkLst>
            <pc:docMk/>
            <pc:sldMk cId="1695837446" sldId="269"/>
            <ac:inkMk id="10" creationId="{9B2E113E-94DD-4BCD-A310-DC05BA98BD2E}"/>
          </ac:inkMkLst>
        </pc:inkChg>
        <pc:inkChg chg="add mod">
          <ac:chgData name="Donnamarie Richmond" userId="ddb30843-d6ff-4536-8714-330f167a1996" providerId="ADAL" clId="{FA1C60DF-14E4-4138-95BF-BCDB21194F71}" dt="2021-09-16T01:30:22.745" v="3628" actId="164"/>
          <ac:inkMkLst>
            <pc:docMk/>
            <pc:sldMk cId="1695837446" sldId="269"/>
            <ac:inkMk id="15" creationId="{0E527FCA-C14A-4C66-8A0C-895825711557}"/>
          </ac:inkMkLst>
        </pc:inkChg>
      </pc:sldChg>
      <pc:sldChg chg="addSp delSp modSp add mod delAnim modAnim modNotesTx">
        <pc:chgData name="Donnamarie Richmond" userId="ddb30843-d6ff-4536-8714-330f167a1996" providerId="ADAL" clId="{FA1C60DF-14E4-4138-95BF-BCDB21194F71}" dt="2021-09-10T17:19:36.373" v="2091"/>
        <pc:sldMkLst>
          <pc:docMk/>
          <pc:sldMk cId="915646009" sldId="270"/>
        </pc:sldMkLst>
        <pc:grpChg chg="del">
          <ac:chgData name="Donnamarie Richmond" userId="ddb30843-d6ff-4536-8714-330f167a1996" providerId="ADAL" clId="{FA1C60DF-14E4-4138-95BF-BCDB21194F71}" dt="2021-09-10T17:12:11.425" v="1875" actId="478"/>
          <ac:grpSpMkLst>
            <pc:docMk/>
            <pc:sldMk cId="915646009" sldId="270"/>
            <ac:grpSpMk id="24" creationId="{2C50B4BF-EBEC-439E-A35E-6990C3DEF0C5}"/>
          </ac:grpSpMkLst>
        </pc:grpChg>
        <pc:grpChg chg="del">
          <ac:chgData name="Donnamarie Richmond" userId="ddb30843-d6ff-4536-8714-330f167a1996" providerId="ADAL" clId="{FA1C60DF-14E4-4138-95BF-BCDB21194F71}" dt="2021-09-10T17:12:11.425" v="1875" actId="478"/>
          <ac:grpSpMkLst>
            <pc:docMk/>
            <pc:sldMk cId="915646009" sldId="270"/>
            <ac:grpSpMk id="25" creationId="{C8051D1C-A2BE-4894-98B9-5DF8B1FC1F17}"/>
          </ac:grpSpMkLst>
        </pc:grpChg>
        <pc:grpChg chg="del">
          <ac:chgData name="Donnamarie Richmond" userId="ddb30843-d6ff-4536-8714-330f167a1996" providerId="ADAL" clId="{FA1C60DF-14E4-4138-95BF-BCDB21194F71}" dt="2021-09-10T17:12:11.425" v="1875" actId="478"/>
          <ac:grpSpMkLst>
            <pc:docMk/>
            <pc:sldMk cId="915646009" sldId="270"/>
            <ac:grpSpMk id="26" creationId="{3E842DD4-3EC5-4EB4-9F5D-B62D1C1E4ECC}"/>
          </ac:grpSpMkLst>
        </pc:grpChg>
        <pc:grpChg chg="mod">
          <ac:chgData name="Donnamarie Richmond" userId="ddb30843-d6ff-4536-8714-330f167a1996" providerId="ADAL" clId="{FA1C60DF-14E4-4138-95BF-BCDB21194F71}" dt="2021-09-10T17:19:23.879" v="2087" actId="1035"/>
          <ac:grpSpMkLst>
            <pc:docMk/>
            <pc:sldMk cId="915646009" sldId="270"/>
            <ac:grpSpMk id="27" creationId="{0C6E740A-2E8B-4DA8-843E-3E0CA61CCF32}"/>
          </ac:grpSpMkLst>
        </pc:grpChg>
        <pc:grpChg chg="mod">
          <ac:chgData name="Donnamarie Richmond" userId="ddb30843-d6ff-4536-8714-330f167a1996" providerId="ADAL" clId="{FA1C60DF-14E4-4138-95BF-BCDB21194F71}" dt="2021-09-10T17:19:23.879" v="2087" actId="1035"/>
          <ac:grpSpMkLst>
            <pc:docMk/>
            <pc:sldMk cId="915646009" sldId="270"/>
            <ac:grpSpMk id="28" creationId="{D24B43AC-38D0-48EC-B486-15A10F0EB995}"/>
          </ac:grpSpMkLst>
        </pc:grpChg>
        <pc:grpChg chg="mod">
          <ac:chgData name="Donnamarie Richmond" userId="ddb30843-d6ff-4536-8714-330f167a1996" providerId="ADAL" clId="{FA1C60DF-14E4-4138-95BF-BCDB21194F71}" dt="2021-09-10T17:19:23.879" v="2087" actId="1035"/>
          <ac:grpSpMkLst>
            <pc:docMk/>
            <pc:sldMk cId="915646009" sldId="270"/>
            <ac:grpSpMk id="29" creationId="{6BCB87E3-2D2E-42BF-9544-B0A98BA7141A}"/>
          </ac:grpSpMkLst>
        </pc:grpChg>
        <pc:picChg chg="add mod modCrop">
          <ac:chgData name="Donnamarie Richmond" userId="ddb30843-d6ff-4536-8714-330f167a1996" providerId="ADAL" clId="{FA1C60DF-14E4-4138-95BF-BCDB21194F71}" dt="2021-09-10T17:19:23.879" v="2087" actId="1035"/>
          <ac:picMkLst>
            <pc:docMk/>
            <pc:sldMk cId="915646009" sldId="270"/>
            <ac:picMk id="5" creationId="{D9E2A903-FA6D-4342-9B08-645A5D88C991}"/>
          </ac:picMkLst>
        </pc:picChg>
        <pc:picChg chg="del">
          <ac:chgData name="Donnamarie Richmond" userId="ddb30843-d6ff-4536-8714-330f167a1996" providerId="ADAL" clId="{FA1C60DF-14E4-4138-95BF-BCDB21194F71}" dt="2021-09-10T17:12:13.027" v="1876" actId="478"/>
          <ac:picMkLst>
            <pc:docMk/>
            <pc:sldMk cId="915646009" sldId="270"/>
            <ac:picMk id="6" creationId="{2DC25251-A57A-45DA-9965-5B5384E4A1FC}"/>
          </ac:picMkLst>
        </pc:picChg>
        <pc:picChg chg="mod">
          <ac:chgData name="Donnamarie Richmond" userId="ddb30843-d6ff-4536-8714-330f167a1996" providerId="ADAL" clId="{FA1C60DF-14E4-4138-95BF-BCDB21194F71}" dt="2021-09-10T17:19:23.879" v="2087" actId="1035"/>
          <ac:picMkLst>
            <pc:docMk/>
            <pc:sldMk cId="915646009" sldId="270"/>
            <ac:picMk id="7" creationId="{3F605646-8F09-4008-B374-37D14FACA1B0}"/>
          </ac:picMkLst>
        </pc:picChg>
        <pc:picChg chg="del">
          <ac:chgData name="Donnamarie Richmond" userId="ddb30843-d6ff-4536-8714-330f167a1996" providerId="ADAL" clId="{FA1C60DF-14E4-4138-95BF-BCDB21194F71}" dt="2021-09-10T17:12:11.425" v="1875" actId="478"/>
          <ac:picMkLst>
            <pc:docMk/>
            <pc:sldMk cId="915646009" sldId="270"/>
            <ac:picMk id="9" creationId="{6C3BB251-47ED-4BB7-9381-3E25D65A329B}"/>
          </ac:picMkLst>
        </pc:picChg>
        <pc:picChg chg="del">
          <ac:chgData name="Donnamarie Richmond" userId="ddb30843-d6ff-4536-8714-330f167a1996" providerId="ADAL" clId="{FA1C60DF-14E4-4138-95BF-BCDB21194F71}" dt="2021-09-10T17:12:27.942" v="1878" actId="478"/>
          <ac:picMkLst>
            <pc:docMk/>
            <pc:sldMk cId="915646009" sldId="270"/>
            <ac:picMk id="23" creationId="{74DAB435-A5E1-4D38-8F42-AF08DBBE5A0B}"/>
          </ac:picMkLst>
        </pc:picChg>
      </pc:sldChg>
      <pc:sldChg chg="addSp delSp modSp add mod">
        <pc:chgData name="Donnamarie Richmond" userId="ddb30843-d6ff-4536-8714-330f167a1996" providerId="ADAL" clId="{FA1C60DF-14E4-4138-95BF-BCDB21194F71}" dt="2021-09-16T12:31:44.822" v="4369" actId="1035"/>
        <pc:sldMkLst>
          <pc:docMk/>
          <pc:sldMk cId="1525862501" sldId="271"/>
        </pc:sldMkLst>
        <pc:spChg chg="add mod">
          <ac:chgData name="Donnamarie Richmond" userId="ddb30843-d6ff-4536-8714-330f167a1996" providerId="ADAL" clId="{FA1C60DF-14E4-4138-95BF-BCDB21194F71}" dt="2021-09-16T12:31:29.288" v="4357" actId="1076"/>
          <ac:spMkLst>
            <pc:docMk/>
            <pc:sldMk cId="1525862501" sldId="271"/>
            <ac:spMk id="17" creationId="{D11C27D2-BEF7-41DD-97D1-8D0639C34BF0}"/>
          </ac:spMkLst>
        </pc:spChg>
        <pc:spChg chg="add mod">
          <ac:chgData name="Donnamarie Richmond" userId="ddb30843-d6ff-4536-8714-330f167a1996" providerId="ADAL" clId="{FA1C60DF-14E4-4138-95BF-BCDB21194F71}" dt="2021-09-16T12:31:44.822" v="4369" actId="1035"/>
          <ac:spMkLst>
            <pc:docMk/>
            <pc:sldMk cId="1525862501" sldId="271"/>
            <ac:spMk id="18" creationId="{2E56AF21-3783-4D45-84C8-ECD774B9B8E5}"/>
          </ac:spMkLst>
        </pc:spChg>
        <pc:spChg chg="add mod">
          <ac:chgData name="Donnamarie Richmond" userId="ddb30843-d6ff-4536-8714-330f167a1996" providerId="ADAL" clId="{FA1C60DF-14E4-4138-95BF-BCDB21194F71}" dt="2021-09-16T12:31:44.822" v="4369" actId="1035"/>
          <ac:spMkLst>
            <pc:docMk/>
            <pc:sldMk cId="1525862501" sldId="271"/>
            <ac:spMk id="20" creationId="{209A61F7-E2B1-490B-9A5E-A00128AD21AE}"/>
          </ac:spMkLst>
        </pc:spChg>
        <pc:spChg chg="add mod">
          <ac:chgData name="Donnamarie Richmond" userId="ddb30843-d6ff-4536-8714-330f167a1996" providerId="ADAL" clId="{FA1C60DF-14E4-4138-95BF-BCDB21194F71}" dt="2021-09-16T12:31:44.822" v="4369" actId="1035"/>
          <ac:spMkLst>
            <pc:docMk/>
            <pc:sldMk cId="1525862501" sldId="271"/>
            <ac:spMk id="21" creationId="{0FB4F800-0A3B-4F2E-9268-3E8BDD4F03B0}"/>
          </ac:spMkLst>
        </pc:spChg>
        <pc:spChg chg="add mod">
          <ac:chgData name="Donnamarie Richmond" userId="ddb30843-d6ff-4536-8714-330f167a1996" providerId="ADAL" clId="{FA1C60DF-14E4-4138-95BF-BCDB21194F71}" dt="2021-09-16T12:31:44.822" v="4369" actId="1035"/>
          <ac:spMkLst>
            <pc:docMk/>
            <pc:sldMk cId="1525862501" sldId="271"/>
            <ac:spMk id="22" creationId="{6597F47A-B333-42F0-8F68-480C40949DB5}"/>
          </ac:spMkLst>
        </pc:spChg>
        <pc:grpChg chg="mod">
          <ac:chgData name="Donnamarie Richmond" userId="ddb30843-d6ff-4536-8714-330f167a1996" providerId="ADAL" clId="{FA1C60DF-14E4-4138-95BF-BCDB21194F71}" dt="2021-09-16T12:31:44.822" v="4369" actId="1035"/>
          <ac:grpSpMkLst>
            <pc:docMk/>
            <pc:sldMk cId="1525862501" sldId="271"/>
            <ac:grpSpMk id="10" creationId="{C28BE00A-70EF-43F4-A6B7-9AE2786B267D}"/>
          </ac:grpSpMkLst>
        </pc:grpChg>
        <pc:grpChg chg="mod">
          <ac:chgData name="Donnamarie Richmond" userId="ddb30843-d6ff-4536-8714-330f167a1996" providerId="ADAL" clId="{FA1C60DF-14E4-4138-95BF-BCDB21194F71}" dt="2021-09-16T12:31:44.822" v="4369" actId="1035"/>
          <ac:grpSpMkLst>
            <pc:docMk/>
            <pc:sldMk cId="1525862501" sldId="271"/>
            <ac:grpSpMk id="12" creationId="{4C15D221-2060-4344-8499-574B5787F3D7}"/>
          </ac:grpSpMkLst>
        </pc:grpChg>
        <pc:grpChg chg="del">
          <ac:chgData name="Donnamarie Richmond" userId="ddb30843-d6ff-4536-8714-330f167a1996" providerId="ADAL" clId="{FA1C60DF-14E4-4138-95BF-BCDB21194F71}" dt="2021-09-16T01:30:41.883" v="3630" actId="478"/>
          <ac:grpSpMkLst>
            <pc:docMk/>
            <pc:sldMk cId="1525862501" sldId="271"/>
            <ac:grpSpMk id="16" creationId="{31B5727B-C0C5-403A-8C2A-5789A69B5BAE}"/>
          </ac:grpSpMkLst>
        </pc:grpChg>
        <pc:picChg chg="del">
          <ac:chgData name="Donnamarie Richmond" userId="ddb30843-d6ff-4536-8714-330f167a1996" providerId="ADAL" clId="{FA1C60DF-14E4-4138-95BF-BCDB21194F71}" dt="2021-09-16T01:30:41.883" v="3630" actId="478"/>
          <ac:picMkLst>
            <pc:docMk/>
            <pc:sldMk cId="1525862501" sldId="271"/>
            <ac:picMk id="3" creationId="{B2E91923-4B8F-4711-801C-068C2B354343}"/>
          </ac:picMkLst>
        </pc:picChg>
        <pc:picChg chg="del">
          <ac:chgData name="Donnamarie Richmond" userId="ddb30843-d6ff-4536-8714-330f167a1996" providerId="ADAL" clId="{FA1C60DF-14E4-4138-95BF-BCDB21194F71}" dt="2021-09-16T01:30:41.883" v="3630" actId="478"/>
          <ac:picMkLst>
            <pc:docMk/>
            <pc:sldMk cId="1525862501" sldId="271"/>
            <ac:picMk id="5" creationId="{C25A9529-1CCD-409F-9EB2-9D01B3A84B4C}"/>
          </ac:picMkLst>
        </pc:picChg>
        <pc:picChg chg="del">
          <ac:chgData name="Donnamarie Richmond" userId="ddb30843-d6ff-4536-8714-330f167a1996" providerId="ADAL" clId="{FA1C60DF-14E4-4138-95BF-BCDB21194F71}" dt="2021-09-16T01:30:41.883" v="3630" actId="478"/>
          <ac:picMkLst>
            <pc:docMk/>
            <pc:sldMk cId="1525862501" sldId="271"/>
            <ac:picMk id="6" creationId="{2AE3CDB9-60E8-4973-AD74-60B8E6416F49}"/>
          </ac:picMkLst>
        </pc:picChg>
        <pc:picChg chg="mod">
          <ac:chgData name="Donnamarie Richmond" userId="ddb30843-d6ff-4536-8714-330f167a1996" providerId="ADAL" clId="{FA1C60DF-14E4-4138-95BF-BCDB21194F71}" dt="2021-09-16T12:31:44.822" v="4369" actId="1035"/>
          <ac:picMkLst>
            <pc:docMk/>
            <pc:sldMk cId="1525862501" sldId="271"/>
            <ac:picMk id="11" creationId="{9ACC0219-8942-4E86-91BE-5800077020C1}"/>
          </ac:picMkLst>
        </pc:picChg>
        <pc:picChg chg="add mod">
          <ac:chgData name="Donnamarie Richmond" userId="ddb30843-d6ff-4536-8714-330f167a1996" providerId="ADAL" clId="{FA1C60DF-14E4-4138-95BF-BCDB21194F71}" dt="2021-09-16T12:31:44.822" v="4369" actId="1035"/>
          <ac:picMkLst>
            <pc:docMk/>
            <pc:sldMk cId="1525862501" sldId="271"/>
            <ac:picMk id="19" creationId="{C4A72C7F-C0B4-4361-B85C-9A4788C07597}"/>
          </ac:picMkLst>
        </pc:picChg>
      </pc:sldChg>
      <pc:sldMasterChg chg="del delSldLayout">
        <pc:chgData name="Donnamarie Richmond" userId="ddb30843-d6ff-4536-8714-330f167a1996" providerId="ADAL" clId="{FA1C60DF-14E4-4138-95BF-BCDB21194F71}" dt="2021-08-27T15:27:29.536" v="367" actId="47"/>
        <pc:sldMasterMkLst>
          <pc:docMk/>
          <pc:sldMasterMk cId="2460954070" sldId="2147483660"/>
        </pc:sldMasterMkLst>
        <pc:sldLayoutChg chg="del">
          <pc:chgData name="Donnamarie Richmond" userId="ddb30843-d6ff-4536-8714-330f167a1996" providerId="ADAL" clId="{FA1C60DF-14E4-4138-95BF-BCDB21194F71}" dt="2021-08-27T15:27:29.536" v="367" actId="47"/>
          <pc:sldLayoutMkLst>
            <pc:docMk/>
            <pc:sldMasterMk cId="2460954070" sldId="2147483660"/>
            <pc:sldLayoutMk cId="2385387890" sldId="2147483661"/>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949138452" sldId="2147483662"/>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2591524520" sldId="2147483663"/>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1203092039" sldId="2147483664"/>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733172339" sldId="2147483665"/>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210312558" sldId="2147483666"/>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146388984" sldId="2147483667"/>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171841454" sldId="2147483668"/>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1718958274" sldId="2147483669"/>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2202905451" sldId="2147483670"/>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479445657" sldId="2147483671"/>
          </pc:sldLayoutMkLst>
        </pc:sldLayoutChg>
      </pc:sldMasterChg>
    </pc:docChg>
  </pc:docChgLst>
  <pc:docChgLst>
    <pc:chgData name="Donnamarie Richmond" userId="S::drichmond@naplesgarden.org::ddb30843-d6ff-4536-8714-330f167a1996" providerId="AD" clId="Web-{598B95FF-76FA-460E-63DB-F5F092C607AD}"/>
    <pc:docChg chg="modSld">
      <pc:chgData name="Donnamarie Richmond" userId="S::drichmond@naplesgarden.org::ddb30843-d6ff-4536-8714-330f167a1996" providerId="AD" clId="Web-{598B95FF-76FA-460E-63DB-F5F092C607AD}" dt="2023-05-24T13:15:40.868" v="24" actId="1076"/>
      <pc:docMkLst>
        <pc:docMk/>
      </pc:docMkLst>
      <pc:sldChg chg="modSp">
        <pc:chgData name="Donnamarie Richmond" userId="S::drichmond@naplesgarden.org::ddb30843-d6ff-4536-8714-330f167a1996" providerId="AD" clId="Web-{598B95FF-76FA-460E-63DB-F5F092C607AD}" dt="2023-05-24T13:14:32.459" v="3" actId="20577"/>
        <pc:sldMkLst>
          <pc:docMk/>
          <pc:sldMk cId="4127083551" sldId="260"/>
        </pc:sldMkLst>
        <pc:spChg chg="mod">
          <ac:chgData name="Donnamarie Richmond" userId="S::drichmond@naplesgarden.org::ddb30843-d6ff-4536-8714-330f167a1996" providerId="AD" clId="Web-{598B95FF-76FA-460E-63DB-F5F092C607AD}" dt="2023-05-24T13:14:32.459" v="3" actId="20577"/>
          <ac:spMkLst>
            <pc:docMk/>
            <pc:sldMk cId="4127083551" sldId="260"/>
            <ac:spMk id="5" creationId="{CD97F7A3-75AD-4C6B-AE0C-909CF789A553}"/>
          </ac:spMkLst>
        </pc:spChg>
      </pc:sldChg>
      <pc:sldChg chg="modSp">
        <pc:chgData name="Donnamarie Richmond" userId="S::drichmond@naplesgarden.org::ddb30843-d6ff-4536-8714-330f167a1996" providerId="AD" clId="Web-{598B95FF-76FA-460E-63DB-F5F092C607AD}" dt="2023-05-24T13:15:40.868" v="24" actId="1076"/>
        <pc:sldMkLst>
          <pc:docMk/>
          <pc:sldMk cId="728773294" sldId="280"/>
        </pc:sldMkLst>
        <pc:spChg chg="mod">
          <ac:chgData name="Donnamarie Richmond" userId="S::drichmond@naplesgarden.org::ddb30843-d6ff-4536-8714-330f167a1996" providerId="AD" clId="Web-{598B95FF-76FA-460E-63DB-F5F092C607AD}" dt="2023-05-24T13:15:34.086" v="22" actId="1076"/>
          <ac:spMkLst>
            <pc:docMk/>
            <pc:sldMk cId="728773294" sldId="280"/>
            <ac:spMk id="2" creationId="{081BE841-01DD-4B43-AD8B-054C4A14D79A}"/>
          </ac:spMkLst>
        </pc:spChg>
        <pc:spChg chg="mod">
          <ac:chgData name="Donnamarie Richmond" userId="S::drichmond@naplesgarden.org::ddb30843-d6ff-4536-8714-330f167a1996" providerId="AD" clId="Web-{598B95FF-76FA-460E-63DB-F5F092C607AD}" dt="2023-05-24T13:15:40.868" v="24" actId="1076"/>
          <ac:spMkLst>
            <pc:docMk/>
            <pc:sldMk cId="728773294" sldId="280"/>
            <ac:spMk id="5" creationId="{CD97F7A3-75AD-4C6B-AE0C-909CF789A553}"/>
          </ac:spMkLst>
        </pc:spChg>
      </pc:sldChg>
    </pc:docChg>
  </pc:docChgLst>
  <pc:docChgLst>
    <pc:chgData name="Donnamarie Richmond" userId="S::drichmond@naplesgarden.org::ddb30843-d6ff-4536-8714-330f167a1996" providerId="AD" clId="Web-{E412D60C-739C-C611-CC49-585AD94BEA0D}"/>
    <pc:docChg chg="modSld">
      <pc:chgData name="Donnamarie Richmond" userId="S::drichmond@naplesgarden.org::ddb30843-d6ff-4536-8714-330f167a1996" providerId="AD" clId="Web-{E412D60C-739C-C611-CC49-585AD94BEA0D}" dt="2023-02-22T17:19:11.305" v="23" actId="20577"/>
      <pc:docMkLst>
        <pc:docMk/>
      </pc:docMkLst>
      <pc:sldChg chg="modSp">
        <pc:chgData name="Donnamarie Richmond" userId="S::drichmond@naplesgarden.org::ddb30843-d6ff-4536-8714-330f167a1996" providerId="AD" clId="Web-{E412D60C-739C-C611-CC49-585AD94BEA0D}" dt="2023-02-22T17:19:11.305" v="23" actId="20577"/>
        <pc:sldMkLst>
          <pc:docMk/>
          <pc:sldMk cId="904565065" sldId="276"/>
        </pc:sldMkLst>
        <pc:spChg chg="mod">
          <ac:chgData name="Donnamarie Richmond" userId="S::drichmond@naplesgarden.org::ddb30843-d6ff-4536-8714-330f167a1996" providerId="AD" clId="Web-{E412D60C-739C-C611-CC49-585AD94BEA0D}" dt="2023-02-22T17:19:11.305" v="23" actId="20577"/>
          <ac:spMkLst>
            <pc:docMk/>
            <pc:sldMk cId="904565065" sldId="276"/>
            <ac:spMk id="9" creationId="{FD2ECF38-FACE-6B99-A847-8964694E8C4C}"/>
          </ac:spMkLst>
        </pc:spChg>
        <pc:picChg chg="mod">
          <ac:chgData name="Donnamarie Richmond" userId="S::drichmond@naplesgarden.org::ddb30843-d6ff-4536-8714-330f167a1996" providerId="AD" clId="Web-{E412D60C-739C-C611-CC49-585AD94BEA0D}" dt="2023-02-22T17:17:56.709" v="5" actId="1076"/>
          <ac:picMkLst>
            <pc:docMk/>
            <pc:sldMk cId="904565065" sldId="276"/>
            <ac:picMk id="3" creationId="{CB4A838D-8C5F-7F45-E6B4-B0AF3CE0AB9B}"/>
          </ac:picMkLst>
        </pc:picChg>
      </pc:sldChg>
    </pc:docChg>
  </pc:docChgLst>
  <pc:docChgLst>
    <pc:chgData name="Donnamarie Richmond" userId="S::drichmond@naplesgarden.org::ddb30843-d6ff-4536-8714-330f167a1996" providerId="AD" clId="Web-{A444050B-755B-B711-7F7A-FDB2B2F507F7}"/>
    <pc:docChg chg="delSld modSld">
      <pc:chgData name="Donnamarie Richmond" userId="S::drichmond@naplesgarden.org::ddb30843-d6ff-4536-8714-330f167a1996" providerId="AD" clId="Web-{A444050B-755B-B711-7F7A-FDB2B2F507F7}" dt="2021-08-27T05:55:11.012" v="2" actId="20577"/>
      <pc:docMkLst>
        <pc:docMk/>
      </pc:docMkLst>
      <pc:sldChg chg="del">
        <pc:chgData name="Donnamarie Richmond" userId="S::drichmond@naplesgarden.org::ddb30843-d6ff-4536-8714-330f167a1996" providerId="AD" clId="Web-{A444050B-755B-B711-7F7A-FDB2B2F507F7}" dt="2021-08-27T05:55:01.653" v="0"/>
        <pc:sldMkLst>
          <pc:docMk/>
          <pc:sldMk cId="1202107517" sldId="262"/>
        </pc:sldMkLst>
      </pc:sldChg>
      <pc:sldChg chg="modSp">
        <pc:chgData name="Donnamarie Richmond" userId="S::drichmond@naplesgarden.org::ddb30843-d6ff-4536-8714-330f167a1996" providerId="AD" clId="Web-{A444050B-755B-B711-7F7A-FDB2B2F507F7}" dt="2021-08-27T05:55:11.012" v="2" actId="20577"/>
        <pc:sldMkLst>
          <pc:docMk/>
          <pc:sldMk cId="3251774547" sldId="263"/>
        </pc:sldMkLst>
        <pc:spChg chg="mod">
          <ac:chgData name="Donnamarie Richmond" userId="S::drichmond@naplesgarden.org::ddb30843-d6ff-4536-8714-330f167a1996" providerId="AD" clId="Web-{A444050B-755B-B711-7F7A-FDB2B2F507F7}" dt="2021-08-27T05:55:11.012" v="2" actId="20577"/>
          <ac:spMkLst>
            <pc:docMk/>
            <pc:sldMk cId="3251774547" sldId="263"/>
            <ac:spMk id="2" creationId="{081BE841-01DD-4B43-AD8B-054C4A14D79A}"/>
          </ac:spMkLst>
        </pc:spChg>
      </pc:sldChg>
    </pc:docChg>
  </pc:docChgLst>
  <pc:docChgLst>
    <pc:chgData name="Donnamarie Richmond" userId="S::drichmond@naplesgarden.org::ddb30843-d6ff-4536-8714-330f167a1996" providerId="AD" clId="Web-{BC508983-A0B5-43C4-A9DA-66CAF6174544}"/>
    <pc:docChg chg="modSld">
      <pc:chgData name="Donnamarie Richmond" userId="S::drichmond@naplesgarden.org::ddb30843-d6ff-4536-8714-330f167a1996" providerId="AD" clId="Web-{BC508983-A0B5-43C4-A9DA-66CAF6174544}" dt="2022-05-04T17:39:00.350" v="32" actId="20577"/>
      <pc:docMkLst>
        <pc:docMk/>
      </pc:docMkLst>
      <pc:sldChg chg="modSp">
        <pc:chgData name="Donnamarie Richmond" userId="S::drichmond@naplesgarden.org::ddb30843-d6ff-4536-8714-330f167a1996" providerId="AD" clId="Web-{BC508983-A0B5-43C4-A9DA-66CAF6174544}" dt="2022-05-04T17:39:00.350" v="32" actId="20577"/>
        <pc:sldMkLst>
          <pc:docMk/>
          <pc:sldMk cId="854968596" sldId="258"/>
        </pc:sldMkLst>
        <pc:spChg chg="mod">
          <ac:chgData name="Donnamarie Richmond" userId="S::drichmond@naplesgarden.org::ddb30843-d6ff-4536-8714-330f167a1996" providerId="AD" clId="Web-{BC508983-A0B5-43C4-A9DA-66CAF6174544}" dt="2022-05-04T17:39:00.350" v="32" actId="20577"/>
          <ac:spMkLst>
            <pc:docMk/>
            <pc:sldMk cId="854968596" sldId="258"/>
            <ac:spMk id="6" creationId="{B8B2FCC1-CB8E-41C5-925E-A4FDEC329081}"/>
          </ac:spMkLst>
        </pc:spChg>
      </pc:sldChg>
    </pc:docChg>
  </pc:docChgLst>
  <pc:docChgLst>
    <pc:chgData name="Donnamarie Richmond" userId="S::drichmond@naplesgarden.org::ddb30843-d6ff-4536-8714-330f167a1996" providerId="AD" clId="Web-{9D649586-3796-44EB-A1E0-4AB7E98E8E77}"/>
    <pc:docChg chg="addSld delSld modSld sldOrd addMainMaster">
      <pc:chgData name="Donnamarie Richmond" userId="S::drichmond@naplesgarden.org::ddb30843-d6ff-4536-8714-330f167a1996" providerId="AD" clId="Web-{9D649586-3796-44EB-A1E0-4AB7E98E8E77}" dt="2021-08-24T18:42:30.866" v="122" actId="20577"/>
      <pc:docMkLst>
        <pc:docMk/>
      </pc:docMkLst>
      <pc:sldChg chg="ord">
        <pc:chgData name="Donnamarie Richmond" userId="S::drichmond@naplesgarden.org::ddb30843-d6ff-4536-8714-330f167a1996" providerId="AD" clId="Web-{9D649586-3796-44EB-A1E0-4AB7E98E8E77}" dt="2021-08-24T16:41:01.287" v="31"/>
        <pc:sldMkLst>
          <pc:docMk/>
          <pc:sldMk cId="109857222" sldId="256"/>
        </pc:sldMkLst>
      </pc:sldChg>
      <pc:sldChg chg="modSp add">
        <pc:chgData name="Donnamarie Richmond" userId="S::drichmond@naplesgarden.org::ddb30843-d6ff-4536-8714-330f167a1996" providerId="AD" clId="Web-{9D649586-3796-44EB-A1E0-4AB7E98E8E77}" dt="2021-08-24T16:40:29.817" v="29"/>
        <pc:sldMkLst>
          <pc:docMk/>
          <pc:sldMk cId="3602493223" sldId="257"/>
        </pc:sldMkLst>
        <pc:spChg chg="mod">
          <ac:chgData name="Donnamarie Richmond" userId="S::drichmond@naplesgarden.org::ddb30843-d6ff-4536-8714-330f167a1996" providerId="AD" clId="Web-{9D649586-3796-44EB-A1E0-4AB7E98E8E77}" dt="2021-08-24T16:34:14.819" v="23" actId="20577"/>
          <ac:spMkLst>
            <pc:docMk/>
            <pc:sldMk cId="3602493223" sldId="257"/>
            <ac:spMk id="3" creationId="{512EE483-8B98-44C7-AEAE-EDC33E42F8F1}"/>
          </ac:spMkLst>
        </pc:spChg>
        <pc:picChg chg="mod modCrop">
          <ac:chgData name="Donnamarie Richmond" userId="S::drichmond@naplesgarden.org::ddb30843-d6ff-4536-8714-330f167a1996" providerId="AD" clId="Web-{9D649586-3796-44EB-A1E0-4AB7E98E8E77}" dt="2021-08-24T16:40:29.817" v="29"/>
          <ac:picMkLst>
            <pc:docMk/>
            <pc:sldMk cId="3602493223" sldId="257"/>
            <ac:picMk id="5" creationId="{CB5C59EB-15CF-425D-BB84-80AEAF4089DC}"/>
          </ac:picMkLst>
        </pc:picChg>
      </pc:sldChg>
      <pc:sldChg chg="modSp add del">
        <pc:chgData name="Donnamarie Richmond" userId="S::drichmond@naplesgarden.org::ddb30843-d6ff-4536-8714-330f167a1996" providerId="AD" clId="Web-{9D649586-3796-44EB-A1E0-4AB7E98E8E77}" dt="2021-08-24T16:41:51.086" v="38"/>
        <pc:sldMkLst>
          <pc:docMk/>
          <pc:sldMk cId="2990428524" sldId="258"/>
        </pc:sldMkLst>
        <pc:spChg chg="mod">
          <ac:chgData name="Donnamarie Richmond" userId="S::drichmond@naplesgarden.org::ddb30843-d6ff-4536-8714-330f167a1996" providerId="AD" clId="Web-{9D649586-3796-44EB-A1E0-4AB7E98E8E77}" dt="2021-08-24T16:41:05.568" v="32" actId="20577"/>
          <ac:spMkLst>
            <pc:docMk/>
            <pc:sldMk cId="2990428524" sldId="258"/>
            <ac:spMk id="2" creationId="{081BE841-01DD-4B43-AD8B-054C4A14D79A}"/>
          </ac:spMkLst>
        </pc:spChg>
        <pc:spChg chg="mod">
          <ac:chgData name="Donnamarie Richmond" userId="S::drichmond@naplesgarden.org::ddb30843-d6ff-4536-8714-330f167a1996" providerId="AD" clId="Web-{9D649586-3796-44EB-A1E0-4AB7E98E8E77}" dt="2021-08-24T16:41:48.929" v="36" actId="20577"/>
          <ac:spMkLst>
            <pc:docMk/>
            <pc:sldMk cId="2990428524" sldId="258"/>
            <ac:spMk id="5" creationId="{CD97F7A3-75AD-4C6B-AE0C-909CF789A553}"/>
          </ac:spMkLst>
        </pc:spChg>
      </pc:sldChg>
      <pc:sldChg chg="modSp add">
        <pc:chgData name="Donnamarie Richmond" userId="S::drichmond@naplesgarden.org::ddb30843-d6ff-4536-8714-330f167a1996" providerId="AD" clId="Web-{9D649586-3796-44EB-A1E0-4AB7E98E8E77}" dt="2021-08-24T18:42:30.866" v="122" actId="20577"/>
        <pc:sldMkLst>
          <pc:docMk/>
          <pc:sldMk cId="4132429139" sldId="259"/>
        </pc:sldMkLst>
        <pc:spChg chg="mod">
          <ac:chgData name="Donnamarie Richmond" userId="S::drichmond@naplesgarden.org::ddb30843-d6ff-4536-8714-330f167a1996" providerId="AD" clId="Web-{9D649586-3796-44EB-A1E0-4AB7E98E8E77}" dt="2021-08-24T18:42:22.615" v="120" actId="20577"/>
          <ac:spMkLst>
            <pc:docMk/>
            <pc:sldMk cId="4132429139" sldId="259"/>
            <ac:spMk id="2" creationId="{ADCB552C-D5DE-4A86-917C-65F27F640EFC}"/>
          </ac:spMkLst>
        </pc:spChg>
        <pc:spChg chg="mod">
          <ac:chgData name="Donnamarie Richmond" userId="S::drichmond@naplesgarden.org::ddb30843-d6ff-4536-8714-330f167a1996" providerId="AD" clId="Web-{9D649586-3796-44EB-A1E0-4AB7E98E8E77}" dt="2021-08-24T18:42:30.866" v="122" actId="20577"/>
          <ac:spMkLst>
            <pc:docMk/>
            <pc:sldMk cId="4132429139" sldId="259"/>
            <ac:spMk id="6" creationId="{B8B2FCC1-CB8E-41C5-925E-A4FDEC329081}"/>
          </ac:spMkLst>
        </pc:spChg>
      </pc:sldChg>
      <pc:sldChg chg="addSp delSp modSp add">
        <pc:chgData name="Donnamarie Richmond" userId="S::drichmond@naplesgarden.org::ddb30843-d6ff-4536-8714-330f167a1996" providerId="AD" clId="Web-{9D649586-3796-44EB-A1E0-4AB7E98E8E77}" dt="2021-08-24T17:19:21.223" v="119" actId="20577"/>
        <pc:sldMkLst>
          <pc:docMk/>
          <pc:sldMk cId="4127083551" sldId="260"/>
        </pc:sldMkLst>
        <pc:spChg chg="mod">
          <ac:chgData name="Donnamarie Richmond" userId="S::drichmond@naplesgarden.org::ddb30843-d6ff-4536-8714-330f167a1996" providerId="AD" clId="Web-{9D649586-3796-44EB-A1E0-4AB7E98E8E77}" dt="2021-08-24T16:41:53.945" v="39" actId="20577"/>
          <ac:spMkLst>
            <pc:docMk/>
            <pc:sldMk cId="4127083551" sldId="260"/>
            <ac:spMk id="2" creationId="{081BE841-01DD-4B43-AD8B-054C4A14D79A}"/>
          </ac:spMkLst>
        </pc:spChg>
        <pc:spChg chg="mod">
          <ac:chgData name="Donnamarie Richmond" userId="S::drichmond@naplesgarden.org::ddb30843-d6ff-4536-8714-330f167a1996" providerId="AD" clId="Web-{9D649586-3796-44EB-A1E0-4AB7E98E8E77}" dt="2021-08-24T17:19:21.223" v="119" actId="20577"/>
          <ac:spMkLst>
            <pc:docMk/>
            <pc:sldMk cId="4127083551" sldId="260"/>
            <ac:spMk id="5" creationId="{CD97F7A3-75AD-4C6B-AE0C-909CF789A553}"/>
          </ac:spMkLst>
        </pc:spChg>
        <pc:picChg chg="add mod">
          <ac:chgData name="Donnamarie Richmond" userId="S::drichmond@naplesgarden.org::ddb30843-d6ff-4536-8714-330f167a1996" providerId="AD" clId="Web-{9D649586-3796-44EB-A1E0-4AB7E98E8E77}" dt="2021-08-24T17:15:37.857" v="59" actId="1076"/>
          <ac:picMkLst>
            <pc:docMk/>
            <pc:sldMk cId="4127083551" sldId="260"/>
            <ac:picMk id="3" creationId="{A48AC498-BD98-4341-B477-992D9504D903}"/>
          </ac:picMkLst>
        </pc:picChg>
        <pc:picChg chg="del">
          <ac:chgData name="Donnamarie Richmond" userId="S::drichmond@naplesgarden.org::ddb30843-d6ff-4536-8714-330f167a1996" providerId="AD" clId="Web-{9D649586-3796-44EB-A1E0-4AB7E98E8E77}" dt="2021-08-24T17:11:18.413" v="50"/>
          <ac:picMkLst>
            <pc:docMk/>
            <pc:sldMk cId="4127083551" sldId="260"/>
            <ac:picMk id="6" creationId="{81F99059-DD52-4830-B0B7-2F39B772350A}"/>
          </ac:picMkLst>
        </pc:picChg>
      </pc:sldChg>
      <pc:sldMasterChg chg="add addSldLayout">
        <pc:chgData name="Donnamarie Richmond" userId="S::drichmond@naplesgarden.org::ddb30843-d6ff-4536-8714-330f167a1996" providerId="AD" clId="Web-{9D649586-3796-44EB-A1E0-4AB7E98E8E77}" dt="2021-08-24T16:32:59.582" v="0"/>
        <pc:sldMasterMkLst>
          <pc:docMk/>
          <pc:sldMasterMk cId="276640104" sldId="2147483672"/>
        </pc:sldMasterMkLst>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924727222" sldId="2147483673"/>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12339885" sldId="2147483674"/>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819163594" sldId="2147483675"/>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011828057" sldId="2147483676"/>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848524517" sldId="2147483677"/>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47764150" sldId="2147483678"/>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2696913327" sldId="2147483679"/>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95831131" sldId="2147483680"/>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7507121" sldId="2147483681"/>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785848154" sldId="2147483682"/>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515107611" sldId="2147483683"/>
          </pc:sldLayoutMkLst>
        </pc:sldLayoutChg>
      </pc:sldMasterChg>
      <pc:sldMasterChg chg="add addSldLayout">
        <pc:chgData name="Donnamarie Richmond" userId="S::drichmond@naplesgarden.org::ddb30843-d6ff-4536-8714-330f167a1996" providerId="AD" clId="Web-{9D649586-3796-44EB-A1E0-4AB7E98E8E77}" dt="2021-08-24T16:41:31.288" v="33"/>
        <pc:sldMasterMkLst>
          <pc:docMk/>
          <pc:sldMasterMk cId="43452544" sldId="2147483684"/>
        </pc:sldMasterMkLst>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031983450" sldId="2147483685"/>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13490013" sldId="2147483686"/>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768313" sldId="2147483687"/>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883051943" sldId="2147483688"/>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7895616" sldId="2147483689"/>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12731898" sldId="2147483690"/>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78416934" sldId="2147483691"/>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160785006" sldId="2147483692"/>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203470015" sldId="2147483693"/>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70811634" sldId="2147483694"/>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96477489" sldId="2147483695"/>
          </pc:sldLayoutMkLst>
        </pc:sldLayoutChg>
      </pc:sldMasterChg>
    </pc:docChg>
  </pc:docChgLst>
  <pc:docChgLst>
    <pc:chgData name="Donnamarie Richmond" userId="ddb30843-d6ff-4536-8714-330f167a1996" providerId="ADAL" clId="{6E3F216C-D92E-463B-901A-2B3127441142}"/>
    <pc:docChg chg="undo custSel addSld delSld modSld sldOrd">
      <pc:chgData name="Donnamarie Richmond" userId="ddb30843-d6ff-4536-8714-330f167a1996" providerId="ADAL" clId="{6E3F216C-D92E-463B-901A-2B3127441142}" dt="2023-02-21T14:58:10.974" v="4367" actId="1076"/>
      <pc:docMkLst>
        <pc:docMk/>
      </pc:docMkLst>
      <pc:sldChg chg="addSp delSp modSp mod">
        <pc:chgData name="Donnamarie Richmond" userId="ddb30843-d6ff-4536-8714-330f167a1996" providerId="ADAL" clId="{6E3F216C-D92E-463B-901A-2B3127441142}" dt="2023-02-13T23:38:52.411" v="30" actId="732"/>
        <pc:sldMkLst>
          <pc:docMk/>
          <pc:sldMk cId="3602493223" sldId="257"/>
        </pc:sldMkLst>
        <pc:spChg chg="del mod">
          <ac:chgData name="Donnamarie Richmond" userId="ddb30843-d6ff-4536-8714-330f167a1996" providerId="ADAL" clId="{6E3F216C-D92E-463B-901A-2B3127441142}" dt="2023-02-13T23:38:14.526" v="24" actId="478"/>
          <ac:spMkLst>
            <pc:docMk/>
            <pc:sldMk cId="3602493223" sldId="257"/>
            <ac:spMk id="7" creationId="{0D8B1A44-308C-43CE-AB38-19454B770DAF}"/>
          </ac:spMkLst>
        </pc:spChg>
        <pc:picChg chg="add mod ord modCrop">
          <ac:chgData name="Donnamarie Richmond" userId="ddb30843-d6ff-4536-8714-330f167a1996" providerId="ADAL" clId="{6E3F216C-D92E-463B-901A-2B3127441142}" dt="2023-02-13T23:38:52.411" v="30" actId="732"/>
          <ac:picMkLst>
            <pc:docMk/>
            <pc:sldMk cId="3602493223" sldId="257"/>
            <ac:picMk id="5" creationId="{EE72663B-3E40-5986-A628-2F9CFBDE3C19}"/>
          </ac:picMkLst>
        </pc:picChg>
        <pc:picChg chg="del mod">
          <ac:chgData name="Donnamarie Richmond" userId="ddb30843-d6ff-4536-8714-330f167a1996" providerId="ADAL" clId="{6E3F216C-D92E-463B-901A-2B3127441142}" dt="2023-02-13T23:38:09.933" v="22" actId="478"/>
          <ac:picMkLst>
            <pc:docMk/>
            <pc:sldMk cId="3602493223" sldId="257"/>
            <ac:picMk id="16" creationId="{775E0377-C280-436E-B625-603071977BF5}"/>
          </ac:picMkLst>
        </pc:picChg>
      </pc:sldChg>
      <pc:sldChg chg="modSp mod modNotesTx">
        <pc:chgData name="Donnamarie Richmond" userId="ddb30843-d6ff-4536-8714-330f167a1996" providerId="ADAL" clId="{6E3F216C-D92E-463B-901A-2B3127441142}" dt="2023-02-21T14:58:10.974" v="4367" actId="1076"/>
        <pc:sldMkLst>
          <pc:docMk/>
          <pc:sldMk cId="854968596" sldId="258"/>
        </pc:sldMkLst>
        <pc:spChg chg="mod">
          <ac:chgData name="Donnamarie Richmond" userId="ddb30843-d6ff-4536-8714-330f167a1996" providerId="ADAL" clId="{6E3F216C-D92E-463B-901A-2B3127441142}" dt="2023-02-14T00:50:07.867" v="1804" actId="20577"/>
          <ac:spMkLst>
            <pc:docMk/>
            <pc:sldMk cId="854968596" sldId="258"/>
            <ac:spMk id="2" creationId="{ADCB552C-D5DE-4A86-917C-65F27F640EFC}"/>
          </ac:spMkLst>
        </pc:spChg>
        <pc:spChg chg="mod">
          <ac:chgData name="Donnamarie Richmond" userId="ddb30843-d6ff-4536-8714-330f167a1996" providerId="ADAL" clId="{6E3F216C-D92E-463B-901A-2B3127441142}" dt="2023-02-14T00:49:53.486" v="1775" actId="20577"/>
          <ac:spMkLst>
            <pc:docMk/>
            <pc:sldMk cId="854968596" sldId="258"/>
            <ac:spMk id="6" creationId="{B8B2FCC1-CB8E-41C5-925E-A4FDEC329081}"/>
          </ac:spMkLst>
        </pc:spChg>
        <pc:picChg chg="mod modCrop">
          <ac:chgData name="Donnamarie Richmond" userId="ddb30843-d6ff-4536-8714-330f167a1996" providerId="ADAL" clId="{6E3F216C-D92E-463B-901A-2B3127441142}" dt="2023-02-21T14:58:10.974" v="4367" actId="1076"/>
          <ac:picMkLst>
            <pc:docMk/>
            <pc:sldMk cId="854968596" sldId="258"/>
            <ac:picMk id="4" creationId="{F0C926DA-0978-4E12-B10B-D75A66F4B02A}"/>
          </ac:picMkLst>
        </pc:picChg>
      </pc:sldChg>
      <pc:sldChg chg="delSp modSp mod">
        <pc:chgData name="Donnamarie Richmond" userId="ddb30843-d6ff-4536-8714-330f167a1996" providerId="ADAL" clId="{6E3F216C-D92E-463B-901A-2B3127441142}" dt="2023-02-21T01:14:30.725" v="3093" actId="20577"/>
        <pc:sldMkLst>
          <pc:docMk/>
          <pc:sldMk cId="4127083551" sldId="260"/>
        </pc:sldMkLst>
        <pc:spChg chg="mod">
          <ac:chgData name="Donnamarie Richmond" userId="ddb30843-d6ff-4536-8714-330f167a1996" providerId="ADAL" clId="{6E3F216C-D92E-463B-901A-2B3127441142}" dt="2023-02-21T01:14:30.725" v="3093" actId="20577"/>
          <ac:spMkLst>
            <pc:docMk/>
            <pc:sldMk cId="4127083551" sldId="260"/>
            <ac:spMk id="2" creationId="{081BE841-01DD-4B43-AD8B-054C4A14D79A}"/>
          </ac:spMkLst>
        </pc:spChg>
        <pc:spChg chg="mod">
          <ac:chgData name="Donnamarie Richmond" userId="ddb30843-d6ff-4536-8714-330f167a1996" providerId="ADAL" clId="{6E3F216C-D92E-463B-901A-2B3127441142}" dt="2023-02-21T01:07:30.492" v="2896" actId="20577"/>
          <ac:spMkLst>
            <pc:docMk/>
            <pc:sldMk cId="4127083551" sldId="260"/>
            <ac:spMk id="5" creationId="{CD97F7A3-75AD-4C6B-AE0C-909CF789A553}"/>
          </ac:spMkLst>
        </pc:spChg>
        <pc:picChg chg="mod modCrop">
          <ac:chgData name="Donnamarie Richmond" userId="ddb30843-d6ff-4536-8714-330f167a1996" providerId="ADAL" clId="{6E3F216C-D92E-463B-901A-2B3127441142}" dt="2023-02-21T00:43:48.970" v="2333" actId="732"/>
          <ac:picMkLst>
            <pc:docMk/>
            <pc:sldMk cId="4127083551" sldId="260"/>
            <ac:picMk id="8" creationId="{0958280D-F85E-4ACC-8732-535023F543C1}"/>
          </ac:picMkLst>
        </pc:picChg>
        <pc:inkChg chg="del">
          <ac:chgData name="Donnamarie Richmond" userId="ddb30843-d6ff-4536-8714-330f167a1996" providerId="ADAL" clId="{6E3F216C-D92E-463B-901A-2B3127441142}" dt="2023-02-21T00:42:47.713" v="2319" actId="478"/>
          <ac:inkMkLst>
            <pc:docMk/>
            <pc:sldMk cId="4127083551" sldId="260"/>
            <ac:inkMk id="9" creationId="{9BBA186D-B134-4FBA-A2FE-58094F4B8825}"/>
          </ac:inkMkLst>
        </pc:inkChg>
      </pc:sldChg>
      <pc:sldChg chg="del">
        <pc:chgData name="Donnamarie Richmond" userId="ddb30843-d6ff-4536-8714-330f167a1996" providerId="ADAL" clId="{6E3F216C-D92E-463B-901A-2B3127441142}" dt="2023-02-14T00:30:46.331" v="33" actId="47"/>
        <pc:sldMkLst>
          <pc:docMk/>
          <pc:sldMk cId="846333528" sldId="264"/>
        </pc:sldMkLst>
      </pc:sldChg>
      <pc:sldChg chg="del">
        <pc:chgData name="Donnamarie Richmond" userId="ddb30843-d6ff-4536-8714-330f167a1996" providerId="ADAL" clId="{6E3F216C-D92E-463B-901A-2B3127441142}" dt="2023-02-14T00:30:46.331" v="33" actId="47"/>
        <pc:sldMkLst>
          <pc:docMk/>
          <pc:sldMk cId="2231417498" sldId="265"/>
        </pc:sldMkLst>
      </pc:sldChg>
      <pc:sldChg chg="del">
        <pc:chgData name="Donnamarie Richmond" userId="ddb30843-d6ff-4536-8714-330f167a1996" providerId="ADAL" clId="{6E3F216C-D92E-463B-901A-2B3127441142}" dt="2023-02-21T01:57:28.027" v="4236" actId="2696"/>
        <pc:sldMkLst>
          <pc:docMk/>
          <pc:sldMk cId="1706619119" sldId="266"/>
        </pc:sldMkLst>
      </pc:sldChg>
      <pc:sldChg chg="del">
        <pc:chgData name="Donnamarie Richmond" userId="ddb30843-d6ff-4536-8714-330f167a1996" providerId="ADAL" clId="{6E3F216C-D92E-463B-901A-2B3127441142}" dt="2023-02-14T00:30:46.331" v="33" actId="47"/>
        <pc:sldMkLst>
          <pc:docMk/>
          <pc:sldMk cId="1689041971" sldId="267"/>
        </pc:sldMkLst>
      </pc:sldChg>
      <pc:sldChg chg="del">
        <pc:chgData name="Donnamarie Richmond" userId="ddb30843-d6ff-4536-8714-330f167a1996" providerId="ADAL" clId="{6E3F216C-D92E-463B-901A-2B3127441142}" dt="2023-02-14T00:30:46.331" v="33" actId="47"/>
        <pc:sldMkLst>
          <pc:docMk/>
          <pc:sldMk cId="491398160" sldId="268"/>
        </pc:sldMkLst>
      </pc:sldChg>
      <pc:sldChg chg="add del ord">
        <pc:chgData name="Donnamarie Richmond" userId="ddb30843-d6ff-4536-8714-330f167a1996" providerId="ADAL" clId="{6E3F216C-D92E-463B-901A-2B3127441142}" dt="2023-02-21T02:00:54.800" v="4300"/>
        <pc:sldMkLst>
          <pc:docMk/>
          <pc:sldMk cId="1695837446" sldId="269"/>
        </pc:sldMkLst>
      </pc:sldChg>
      <pc:sldChg chg="del">
        <pc:chgData name="Donnamarie Richmond" userId="ddb30843-d6ff-4536-8714-330f167a1996" providerId="ADAL" clId="{6E3F216C-D92E-463B-901A-2B3127441142}" dt="2023-02-14T00:30:46.331" v="33" actId="47"/>
        <pc:sldMkLst>
          <pc:docMk/>
          <pc:sldMk cId="915646009" sldId="270"/>
        </pc:sldMkLst>
      </pc:sldChg>
      <pc:sldChg chg="del">
        <pc:chgData name="Donnamarie Richmond" userId="ddb30843-d6ff-4536-8714-330f167a1996" providerId="ADAL" clId="{6E3F216C-D92E-463B-901A-2B3127441142}" dt="2023-02-14T00:30:46.331" v="33" actId="47"/>
        <pc:sldMkLst>
          <pc:docMk/>
          <pc:sldMk cId="1525862501" sldId="271"/>
        </pc:sldMkLst>
      </pc:sldChg>
      <pc:sldChg chg="add del">
        <pc:chgData name="Donnamarie Richmond" userId="ddb30843-d6ff-4536-8714-330f167a1996" providerId="ADAL" clId="{6E3F216C-D92E-463B-901A-2B3127441142}" dt="2023-02-14T02:08:18.115" v="2203" actId="2696"/>
        <pc:sldMkLst>
          <pc:docMk/>
          <pc:sldMk cId="3897126993" sldId="272"/>
        </pc:sldMkLst>
      </pc:sldChg>
      <pc:sldChg chg="modSp add mod modNotesTx">
        <pc:chgData name="Donnamarie Richmond" userId="ddb30843-d6ff-4536-8714-330f167a1996" providerId="ADAL" clId="{6E3F216C-D92E-463B-901A-2B3127441142}" dt="2023-02-21T02:00:48.322" v="4297" actId="20577"/>
        <pc:sldMkLst>
          <pc:docMk/>
          <pc:sldMk cId="3569821478" sldId="273"/>
        </pc:sldMkLst>
        <pc:spChg chg="mod">
          <ac:chgData name="Donnamarie Richmond" userId="ddb30843-d6ff-4536-8714-330f167a1996" providerId="ADAL" clId="{6E3F216C-D92E-463B-901A-2B3127441142}" dt="2023-02-21T02:00:48.322" v="4297" actId="20577"/>
          <ac:spMkLst>
            <pc:docMk/>
            <pc:sldMk cId="3569821478" sldId="273"/>
            <ac:spMk id="17" creationId="{D11C27D2-BEF7-41DD-97D1-8D0639C34BF0}"/>
          </ac:spMkLst>
        </pc:spChg>
      </pc:sldChg>
      <pc:sldChg chg="modSp add mod ord">
        <pc:chgData name="Donnamarie Richmond" userId="ddb30843-d6ff-4536-8714-330f167a1996" providerId="ADAL" clId="{6E3F216C-D92E-463B-901A-2B3127441142}" dt="2023-02-21T02:00:33.972" v="4274" actId="20577"/>
        <pc:sldMkLst>
          <pc:docMk/>
          <pc:sldMk cId="2420015247" sldId="274"/>
        </pc:sldMkLst>
        <pc:spChg chg="mod">
          <ac:chgData name="Donnamarie Richmond" userId="ddb30843-d6ff-4536-8714-330f167a1996" providerId="ADAL" clId="{6E3F216C-D92E-463B-901A-2B3127441142}" dt="2023-02-21T02:00:33.972" v="4274" actId="20577"/>
          <ac:spMkLst>
            <pc:docMk/>
            <pc:sldMk cId="2420015247" sldId="274"/>
            <ac:spMk id="2" creationId="{39573325-57B8-495F-AEE1-95386C251B3B}"/>
          </ac:spMkLst>
        </pc:spChg>
      </pc:sldChg>
      <pc:sldChg chg="modSp add mod modNotesTx">
        <pc:chgData name="Donnamarie Richmond" userId="ddb30843-d6ff-4536-8714-330f167a1996" providerId="ADAL" clId="{6E3F216C-D92E-463B-901A-2B3127441142}" dt="2023-02-14T00:55:04.574" v="2202" actId="20577"/>
        <pc:sldMkLst>
          <pc:docMk/>
          <pc:sldMk cId="4142725903" sldId="275"/>
        </pc:sldMkLst>
        <pc:spChg chg="mod">
          <ac:chgData name="Donnamarie Richmond" userId="ddb30843-d6ff-4536-8714-330f167a1996" providerId="ADAL" clId="{6E3F216C-D92E-463B-901A-2B3127441142}" dt="2023-02-14T00:53:35.021" v="2120" actId="1076"/>
          <ac:spMkLst>
            <pc:docMk/>
            <pc:sldMk cId="4142725903" sldId="275"/>
            <ac:spMk id="2" creationId="{C0640EBF-BEEC-4A19-93C8-A702AA31012B}"/>
          </ac:spMkLst>
        </pc:spChg>
      </pc:sldChg>
      <pc:sldChg chg="addSp delSp modSp new mod setBg modAnim modNotesTx">
        <pc:chgData name="Donnamarie Richmond" userId="ddb30843-d6ff-4536-8714-330f167a1996" providerId="ADAL" clId="{6E3F216C-D92E-463B-901A-2B3127441142}" dt="2023-02-21T01:54:52.374" v="4233" actId="732"/>
        <pc:sldMkLst>
          <pc:docMk/>
          <pc:sldMk cId="904565065" sldId="276"/>
        </pc:sldMkLst>
        <pc:spChg chg="add">
          <ac:chgData name="Donnamarie Richmond" userId="ddb30843-d6ff-4536-8714-330f167a1996" providerId="ADAL" clId="{6E3F216C-D92E-463B-901A-2B3127441142}" dt="2023-02-21T01:22:45.737" v="3452" actId="26606"/>
          <ac:spMkLst>
            <pc:docMk/>
            <pc:sldMk cId="904565065" sldId="276"/>
            <ac:spMk id="8" creationId="{42A4FC2C-047E-45A5-965D-8E1E3BF09BC6}"/>
          </ac:spMkLst>
        </pc:spChg>
        <pc:spChg chg="add mod">
          <ac:chgData name="Donnamarie Richmond" userId="ddb30843-d6ff-4536-8714-330f167a1996" providerId="ADAL" clId="{6E3F216C-D92E-463B-901A-2B3127441142}" dt="2023-02-21T01:54:01.150" v="4225" actId="1076"/>
          <ac:spMkLst>
            <pc:docMk/>
            <pc:sldMk cId="904565065" sldId="276"/>
            <ac:spMk id="9" creationId="{FD2ECF38-FACE-6B99-A847-8964694E8C4C}"/>
          </ac:spMkLst>
        </pc:spChg>
        <pc:picChg chg="add mod ord">
          <ac:chgData name="Donnamarie Richmond" userId="ddb30843-d6ff-4536-8714-330f167a1996" providerId="ADAL" clId="{6E3F216C-D92E-463B-901A-2B3127441142}" dt="2023-02-21T01:54:24.569" v="4228" actId="14100"/>
          <ac:picMkLst>
            <pc:docMk/>
            <pc:sldMk cId="904565065" sldId="276"/>
            <ac:picMk id="3" creationId="{CB4A838D-8C5F-7F45-E6B4-B0AF3CE0AB9B}"/>
          </ac:picMkLst>
        </pc:picChg>
        <pc:picChg chg="add del mod">
          <ac:chgData name="Donnamarie Richmond" userId="ddb30843-d6ff-4536-8714-330f167a1996" providerId="ADAL" clId="{6E3F216C-D92E-463B-901A-2B3127441142}" dt="2023-02-21T01:39:23.089" v="3732" actId="478"/>
          <ac:picMkLst>
            <pc:docMk/>
            <pc:sldMk cId="904565065" sldId="276"/>
            <ac:picMk id="5" creationId="{BB8C9AF7-28B1-EEBF-15F7-6E78E6D2FCB6}"/>
          </ac:picMkLst>
        </pc:picChg>
        <pc:picChg chg="add mod modCrop">
          <ac:chgData name="Donnamarie Richmond" userId="ddb30843-d6ff-4536-8714-330f167a1996" providerId="ADAL" clId="{6E3F216C-D92E-463B-901A-2B3127441142}" dt="2023-02-21T01:54:52.374" v="4233" actId="732"/>
          <ac:picMkLst>
            <pc:docMk/>
            <pc:sldMk cId="904565065" sldId="276"/>
            <ac:picMk id="7" creationId="{6D3BA798-93CA-699F-56F3-C43F9E0E03C4}"/>
          </ac:picMkLst>
        </pc:picChg>
        <pc:picChg chg="add del mod">
          <ac:chgData name="Donnamarie Richmond" userId="ddb30843-d6ff-4536-8714-330f167a1996" providerId="ADAL" clId="{6E3F216C-D92E-463B-901A-2B3127441142}" dt="2023-02-21T01:48:00.548" v="3767" actId="21"/>
          <ac:picMkLst>
            <pc:docMk/>
            <pc:sldMk cId="904565065" sldId="276"/>
            <ac:picMk id="1026" creationId="{4442DF21-E9D1-ADD9-50B4-3DDDE761F74D}"/>
          </ac:picMkLst>
        </pc:picChg>
        <pc:picChg chg="add del mod">
          <ac:chgData name="Donnamarie Richmond" userId="ddb30843-d6ff-4536-8714-330f167a1996" providerId="ADAL" clId="{6E3F216C-D92E-463B-901A-2B3127441142}" dt="2023-02-21T01:48:00.548" v="3767" actId="21"/>
          <ac:picMkLst>
            <pc:docMk/>
            <pc:sldMk cId="904565065" sldId="276"/>
            <ac:picMk id="1028" creationId="{CF238C6B-BDD2-1728-D932-BBA5B12EC7AE}"/>
          </ac:picMkLst>
        </pc:picChg>
      </pc:sldChg>
      <pc:sldChg chg="addSp modSp new mod ord modNotesTx">
        <pc:chgData name="Donnamarie Richmond" userId="ddb30843-d6ff-4536-8714-330f167a1996" providerId="ADAL" clId="{6E3F216C-D92E-463B-901A-2B3127441142}" dt="2023-02-21T01:20:25.460" v="3449" actId="20577"/>
        <pc:sldMkLst>
          <pc:docMk/>
          <pc:sldMk cId="2417956143" sldId="277"/>
        </pc:sldMkLst>
        <pc:spChg chg="add mod">
          <ac:chgData name="Donnamarie Richmond" userId="ddb30843-d6ff-4536-8714-330f167a1996" providerId="ADAL" clId="{6E3F216C-D92E-463B-901A-2B3127441142}" dt="2023-02-21T00:48:58.173" v="2362" actId="20577"/>
          <ac:spMkLst>
            <pc:docMk/>
            <pc:sldMk cId="2417956143" sldId="277"/>
            <ac:spMk id="4" creationId="{23B14496-8CDD-5FE1-9949-7986BF60218C}"/>
          </ac:spMkLst>
        </pc:spChg>
        <pc:spChg chg="add mod">
          <ac:chgData name="Donnamarie Richmond" userId="ddb30843-d6ff-4536-8714-330f167a1996" providerId="ADAL" clId="{6E3F216C-D92E-463B-901A-2B3127441142}" dt="2023-02-21T01:06:39.260" v="2855" actId="20577"/>
          <ac:spMkLst>
            <pc:docMk/>
            <pc:sldMk cId="2417956143" sldId="277"/>
            <ac:spMk id="5" creationId="{E717A22C-2E0D-303C-C848-8F4CB19014BD}"/>
          </ac:spMkLst>
        </pc:spChg>
        <pc:picChg chg="add mod modCrop">
          <ac:chgData name="Donnamarie Richmond" userId="ddb30843-d6ff-4536-8714-330f167a1996" providerId="ADAL" clId="{6E3F216C-D92E-463B-901A-2B3127441142}" dt="2023-02-21T00:36:47.696" v="2224" actId="1076"/>
          <ac:picMkLst>
            <pc:docMk/>
            <pc:sldMk cId="2417956143" sldId="277"/>
            <ac:picMk id="3" creationId="{C9BDE37D-8340-2769-0DFB-FB8ED54C72DE}"/>
          </ac:picMkLst>
        </pc:picChg>
      </pc:sldChg>
      <pc:sldChg chg="addSp delSp modSp new del mod ord modNotesTx">
        <pc:chgData name="Donnamarie Richmond" userId="ddb30843-d6ff-4536-8714-330f167a1996" providerId="ADAL" clId="{6E3F216C-D92E-463B-901A-2B3127441142}" dt="2023-02-21T02:29:27.036" v="4361" actId="2696"/>
        <pc:sldMkLst>
          <pc:docMk/>
          <pc:sldMk cId="1008157119" sldId="278"/>
        </pc:sldMkLst>
        <pc:spChg chg="add del mod">
          <ac:chgData name="Donnamarie Richmond" userId="ddb30843-d6ff-4536-8714-330f167a1996" providerId="ADAL" clId="{6E3F216C-D92E-463B-901A-2B3127441142}" dt="2023-02-21T02:28:17.726" v="4359"/>
          <ac:spMkLst>
            <pc:docMk/>
            <pc:sldMk cId="1008157119" sldId="278"/>
            <ac:spMk id="16" creationId="{7FFE8CC0-6745-C044-B3C1-289D40080D02}"/>
          </ac:spMkLst>
        </pc:spChg>
        <pc:picChg chg="add del mod modCrop">
          <ac:chgData name="Donnamarie Richmond" userId="ddb30843-d6ff-4536-8714-330f167a1996" providerId="ADAL" clId="{6E3F216C-D92E-463B-901A-2B3127441142}" dt="2023-02-21T02:21:46.013" v="4329" actId="478"/>
          <ac:picMkLst>
            <pc:docMk/>
            <pc:sldMk cId="1008157119" sldId="278"/>
            <ac:picMk id="3" creationId="{085DA6DB-1CC4-57FE-42C3-C84CFC5F455F}"/>
          </ac:picMkLst>
        </pc:picChg>
        <pc:picChg chg="add mod">
          <ac:chgData name="Donnamarie Richmond" userId="ddb30843-d6ff-4536-8714-330f167a1996" providerId="ADAL" clId="{6E3F216C-D92E-463B-901A-2B3127441142}" dt="2023-02-21T02:29:05.213" v="4360" actId="1076"/>
          <ac:picMkLst>
            <pc:docMk/>
            <pc:sldMk cId="1008157119" sldId="278"/>
            <ac:picMk id="5" creationId="{AFE39DB5-B46A-F04B-5729-A2FC959890F5}"/>
          </ac:picMkLst>
        </pc:picChg>
        <pc:picChg chg="add mod">
          <ac:chgData name="Donnamarie Richmond" userId="ddb30843-d6ff-4536-8714-330f167a1996" providerId="ADAL" clId="{6E3F216C-D92E-463B-901A-2B3127441142}" dt="2023-02-21T02:21:20.291" v="4325" actId="1076"/>
          <ac:picMkLst>
            <pc:docMk/>
            <pc:sldMk cId="1008157119" sldId="278"/>
            <ac:picMk id="7" creationId="{C243A78D-0309-972A-B055-06C09AE48A7D}"/>
          </ac:picMkLst>
        </pc:picChg>
        <pc:picChg chg="add del mod">
          <ac:chgData name="Donnamarie Richmond" userId="ddb30843-d6ff-4536-8714-330f167a1996" providerId="ADAL" clId="{6E3F216C-D92E-463B-901A-2B3127441142}" dt="2023-02-21T02:24:24.140" v="4331" actId="478"/>
          <ac:picMkLst>
            <pc:docMk/>
            <pc:sldMk cId="1008157119" sldId="278"/>
            <ac:picMk id="9" creationId="{B5E83C0F-BAB7-A4FC-EF66-0CDCCD83B1B7}"/>
          </ac:picMkLst>
        </pc:picChg>
        <pc:picChg chg="add del mod">
          <ac:chgData name="Donnamarie Richmond" userId="ddb30843-d6ff-4536-8714-330f167a1996" providerId="ADAL" clId="{6E3F216C-D92E-463B-901A-2B3127441142}" dt="2023-02-21T02:21:43.787" v="4328" actId="478"/>
          <ac:picMkLst>
            <pc:docMk/>
            <pc:sldMk cId="1008157119" sldId="278"/>
            <ac:picMk id="11" creationId="{B3BF6F0B-67BB-33B9-8E49-A36265F7B938}"/>
          </ac:picMkLst>
        </pc:picChg>
        <pc:picChg chg="add mod modCrop">
          <ac:chgData name="Donnamarie Richmond" userId="ddb30843-d6ff-4536-8714-330f167a1996" providerId="ADAL" clId="{6E3F216C-D92E-463B-901A-2B3127441142}" dt="2023-02-21T02:25:26.641" v="4347" actId="1076"/>
          <ac:picMkLst>
            <pc:docMk/>
            <pc:sldMk cId="1008157119" sldId="278"/>
            <ac:picMk id="13" creationId="{346E1DA8-E360-9898-83BD-255DB653561F}"/>
          </ac:picMkLst>
        </pc:picChg>
        <pc:picChg chg="add mod">
          <ac:chgData name="Donnamarie Richmond" userId="ddb30843-d6ff-4536-8714-330f167a1996" providerId="ADAL" clId="{6E3F216C-D92E-463B-901A-2B3127441142}" dt="2023-02-21T02:25:37.399" v="4350" actId="1076"/>
          <ac:picMkLst>
            <pc:docMk/>
            <pc:sldMk cId="1008157119" sldId="278"/>
            <ac:picMk id="15" creationId="{396E385A-7E9C-FBF4-A634-BE83E54890EC}"/>
          </ac:picMkLst>
        </pc:picChg>
      </pc:sldChg>
      <pc:sldChg chg="addSp modSp new del mod">
        <pc:chgData name="Donnamarie Richmond" userId="ddb30843-d6ff-4536-8714-330f167a1996" providerId="ADAL" clId="{6E3F216C-D92E-463B-901A-2B3127441142}" dt="2023-02-21T00:48:29.764" v="2339" actId="47"/>
        <pc:sldMkLst>
          <pc:docMk/>
          <pc:sldMk cId="2545129538" sldId="278"/>
        </pc:sldMkLst>
        <pc:picChg chg="add mod">
          <ac:chgData name="Donnamarie Richmond" userId="ddb30843-d6ff-4536-8714-330f167a1996" providerId="ADAL" clId="{6E3F216C-D92E-463B-901A-2B3127441142}" dt="2023-02-21T00:48:17.961" v="2338" actId="1076"/>
          <ac:picMkLst>
            <pc:docMk/>
            <pc:sldMk cId="2545129538" sldId="278"/>
            <ac:picMk id="3" creationId="{C3BE828F-B228-DA77-5FC7-7F925F417AD9}"/>
          </ac:picMkLst>
        </pc:picChg>
      </pc:sldChg>
      <pc:sldChg chg="addSp modSp new ord modNotesTx">
        <pc:chgData name="Donnamarie Richmond" userId="ddb30843-d6ff-4536-8714-330f167a1996" providerId="ADAL" clId="{6E3F216C-D92E-463B-901A-2B3127441142}" dt="2023-02-21T01:48:59.508" v="3788"/>
        <pc:sldMkLst>
          <pc:docMk/>
          <pc:sldMk cId="773853489" sldId="279"/>
        </pc:sldMkLst>
        <pc:picChg chg="add mod">
          <ac:chgData name="Donnamarie Richmond" userId="ddb30843-d6ff-4536-8714-330f167a1996" providerId="ADAL" clId="{6E3F216C-D92E-463B-901A-2B3127441142}" dt="2023-02-21T01:48:08.422" v="3778" actId="1036"/>
          <ac:picMkLst>
            <pc:docMk/>
            <pc:sldMk cId="773853489" sldId="279"/>
            <ac:picMk id="2" creationId="{529523A9-6A1D-143C-6642-A96B18B1D1E9}"/>
          </ac:picMkLst>
        </pc:picChg>
        <pc:picChg chg="add mod">
          <ac:chgData name="Donnamarie Richmond" userId="ddb30843-d6ff-4536-8714-330f167a1996" providerId="ADAL" clId="{6E3F216C-D92E-463B-901A-2B3127441142}" dt="2023-02-21T01:48:08.422" v="3778" actId="1036"/>
          <ac:picMkLst>
            <pc:docMk/>
            <pc:sldMk cId="773853489" sldId="279"/>
            <ac:picMk id="3" creationId="{4E01131B-4877-9D31-27ED-C6FB1D04CC92}"/>
          </ac:picMkLst>
        </pc:picChg>
      </pc:sldChg>
      <pc:sldChg chg="modSp add mod">
        <pc:chgData name="Donnamarie Richmond" userId="ddb30843-d6ff-4536-8714-330f167a1996" providerId="ADAL" clId="{6E3F216C-D92E-463B-901A-2B3127441142}" dt="2023-02-21T01:58:28.684" v="4262" actId="313"/>
        <pc:sldMkLst>
          <pc:docMk/>
          <pc:sldMk cId="728773294" sldId="280"/>
        </pc:sldMkLst>
        <pc:spChg chg="mod">
          <ac:chgData name="Donnamarie Richmond" userId="ddb30843-d6ff-4536-8714-330f167a1996" providerId="ADAL" clId="{6E3F216C-D92E-463B-901A-2B3127441142}" dt="2023-02-21T01:58:28.684" v="4262" actId="313"/>
          <ac:spMkLst>
            <pc:docMk/>
            <pc:sldMk cId="728773294" sldId="280"/>
            <ac:spMk id="5" creationId="{CD97F7A3-75AD-4C6B-AE0C-909CF789A553}"/>
          </ac:spMkLst>
        </pc:spChg>
      </pc:sldChg>
    </pc:docChg>
  </pc:docChgLst>
  <pc:docChgLst>
    <pc:chgData name="Donnamarie Richmond" userId="ddb30843-d6ff-4536-8714-330f167a1996" providerId="ADAL" clId="{066A5619-572F-4E77-BE85-631C3B58BB74}"/>
    <pc:docChg chg="custSel addSld delSld modSld sldOrd">
      <pc:chgData name="Donnamarie Richmond" userId="ddb30843-d6ff-4536-8714-330f167a1996" providerId="ADAL" clId="{066A5619-572F-4E77-BE85-631C3B58BB74}" dt="2023-05-24T15:31:15.943" v="76" actId="478"/>
      <pc:docMkLst>
        <pc:docMk/>
      </pc:docMkLst>
      <pc:sldChg chg="modSp mod">
        <pc:chgData name="Donnamarie Richmond" userId="ddb30843-d6ff-4536-8714-330f167a1996" providerId="ADAL" clId="{066A5619-572F-4E77-BE85-631C3B58BB74}" dt="2023-05-24T15:30:54.231" v="73" actId="20577"/>
        <pc:sldMkLst>
          <pc:docMk/>
          <pc:sldMk cId="4127083551" sldId="260"/>
        </pc:sldMkLst>
        <pc:spChg chg="mod">
          <ac:chgData name="Donnamarie Richmond" userId="ddb30843-d6ff-4536-8714-330f167a1996" providerId="ADAL" clId="{066A5619-572F-4E77-BE85-631C3B58BB74}" dt="2023-05-24T15:30:54.231" v="73" actId="20577"/>
          <ac:spMkLst>
            <pc:docMk/>
            <pc:sldMk cId="4127083551" sldId="260"/>
            <ac:spMk id="5" creationId="{CD97F7A3-75AD-4C6B-AE0C-909CF789A553}"/>
          </ac:spMkLst>
        </pc:spChg>
      </pc:sldChg>
      <pc:sldChg chg="addSp delSp mod modNotesTx">
        <pc:chgData name="Donnamarie Richmond" userId="ddb30843-d6ff-4536-8714-330f167a1996" providerId="ADAL" clId="{066A5619-572F-4E77-BE85-631C3B58BB74}" dt="2023-05-24T15:31:05.935" v="74" actId="478"/>
        <pc:sldMkLst>
          <pc:docMk/>
          <pc:sldMk cId="3569821478" sldId="273"/>
        </pc:sldMkLst>
        <pc:inkChg chg="add del">
          <ac:chgData name="Donnamarie Richmond" userId="ddb30843-d6ff-4536-8714-330f167a1996" providerId="ADAL" clId="{066A5619-572F-4E77-BE85-631C3B58BB74}" dt="2023-05-24T15:31:05.935" v="74" actId="478"/>
          <ac:inkMkLst>
            <pc:docMk/>
            <pc:sldMk cId="3569821478" sldId="273"/>
            <ac:inkMk id="3" creationId="{DEA84759-DA23-988F-8837-CE7F005A1B2E}"/>
          </ac:inkMkLst>
        </pc:inkChg>
      </pc:sldChg>
      <pc:sldChg chg="modNotesTx">
        <pc:chgData name="Donnamarie Richmond" userId="ddb30843-d6ff-4536-8714-330f167a1996" providerId="ADAL" clId="{066A5619-572F-4E77-BE85-631C3B58BB74}" dt="2023-05-23T16:44:01.070" v="71"/>
        <pc:sldMkLst>
          <pc:docMk/>
          <pc:sldMk cId="2420015247" sldId="274"/>
        </pc:sldMkLst>
      </pc:sldChg>
      <pc:sldChg chg="ord modNotesTx">
        <pc:chgData name="Donnamarie Richmond" userId="ddb30843-d6ff-4536-8714-330f167a1996" providerId="ADAL" clId="{066A5619-572F-4E77-BE85-631C3B58BB74}" dt="2023-05-23T16:40:29.759" v="17" actId="20577"/>
        <pc:sldMkLst>
          <pc:docMk/>
          <pc:sldMk cId="4142725903" sldId="275"/>
        </pc:sldMkLst>
      </pc:sldChg>
      <pc:sldChg chg="addSp delSp mod">
        <pc:chgData name="Donnamarie Richmond" userId="ddb30843-d6ff-4536-8714-330f167a1996" providerId="ADAL" clId="{066A5619-572F-4E77-BE85-631C3B58BB74}" dt="2023-05-24T15:31:11.344" v="75" actId="478"/>
        <pc:sldMkLst>
          <pc:docMk/>
          <pc:sldMk cId="904565065" sldId="276"/>
        </pc:sldMkLst>
        <pc:inkChg chg="add del">
          <ac:chgData name="Donnamarie Richmond" userId="ddb30843-d6ff-4536-8714-330f167a1996" providerId="ADAL" clId="{066A5619-572F-4E77-BE85-631C3B58BB74}" dt="2023-05-24T15:31:11.344" v="75" actId="478"/>
          <ac:inkMkLst>
            <pc:docMk/>
            <pc:sldMk cId="904565065" sldId="276"/>
            <ac:inkMk id="2" creationId="{11DD2591-762E-6BD6-ADEF-8F2A8E9E802C}"/>
          </ac:inkMkLst>
        </pc:inkChg>
      </pc:sldChg>
      <pc:sldChg chg="addSp delSp mod">
        <pc:chgData name="Donnamarie Richmond" userId="ddb30843-d6ff-4536-8714-330f167a1996" providerId="ADAL" clId="{066A5619-572F-4E77-BE85-631C3B58BB74}" dt="2023-05-24T15:31:15.943" v="76" actId="478"/>
        <pc:sldMkLst>
          <pc:docMk/>
          <pc:sldMk cId="773853489" sldId="279"/>
        </pc:sldMkLst>
        <pc:inkChg chg="add del">
          <ac:chgData name="Donnamarie Richmond" userId="ddb30843-d6ff-4536-8714-330f167a1996" providerId="ADAL" clId="{066A5619-572F-4E77-BE85-631C3B58BB74}" dt="2023-05-24T15:31:15.943" v="76" actId="478"/>
          <ac:inkMkLst>
            <pc:docMk/>
            <pc:sldMk cId="773853489" sldId="279"/>
            <ac:inkMk id="4" creationId="{84F1A78B-A9C8-3498-FFD0-9138DF075127}"/>
          </ac:inkMkLst>
        </pc:inkChg>
      </pc:sldChg>
      <pc:sldChg chg="del">
        <pc:chgData name="Donnamarie Richmond" userId="ddb30843-d6ff-4536-8714-330f167a1996" providerId="ADAL" clId="{066A5619-572F-4E77-BE85-631C3B58BB74}" dt="2023-05-23T16:37:42.914" v="11" actId="2696"/>
        <pc:sldMkLst>
          <pc:docMk/>
          <pc:sldMk cId="2834467633" sldId="281"/>
        </pc:sldMkLst>
      </pc:sldChg>
      <pc:sldChg chg="delSp modSp add mod modNotesTx">
        <pc:chgData name="Donnamarie Richmond" userId="ddb30843-d6ff-4536-8714-330f167a1996" providerId="ADAL" clId="{066A5619-572F-4E77-BE85-631C3B58BB74}" dt="2023-05-23T16:40:11.386" v="14" actId="20577"/>
        <pc:sldMkLst>
          <pc:docMk/>
          <pc:sldMk cId="2847192047" sldId="282"/>
        </pc:sldMkLst>
        <pc:spChg chg="mod">
          <ac:chgData name="Donnamarie Richmond" userId="ddb30843-d6ff-4536-8714-330f167a1996" providerId="ADAL" clId="{066A5619-572F-4E77-BE85-631C3B58BB74}" dt="2023-05-23T16:39:23.518" v="13" actId="20577"/>
          <ac:spMkLst>
            <pc:docMk/>
            <pc:sldMk cId="2847192047" sldId="282"/>
            <ac:spMk id="7" creationId="{33A91D73-1F87-4506-B257-8CA02FA4C478}"/>
          </ac:spMkLst>
        </pc:spChg>
        <pc:picChg chg="del">
          <ac:chgData name="Donnamarie Richmond" userId="ddb30843-d6ff-4536-8714-330f167a1996" providerId="ADAL" clId="{066A5619-572F-4E77-BE85-631C3B58BB74}" dt="2023-05-23T16:37:20.110" v="10" actId="478"/>
          <ac:picMkLst>
            <pc:docMk/>
            <pc:sldMk cId="2847192047" sldId="282"/>
            <ac:picMk id="11" creationId="{FCB21683-BD18-857D-5DBF-B2E59A2CF772}"/>
          </ac:picMkLst>
        </pc:picChg>
      </pc:sldChg>
    </pc:docChg>
  </pc:docChgLst>
  <pc:docChgLst>
    <pc:chgData name="Donnamarie Richmond" userId="S::drichmond@naplesgarden.org::ddb30843-d6ff-4536-8714-330f167a1996" providerId="AD" clId="Web-{2F0C6593-F2B2-94C6-B30B-C6C992C8E6D9}"/>
    <pc:docChg chg="modSld">
      <pc:chgData name="Donnamarie Richmond" userId="S::drichmond@naplesgarden.org::ddb30843-d6ff-4536-8714-330f167a1996" providerId="AD" clId="Web-{2F0C6593-F2B2-94C6-B30B-C6C992C8E6D9}" dt="2022-05-06T15:31:28.171" v="6" actId="20577"/>
      <pc:docMkLst>
        <pc:docMk/>
      </pc:docMkLst>
      <pc:sldChg chg="modSp">
        <pc:chgData name="Donnamarie Richmond" userId="S::drichmond@naplesgarden.org::ddb30843-d6ff-4536-8714-330f167a1996" providerId="AD" clId="Web-{2F0C6593-F2B2-94C6-B30B-C6C992C8E6D9}" dt="2022-05-06T15:31:28.171" v="6" actId="20577"/>
        <pc:sldMkLst>
          <pc:docMk/>
          <pc:sldMk cId="3602493223" sldId="257"/>
        </pc:sldMkLst>
        <pc:spChg chg="mod">
          <ac:chgData name="Donnamarie Richmond" userId="S::drichmond@naplesgarden.org::ddb30843-d6ff-4536-8714-330f167a1996" providerId="AD" clId="Web-{2F0C6593-F2B2-94C6-B30B-C6C992C8E6D9}" dt="2022-05-06T15:31:28.171" v="6" actId="20577"/>
          <ac:spMkLst>
            <pc:docMk/>
            <pc:sldMk cId="3602493223" sldId="257"/>
            <ac:spMk id="3" creationId="{512EE483-8B98-44C7-AEAE-EDC33E42F8F1}"/>
          </ac:spMkLst>
        </pc:spChg>
      </pc:sldChg>
      <pc:sldChg chg="modNotes">
        <pc:chgData name="Donnamarie Richmond" userId="S::drichmond@naplesgarden.org::ddb30843-d6ff-4536-8714-330f167a1996" providerId="AD" clId="Web-{2F0C6593-F2B2-94C6-B30B-C6C992C8E6D9}" dt="2022-05-06T15:29:29.418" v="5"/>
        <pc:sldMkLst>
          <pc:docMk/>
          <pc:sldMk cId="854968596" sldId="25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0T19:21:03.049"/>
    </inkml:context>
    <inkml:brush xml:id="br0">
      <inkml:brushProperty name="width" value="0.35" units="cm"/>
      <inkml:brushProperty name="height" value="0.35" units="cm"/>
      <inkml:brushProperty name="color" value="#FFFFFF"/>
      <inkml:brushProperty name="ignorePressure" value="1"/>
    </inkml:brush>
  </inkml:definitions>
  <inkml:trace contextRef="#ctx0" brushRef="#br0">3763 95,'-22'1,"1"1,0 1,0 0,0 1,1 1,-1 1,1 1,-25 12,30-13,-13 4,1 1,-1 2,2 1,0 0,-24 19,-13 18,39-29,-2-1,-1-1,0-1,-2-2,-55 27,50-32,2 1,0 2,0 0,-52 37,-11 24,47-36,-74 47,90-67,-132 75,134-78,-35 26,37-23,-43 22,42-28,0-2,-1-1,0-1,0-1,-63 9,32-11,-1-3,-71-3,101-1,-3 0,-65-9,88 7,1-1,-1 0,0 0,1-1,0-1,0 1,0-2,1 0,-11-7,-50-44,46 35,-30-20,45 36,-1-1,0 2,0-1,0 1,-1 1,-19-5,-2 2,0 2,-66-3,-71 11,73-1,-366 0,447-2,0-1,0 0,1-1,-19-4,27 4,0 0,0 0,1-1,-1 0,1 0,-1-1,1 1,0-1,1 0,-1-1,-7-7,3 0,0-1,0 0,2 0,0-1,0 0,1-1,1 1,1-1,0 0,1 0,-3-31,2-12,7-111,2 93,-4 11,4-57,-4 118,0 0,1 0,0-1,0 1,0 0,1 1,0-1,-1 0,1 0,1 1,-1-1,0 1,1-1,0 1,0 0,0 0,0 0,1 1,-1-1,1 1,3-3,-1 3,0-1,0 1,0 1,0-1,0 1,0 0,0 0,0 0,0 1,0 0,1 0,-1 1,0-1,9 3,-3 0,-1 1,1 0,0 0,-1 1,0 1,0 0,-1 0,0 1,0 0,0 1,-1 0,0 0,-1 0,9 13,6 10,-2 0,34 68,-6-2,65 188,-59-73,-46-165,-2 1,-1 73,-6-114,0 0,0 0,1 0,0 0,1 0,-1 0,2 0,-1 0,1 0,0-1,0 1,1-1,0 0,0 0,0 0,1 0,0-1,1 0,-1 1,1-2,0 1,0-1,0 0,1 0,0-1,0 1,0-1,0-1,0 1,1-1,9 1,10 2,0-1,0-2,0 0,1-2,-1-1,0-1,0-1,0-1,0-1,0-2,48-17,-65 19,1-1,-1-1,0 0,0 0,-1-1,0 0,0 0,-1-1,0 0,-1 0,0 0,-1-1,0 0,5-12,-3 3,0-1,-1-1,-2 1,0-1,-1 1,1-38,-4 53,-1 1,0-1,0 0,-1 0,0 0,1 1,-2-1,1 0,-1 1,0-1,0 1,0-1,0 1,-1 0,0 0,-3-4,2 5,1 0,-1 0,0 1,0-1,0 1,0 0,-1 0,1 0,-1 1,1-1,-1 1,1 0,-1 0,0 1,0-1,1 1,-8 0,3 1,0 0,0 0,0 1,0 0,0 0,1 1,-1 0,1 0,0 1,0 0,0 0,0 1,1 0,0 0,0 0,1 1,-1 0,1 0,1 1,-8 9,-7 14,1 1,1 1,-19 50,25-55,11-23,-1 0,0 0,-1-1,1 1,-6 6,8-10,-1 0,1 1,-1-1,1 1,0-1,-1 0,1 1,-1-1,0 0,1 0,-1 1,1-1,-1 0,1 0,-1 0,0 1,1-1,-1 0,1 0,-1 0,0 0,1 0,-1 0,1 0,-1 0,0-1,1 1,-1 0,1 0,-1 0,0-1,1 1,-1 0,1 0,-1-1,1 1,-1-1,1 1,-1 0,1-1,0 1,-1-1,1 1,0-1,-1 1,1-1,0 1,0-1,-1 1,1-1,0 1,0-1,0 1,0-1,0 0,-5-12,1 0,0-1,1 1,1-1,0 0,1-17,-7-42,0 33,-17-43,21 71,-2-1,1 0,-2 1,0 0,-1 1,0-1,-12-12,-53-54,-35-36,70 69,35 39,-1 1,-1-1,1 0,-1 1,0 0,0 0,-1 0,0 1,0-1,0 1,0 1,-1-1,-12-4,10 5,-1 0,0 1,0 0,0 1,0 0,0 0,0 1,-1 0,1 1,0 0,-17 4,22-4,-1 1,1 0,-1 0,1 1,0-1,0 1,0 0,0 0,0 1,1-1,0 1,0 0,0 0,0 0,0 1,1-1,0 1,0 0,1 0,-1 0,-2 7,1 0,1 0,0 0,1 0,0 0,1 0,1 0,0 16,1-22,0 0,0 0,1 0,-1-1,1 1,1 0,-1-1,1 1,0-1,0 0,1 0,-1 0,1 0,1 0,-1-1,8 6,2 0,1-1,0-1,0 0,32 11,70 16,-110-33,129 24,-100-21,-1 1,1 2,48 17,-32-5,147 51,-193-70,47 14,1-2,107 12,265-22,-221-5,-83 3,145-4,-245 1,-1-1,1-2,-1 0,1-1,-2 0,1-2,-1 0,0-2,24-14,34-16,-54 29,-1 0,-1-1,0-1,-1-1,27-23,-11-2,41-54,12-13,-80 96,1 0,1 1,0 0,0 1,1 0,0 1,16-7,103-34,-94 36,-20 5,0-1,-1-1,25-17,14-6,60-24,-109 53,0-1,0 0,0 0,-1 0,10-9,-16 13,0 0,0 0,0 0,0 0,0 0,0 0,0 0,0 0,0 0,0 0,0 0,0 0,0 0,0 0,0 0,0 0,0 0,0 0,0 0,0 0,0-1,0 1,0 0,0 0,0 0,0 0,0 0,0 0,0 0,0 0,-13 6,-16 13,1 5,2 2,-40 47,41-44,-1 0,-36 30,19-25,11-10,2 1,-46 51,54-49,14-16,-1 1,0-2,-1 1,0-1,-1-1,-22 16,-42 13,44-22,-1 0,-42 31,73-46,1-1,-1 1,0 0,1-1,-1 1,0-1,1 1,-1-1,0 1,0-1,1 1,-1-1,0 0,0 1,0-1,1 0,-1 0,0 0,0 1,0-1,0 0,0 0,0 0,0 0,1 0,-1-1,0 1,0 0,0 0,0 0,0-1,1 1,-1 0,-1-2,0 0,1 0,0 0,-1 0,1 0,0 0,1-1,-1 1,0 0,1-1,-1-4,-3-24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6T01:25:50.978"/>
    </inkml:context>
    <inkml:brush xml:id="br0">
      <inkml:brushProperty name="width" value="0.35" units="cm"/>
      <inkml:brushProperty name="height" value="0.35" units="cm"/>
      <inkml:brushProperty name="color" value="#FFFFFF"/>
      <inkml:brushProperty name="ignorePressure" value="1"/>
    </inkml:brush>
  </inkml:definitions>
  <inkml:trace contextRef="#ctx0" brushRef="#br0">690 1,'-51'19,"-89"50,19-7,65-41,-75 20,1-2,126-37,1-1,-1 1,1 0,-1 0,1 1,-1-1,1 1,0-1,0 1,0 0,1 0,-1 1,1-1,0 0,0 1,0-1,0 1,0 0,1 0,0 0,-1 0,2-1,-1 2,0-1,1 0,0 5,-1-2,1-1,1 1,0-1,0 1,0 0,0-1,1 0,0 1,1-1,-1 0,1 0,0 0,1-1,0 1,5 6,0-4,-1-1,1 0,0 0,0-1,1 0,0-1,0 0,0-1,1 0,-1-1,1 0,0 0,15 1,15 0,1-2,50-3,-72 0,5 1,-11 0,-1 0,1-1,-1 0,20-5,-29 5,-1 0,1-1,-1 1,0-1,1 1,-1-1,0 0,0 0,-1-1,1 1,0 0,-1-1,1 0,-1 1,0-1,0 0,0 0,0 0,0-1,-1 1,2-6,42-172,-44 179,0-1,0 1,0-1,-1 1,1-1,-1 0,1 1,-1-1,0 0,0 0,-1 1,1-1,0 0,-1 1,1-1,-3-3,2 4,-1 0,1 1,-1-1,1 1,-1-1,0 1,0 0,0-1,0 1,0 0,0 0,0 1,0-1,0 0,0 1,-1-1,1 1,0 0,0 0,-4 0,-63-2,-80 7,88-1,379-3,-218 1,111-5,-207 2,1 1,-1-1,0 0,0-1,0 1,0-1,0 1,0-1,-1 0,1-1,0 1,-1 0,0-1,0 0,0 0,0 0,0 0,0-1,-1 1,1-1,-1 1,2-5,-2 2,0 1,0 0,0 0,-1 0,0-1,0 1,0-1,-1 1,0-1,0 1,0-1,-1 1,0-1,0 1,0-1,-4-8,4 11,-1-1,0 0,0 1,-1 0,1-1,-1 1,0 0,1 1,-1-1,0 0,-1 1,1-1,0 1,-6-2,-19-9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6T01:30:14.596"/>
    </inkml:context>
    <inkml:brush xml:id="br0">
      <inkml:brushProperty name="width" value="0.35" units="cm"/>
      <inkml:brushProperty name="height" value="0.35" units="cm"/>
      <inkml:brushProperty name="color" value="#FFFFFF"/>
      <inkml:brushProperty name="ignorePressure" value="1"/>
    </inkml:brush>
  </inkml:definitions>
  <inkml:trace contextRef="#ctx0" brushRef="#br0">430 1,'-410'0,"417"0,64-1,0 3,114 20,-149-15,1-1,-1 2,0 2,61 24,-89-30,-1-1,1 1,-1 0,0 1,0 0,0 0,-1 1,1-1,-1 1,-1 1,1-1,-1 1,0 0,-1 0,1 1,-1-1,-1 1,1 0,-2 0,1 0,-1 1,2 10,-3-15,-1 0,0-1,0 1,0-1,0 1,-1 0,1-1,-1 1,0-1,0 1,0-1,0 0,-1 1,1-1,-1 0,0 0,0 0,-3 4,1-3,0 0,-1-1,1 1,-1-1,0 0,0 0,0-1,0 1,-1-1,-7 2,-13 1,1 0,-1-2,0-1,-27-1,35-1,15 0,-325-9,308 6,-1-1,-33-11,16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A17DA-D01E-4BE1-9475-2F5348D94F91}" type="datetimeFigureOut">
              <a:rPr lang="en-US"/>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68DD5-29F2-425B-871C-A889A4704585}" type="slidenum">
              <a:rPr lang="en-US"/>
              <a:t>‹#›</a:t>
            </a:fld>
            <a:endParaRPr lang="en-US"/>
          </a:p>
        </p:txBody>
      </p:sp>
    </p:spTree>
    <p:extLst>
      <p:ext uri="{BB962C8B-B14F-4D97-AF65-F5344CB8AC3E}">
        <p14:creationId xmlns:p14="http://schemas.microsoft.com/office/powerpoint/2010/main" val="1808793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Buckle up folks we’re about to get ARTSY</a:t>
            </a:r>
          </a:p>
        </p:txBody>
      </p:sp>
      <p:sp>
        <p:nvSpPr>
          <p:cNvPr id="4" name="Slide Number Placeholder 3"/>
          <p:cNvSpPr>
            <a:spLocks noGrp="1"/>
          </p:cNvSpPr>
          <p:nvPr>
            <p:ph type="sldNum" sz="quarter" idx="5"/>
          </p:nvPr>
        </p:nvSpPr>
        <p:spPr/>
        <p:txBody>
          <a:bodyPr/>
          <a:lstStyle/>
          <a:p>
            <a:fld id="{702A2A0B-2325-49AA-A195-1DC1BA66A573}" type="slidenum">
              <a:rPr lang="en-US" smtClean="0"/>
              <a:t>1</a:t>
            </a:fld>
            <a:endParaRPr lang="en-US"/>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dirty="0">
                <a:latin typeface="+mn-lt"/>
              </a:rPr>
              <a:t>De </a:t>
            </a:r>
            <a:r>
              <a:rPr lang="en-US" sz="1100" dirty="0" err="1">
                <a:latin typeface="+mn-lt"/>
              </a:rPr>
              <a:t>tarea</a:t>
            </a:r>
            <a:r>
              <a:rPr lang="en-US" sz="1100" dirty="0">
                <a:latin typeface="+mn-lt"/>
              </a:rPr>
              <a:t>:</a:t>
            </a:r>
          </a:p>
          <a:p>
            <a:pPr marL="174708" indent="-174708" defTabSz="931774">
              <a:buFontTx/>
              <a:buChar char="-"/>
              <a:defRPr/>
            </a:pPr>
            <a:r>
              <a:rPr lang="es-ES" sz="1600" b="0" i="0" dirty="0">
                <a:effectLst/>
                <a:latin typeface="Roboto" panose="02000000000000000000" pitchFamily="2" charset="0"/>
              </a:rPr>
              <a:t>Para la tarea, complete la encuesta de salida adjunta.</a:t>
            </a:r>
            <a:br>
              <a:rPr lang="es-ES" sz="1600" dirty="0"/>
            </a:br>
            <a:r>
              <a:rPr lang="es-ES" sz="1600" b="0" i="0" dirty="0">
                <a:effectLst/>
                <a:latin typeface="Roboto" panose="02000000000000000000" pitchFamily="2" charset="0"/>
              </a:rPr>
              <a:t>¡No olvides hacer también el ejercicio de conexión con la naturaleza! Vuelva a visitar la página de tu diario donde </a:t>
            </a:r>
            <a:r>
              <a:rPr lang="es-ES" sz="1600" b="0" i="0" dirty="0" err="1">
                <a:effectLst/>
                <a:latin typeface="Roboto" panose="02000000000000000000" pitchFamily="2" charset="0"/>
              </a:rPr>
              <a:t>completiste</a:t>
            </a:r>
            <a:r>
              <a:rPr lang="es-ES" sz="1600" b="0" i="0" dirty="0">
                <a:effectLst/>
                <a:latin typeface="Roboto" panose="02000000000000000000" pitchFamily="2" charset="0"/>
              </a:rPr>
              <a:t> este ejercicio para la Clase 1 y reflexione sobre cómo ha cambiado tu conexión con la naturaleza desde entonces.</a:t>
            </a:r>
            <a:r>
              <a:rPr lang="en-US" sz="1100" dirty="0">
                <a:solidFill>
                  <a:srgbClr val="000000"/>
                </a:solidFill>
                <a:effectLst/>
                <a:latin typeface="+mn-lt"/>
                <a:ea typeface="Times New Roman" panose="02020603050405020304" pitchFamily="18" charset="0"/>
              </a:rPr>
              <a:t> </a:t>
            </a:r>
          </a:p>
          <a:p>
            <a:pPr marL="174708" indent="-174708" defTabSz="931774">
              <a:buFontTx/>
              <a:buChar char="-"/>
              <a:defRPr/>
            </a:pPr>
            <a:r>
              <a:rPr lang="es-CO" sz="1100" dirty="0">
                <a:latin typeface="+mn-lt"/>
              </a:rPr>
              <a:t>Piensa en tu relación con el mundo natural. ¿Qué tan interconectado te sientes con la naturaleza en una escala del 1 al 7? Encuentra una página en blanco en tu diario y divídela en dos dibujando una línea horizontal a lo largo de la página. Escribe tu respuesta a la tarea de hoy en la mitad superior. ¡Mantén la mitad inferior en blanco! Retomaremos esta pregunta al final de la clase.</a:t>
            </a:r>
          </a:p>
          <a:p>
            <a:pPr marL="174708" indent="-174708" defTabSz="931774">
              <a:buFontTx/>
              <a:buChar char="-"/>
              <a:defRPr/>
            </a:pPr>
            <a:r>
              <a:rPr lang="es-CO" sz="1100" dirty="0">
                <a:latin typeface="+mn-lt"/>
              </a:rPr>
              <a:t>Puedes escribir tu respuesta o enviar una foto de la página de tu diario a Anny Jaraba.</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702A2A0B-2325-49AA-A195-1DC1BA66A573}" type="slidenum">
              <a:rPr lang="en-US" smtClean="0"/>
              <a:t>11</a:t>
            </a:fld>
            <a:endParaRPr lang="en-US"/>
          </a:p>
        </p:txBody>
      </p:sp>
    </p:spTree>
    <p:extLst>
      <p:ext uri="{BB962C8B-B14F-4D97-AF65-F5344CB8AC3E}">
        <p14:creationId xmlns:p14="http://schemas.microsoft.com/office/powerpoint/2010/main" val="179756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dirty="0">
                <a:latin typeface="+mn-lt"/>
              </a:rPr>
              <a:t>Hoy vamos a calentar con un ejercicio creativo que te hará buscar formas familiares en un espacio abstracto.</a:t>
            </a:r>
          </a:p>
          <a:p>
            <a:endParaRPr lang="en-US" sz="1200" b="0" i="0" dirty="0">
              <a:solidFill>
                <a:srgbClr val="000000"/>
              </a:solidFill>
              <a:effectLst/>
              <a:latin typeface="+mn-lt"/>
              <a:cs typeface="Calibri"/>
            </a:endParaRPr>
          </a:p>
          <a:p>
            <a:pPr marL="171450" indent="-171450">
              <a:buFontTx/>
              <a:buChar char="-"/>
            </a:pPr>
            <a:r>
              <a:rPr lang="es-CO" sz="1200" b="0" i="0" dirty="0">
                <a:solidFill>
                  <a:srgbClr val="000000"/>
                </a:solidFill>
                <a:effectLst/>
                <a:latin typeface="+mn-lt"/>
                <a:cs typeface="Calibri"/>
              </a:rPr>
              <a:t>Rompe algunos pedazos del pigmento en la tapa de la caja de lápices o en otro recipiente pequeño. Agregue 2-3 gotas de agua y mezcle bien. No ponga demasiado, de lo contrario el color será demasiado claro y tardará demasiado en secarse.</a:t>
            </a:r>
          </a:p>
          <a:p>
            <a:pPr marL="171450" indent="-171450">
              <a:buFontTx/>
              <a:buChar char="-"/>
            </a:pPr>
            <a:r>
              <a:rPr lang="es-CO" sz="1200" b="0" i="0" dirty="0">
                <a:solidFill>
                  <a:srgbClr val="000000"/>
                </a:solidFill>
                <a:effectLst/>
                <a:latin typeface="+mn-lt"/>
                <a:cs typeface="Calibri"/>
              </a:rPr>
              <a:t>Comience en un lado de la página, luego llene el espacio a medida que avanza. Una vez que haya terminado de llenar la página o el espacio designado, las formas con las que comenzó ya deberían estar secas.</a:t>
            </a:r>
            <a:endParaRPr lang="en-US" dirty="0">
              <a:latin typeface="+mn-lt"/>
            </a:endParaRPr>
          </a:p>
        </p:txBody>
      </p:sp>
      <p:sp>
        <p:nvSpPr>
          <p:cNvPr id="4" name="Slide Number Placeholder 3"/>
          <p:cNvSpPr>
            <a:spLocks noGrp="1"/>
          </p:cNvSpPr>
          <p:nvPr>
            <p:ph type="sldNum" sz="quarter" idx="5"/>
          </p:nvPr>
        </p:nvSpPr>
        <p:spPr/>
        <p:txBody>
          <a:bodyPr/>
          <a:lstStyle/>
          <a:p>
            <a:fld id="{6FE54968-2546-4ADF-A0CE-65FC55828CE5}" type="slidenum">
              <a:rPr lang="en-US" smtClean="0"/>
              <a:t>3</a:t>
            </a:fld>
            <a:endParaRPr lang="en-US"/>
          </a:p>
        </p:txBody>
      </p:sp>
    </p:spTree>
    <p:extLst>
      <p:ext uri="{BB962C8B-B14F-4D97-AF65-F5344CB8AC3E}">
        <p14:creationId xmlns:p14="http://schemas.microsoft.com/office/powerpoint/2010/main" val="45184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Splatter painting with a toothbrush</a:t>
            </a:r>
          </a:p>
          <a:p>
            <a:pPr marL="171450" indent="-171450">
              <a:buFontTx/>
              <a:buChar char="-"/>
            </a:pPr>
            <a:r>
              <a:rPr lang="en-US" dirty="0"/>
              <a:t>Tracing paper transfers </a:t>
            </a:r>
          </a:p>
          <a:p>
            <a:pPr marL="171450" indent="-171450">
              <a:buFontTx/>
              <a:buChar char="-"/>
            </a:pPr>
            <a:r>
              <a:rPr lang="en-US" dirty="0"/>
              <a:t>Leaf rubbing</a:t>
            </a:r>
          </a:p>
          <a:p>
            <a:pPr marL="171450" indent="-171450">
              <a:buFontTx/>
              <a:buChar char="-"/>
            </a:pPr>
            <a:r>
              <a:rPr lang="en-US" dirty="0"/>
              <a:t>Shading on a white object </a:t>
            </a:r>
          </a:p>
          <a:p>
            <a:pPr marL="171450" indent="-171450">
              <a:buFontTx/>
              <a:buChar char="-"/>
            </a:pPr>
            <a:r>
              <a:rPr lang="en-US" dirty="0" err="1"/>
              <a:t>Linoleo</a:t>
            </a:r>
            <a:r>
              <a:rPr lang="en-US" dirty="0"/>
              <a:t> demo</a:t>
            </a:r>
          </a:p>
          <a:p>
            <a:pPr marL="171450" indent="-171450">
              <a:buFontTx/>
              <a:buChar char="-"/>
            </a:pPr>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4</a:t>
            </a:fld>
            <a:endParaRPr lang="en-US"/>
          </a:p>
        </p:txBody>
      </p:sp>
    </p:spTree>
    <p:extLst>
      <p:ext uri="{BB962C8B-B14F-4D97-AF65-F5344CB8AC3E}">
        <p14:creationId xmlns:p14="http://schemas.microsoft.com/office/powerpoint/2010/main" val="313034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modo </a:t>
            </a:r>
            <a:r>
              <a:rPr lang="en-US" dirty="0" err="1"/>
              <a:t>en</a:t>
            </a:r>
            <a:r>
              <a:rPr lang="en-US" dirty="0"/>
              <a:t> que </a:t>
            </a:r>
            <a:r>
              <a:rPr lang="en-US" dirty="0" err="1"/>
              <a:t>crecen</a:t>
            </a:r>
            <a:r>
              <a:rPr lang="en-US" dirty="0"/>
              <a:t> las </a:t>
            </a:r>
            <a:r>
              <a:rPr lang="en-US" dirty="0" err="1"/>
              <a:t>plantas</a:t>
            </a:r>
            <a:r>
              <a:rPr lang="en-US" dirty="0"/>
              <a:t> es </a:t>
            </a:r>
            <a:r>
              <a:rPr lang="en-US" dirty="0" err="1"/>
              <a:t>importante</a:t>
            </a:r>
            <a:r>
              <a:rPr lang="en-US" dirty="0"/>
              <a:t> para </a:t>
            </a:r>
            <a:r>
              <a:rPr lang="en-US" dirty="0" err="1"/>
              <a:t>su</a:t>
            </a:r>
            <a:r>
              <a:rPr lang="en-US" dirty="0"/>
              <a:t> </a:t>
            </a:r>
            <a:r>
              <a:rPr lang="en-US" dirty="0" err="1"/>
              <a:t>estructura</a:t>
            </a:r>
            <a:r>
              <a:rPr lang="en-US" dirty="0"/>
              <a:t> y </a:t>
            </a:r>
            <a:r>
              <a:rPr lang="en-US" dirty="0" err="1"/>
              <a:t>supervivencia</a:t>
            </a:r>
            <a:r>
              <a:rPr lang="en-US" dirty="0"/>
              <a:t>. </a:t>
            </a:r>
            <a:r>
              <a:rPr lang="en-US" dirty="0" err="1"/>
              <a:t>Parte</a:t>
            </a:r>
            <a:r>
              <a:rPr lang="en-US" dirty="0"/>
              <a:t> de </a:t>
            </a:r>
            <a:r>
              <a:rPr lang="en-US" dirty="0" err="1"/>
              <a:t>tener</a:t>
            </a:r>
            <a:r>
              <a:rPr lang="en-US" dirty="0"/>
              <a:t> un </a:t>
            </a:r>
            <a:r>
              <a:rPr lang="en-US" dirty="0" err="1"/>
              <a:t>diario</a:t>
            </a:r>
            <a:r>
              <a:rPr lang="en-US" dirty="0"/>
              <a:t> de la </a:t>
            </a:r>
            <a:r>
              <a:rPr lang="en-US" dirty="0" err="1"/>
              <a:t>naturaleza</a:t>
            </a:r>
            <a:r>
              <a:rPr lang="en-US" dirty="0"/>
              <a:t> </a:t>
            </a:r>
            <a:r>
              <a:rPr lang="en-US" dirty="0" err="1"/>
              <a:t>consiste</a:t>
            </a:r>
            <a:r>
              <a:rPr lang="en-US" dirty="0"/>
              <a:t> </a:t>
            </a:r>
            <a:r>
              <a:rPr lang="en-US" dirty="0" err="1"/>
              <a:t>en</a:t>
            </a:r>
            <a:r>
              <a:rPr lang="en-US" dirty="0"/>
              <a:t> registrar con precision las </a:t>
            </a:r>
            <a:r>
              <a:rPr lang="en-US" dirty="0" err="1"/>
              <a:t>plantas</a:t>
            </a:r>
            <a:r>
              <a:rPr lang="en-US" dirty="0"/>
              <a:t> y </a:t>
            </a:r>
            <a:r>
              <a:rPr lang="en-US" dirty="0" err="1"/>
              <a:t>los</a:t>
            </a:r>
            <a:r>
              <a:rPr lang="en-US" dirty="0"/>
              <a:t> </a:t>
            </a:r>
            <a:r>
              <a:rPr lang="en-US" dirty="0" err="1"/>
              <a:t>animales</a:t>
            </a:r>
            <a:r>
              <a:rPr lang="en-US" dirty="0"/>
              <a:t> que se </a:t>
            </a:r>
            <a:r>
              <a:rPr lang="en-US" dirty="0" err="1"/>
              <a:t>observan</a:t>
            </a:r>
            <a:r>
              <a:rPr lang="en-US" dirty="0"/>
              <a:t> </a:t>
            </a:r>
            <a:r>
              <a:rPr lang="en-US" dirty="0" err="1"/>
              <a:t>en</a:t>
            </a:r>
            <a:r>
              <a:rPr lang="en-US" dirty="0"/>
              <a:t> la </a:t>
            </a:r>
            <a:r>
              <a:rPr lang="en-US" dirty="0" err="1"/>
              <a:t>naturaleza</a:t>
            </a:r>
            <a:r>
              <a:rPr lang="en-US" dirty="0"/>
              <a:t>. </a:t>
            </a:r>
          </a:p>
          <a:p>
            <a:endParaRPr lang="en-US" dirty="0"/>
          </a:p>
          <a:p>
            <a:r>
              <a:rPr lang="en-US" dirty="0"/>
              <a:t>Las </a:t>
            </a:r>
            <a:r>
              <a:rPr lang="en-US" dirty="0" err="1"/>
              <a:t>venas</a:t>
            </a:r>
            <a:r>
              <a:rPr lang="en-US" dirty="0"/>
              <a:t> </a:t>
            </a:r>
            <a:r>
              <a:rPr lang="en-US" dirty="0" err="1"/>
              <a:t>ayuda</a:t>
            </a:r>
            <a:r>
              <a:rPr lang="en-US" dirty="0"/>
              <a:t> a la hoja </a:t>
            </a:r>
            <a:r>
              <a:rPr lang="en-US" dirty="0" err="1"/>
              <a:t>mantener</a:t>
            </a:r>
            <a:r>
              <a:rPr lang="en-US" dirty="0"/>
              <a:t> </a:t>
            </a:r>
            <a:r>
              <a:rPr lang="en-US" dirty="0" err="1"/>
              <a:t>su</a:t>
            </a:r>
            <a:r>
              <a:rPr lang="en-US" dirty="0"/>
              <a:t> forma. Sin las </a:t>
            </a:r>
            <a:r>
              <a:rPr lang="en-US" dirty="0" err="1"/>
              <a:t>venas</a:t>
            </a:r>
            <a:r>
              <a:rPr lang="en-US" dirty="0"/>
              <a:t>, </a:t>
            </a:r>
            <a:r>
              <a:rPr lang="en-US" dirty="0" err="1"/>
              <a:t>el</a:t>
            </a:r>
            <a:r>
              <a:rPr lang="en-US" dirty="0"/>
              <a:t> limbo de las hojas se doble </a:t>
            </a:r>
            <a:r>
              <a:rPr lang="en-US" dirty="0" err="1"/>
              <a:t>ensima</a:t>
            </a:r>
            <a:r>
              <a:rPr lang="en-US" dirty="0"/>
              <a:t> de </a:t>
            </a:r>
            <a:r>
              <a:rPr lang="en-US" dirty="0" err="1"/>
              <a:t>si</a:t>
            </a:r>
            <a:r>
              <a:rPr lang="en-US" dirty="0"/>
              <a:t> </a:t>
            </a:r>
            <a:r>
              <a:rPr lang="en-US" dirty="0" err="1"/>
              <a:t>mismo</a:t>
            </a:r>
            <a:r>
              <a:rPr lang="en-US" dirty="0"/>
              <a:t> y no </a:t>
            </a:r>
            <a:r>
              <a:rPr lang="en-US" dirty="0" err="1"/>
              <a:t>captura</a:t>
            </a:r>
            <a:r>
              <a:rPr lang="en-US" dirty="0"/>
              <a:t> la luz para </a:t>
            </a:r>
            <a:r>
              <a:rPr lang="en-US" dirty="0" err="1"/>
              <a:t>el</a:t>
            </a:r>
            <a:r>
              <a:rPr lang="en-US" dirty="0"/>
              <a:t> </a:t>
            </a:r>
            <a:r>
              <a:rPr lang="en-US" dirty="0" err="1"/>
              <a:t>fotosíntesis</a:t>
            </a:r>
            <a:r>
              <a:rPr lang="en-US" dirty="0"/>
              <a:t>. </a:t>
            </a:r>
          </a:p>
          <a:p>
            <a:endParaRPr lang="en-US" dirty="0"/>
          </a:p>
          <a:p>
            <a:r>
              <a:rPr lang="en-US" dirty="0" err="1"/>
              <a:t>Venas</a:t>
            </a:r>
            <a:r>
              <a:rPr lang="en-US" dirty="0"/>
              <a:t> </a:t>
            </a:r>
            <a:r>
              <a:rPr lang="en-US" dirty="0" err="1"/>
              <a:t>secundarias</a:t>
            </a:r>
            <a:r>
              <a:rPr lang="en-US" dirty="0"/>
              <a:t> – </a:t>
            </a:r>
            <a:r>
              <a:rPr lang="es-ES" dirty="0"/>
              <a:t>piense en estas estructuras como el esqueleto de metal de un paraguas. Si la estructura no estuviera allí, el paraguas no podría abrirse.</a:t>
            </a:r>
            <a:endParaRPr lang="en-US" dirty="0"/>
          </a:p>
        </p:txBody>
      </p:sp>
      <p:sp>
        <p:nvSpPr>
          <p:cNvPr id="4" name="Slide Number Placeholder 3"/>
          <p:cNvSpPr>
            <a:spLocks noGrp="1"/>
          </p:cNvSpPr>
          <p:nvPr>
            <p:ph type="sldNum" sz="quarter" idx="5"/>
          </p:nvPr>
        </p:nvSpPr>
        <p:spPr/>
        <p:txBody>
          <a:bodyPr/>
          <a:lstStyle/>
          <a:p>
            <a:fld id="{51568DD5-29F2-425B-871C-A889A4704585}" type="slidenum">
              <a:rPr lang="en-US" smtClean="0"/>
              <a:t>5</a:t>
            </a:fld>
            <a:endParaRPr lang="en-US"/>
          </a:p>
        </p:txBody>
      </p:sp>
    </p:spTree>
    <p:extLst>
      <p:ext uri="{BB962C8B-B14F-4D97-AF65-F5344CB8AC3E}">
        <p14:creationId xmlns:p14="http://schemas.microsoft.com/office/powerpoint/2010/main" val="1784291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err="1">
                <a:cs typeface="Calibri"/>
              </a:rPr>
              <a:t>Lanceolada</a:t>
            </a:r>
            <a:r>
              <a:rPr lang="en-US" dirty="0">
                <a:cs typeface="Calibri"/>
              </a:rPr>
              <a:t> – sauce</a:t>
            </a:r>
          </a:p>
          <a:p>
            <a:r>
              <a:rPr lang="en-US" dirty="0" err="1">
                <a:cs typeface="Calibri"/>
              </a:rPr>
              <a:t>Deltiod</a:t>
            </a:r>
            <a:r>
              <a:rPr lang="en-US" dirty="0">
                <a:cs typeface="Calibri"/>
              </a:rPr>
              <a:t> – common smilax, sacred fig (</a:t>
            </a:r>
            <a:r>
              <a:rPr lang="en-US" i="1" dirty="0">
                <a:cs typeface="Calibri"/>
              </a:rPr>
              <a:t>Ficus religiosa</a:t>
            </a:r>
            <a:r>
              <a:rPr lang="en-US" dirty="0">
                <a:cs typeface="Calibri"/>
              </a:rPr>
              <a:t>)/</a:t>
            </a:r>
            <a:r>
              <a:rPr lang="en-US" dirty="0" err="1">
                <a:cs typeface="Calibri"/>
              </a:rPr>
              <a:t>breva</a:t>
            </a:r>
            <a:r>
              <a:rPr lang="en-US" dirty="0">
                <a:cs typeface="Calibri"/>
              </a:rPr>
              <a:t> sagrada</a:t>
            </a:r>
          </a:p>
          <a:p>
            <a:r>
              <a:rPr lang="en-US" dirty="0">
                <a:cs typeface="Calibri"/>
              </a:rPr>
              <a:t>Oval – </a:t>
            </a:r>
            <a:r>
              <a:rPr lang="en-US" dirty="0" err="1">
                <a:cs typeface="Calibri"/>
              </a:rPr>
              <a:t>manglares</a:t>
            </a:r>
            <a:r>
              <a:rPr lang="en-US" dirty="0">
                <a:cs typeface="Calibri"/>
              </a:rPr>
              <a:t>, magnolias</a:t>
            </a:r>
          </a:p>
          <a:p>
            <a:r>
              <a:rPr lang="en-US" dirty="0">
                <a:cs typeface="Calibri"/>
              </a:rPr>
              <a:t>Star – </a:t>
            </a:r>
            <a:r>
              <a:rPr lang="en-US" dirty="0" err="1">
                <a:cs typeface="Calibri"/>
              </a:rPr>
              <a:t>arce</a:t>
            </a:r>
            <a:r>
              <a:rPr lang="en-US" dirty="0">
                <a:cs typeface="Calibri"/>
              </a:rPr>
              <a:t> rojo (</a:t>
            </a:r>
            <a:r>
              <a:rPr lang="en-US" dirty="0" err="1">
                <a:cs typeface="Calibri"/>
              </a:rPr>
              <a:t>miel</a:t>
            </a:r>
            <a:r>
              <a:rPr lang="en-US" dirty="0">
                <a:cs typeface="Calibri"/>
              </a:rPr>
              <a:t> de maple/jarabe de </a:t>
            </a:r>
            <a:r>
              <a:rPr lang="en-US" dirty="0" err="1">
                <a:cs typeface="Calibri"/>
              </a:rPr>
              <a:t>arce</a:t>
            </a:r>
            <a:r>
              <a:rPr lang="en-US" dirty="0">
                <a:cs typeface="Calibri"/>
              </a:rPr>
              <a:t>) </a:t>
            </a:r>
          </a:p>
          <a:p>
            <a:endParaRPr lang="en-US" dirty="0">
              <a:cs typeface="Calibri"/>
            </a:endParaRPr>
          </a:p>
          <a:p>
            <a:r>
              <a:rPr lang="en-US" dirty="0">
                <a:cs typeface="Calibri"/>
              </a:rPr>
              <a:t>La forma de la hoja </a:t>
            </a:r>
            <a:r>
              <a:rPr lang="en-US" dirty="0" err="1">
                <a:cs typeface="Calibri"/>
              </a:rPr>
              <a:t>te</a:t>
            </a:r>
            <a:r>
              <a:rPr lang="en-US" dirty="0">
                <a:cs typeface="Calibri"/>
              </a:rPr>
              <a:t> </a:t>
            </a:r>
            <a:r>
              <a:rPr lang="en-US" dirty="0" err="1">
                <a:cs typeface="Calibri"/>
              </a:rPr>
              <a:t>arudará</a:t>
            </a:r>
            <a:r>
              <a:rPr lang="en-US" dirty="0">
                <a:cs typeface="Calibri"/>
              </a:rPr>
              <a:t> a </a:t>
            </a:r>
            <a:r>
              <a:rPr lang="en-US" dirty="0" err="1">
                <a:cs typeface="Calibri"/>
              </a:rPr>
              <a:t>identificar</a:t>
            </a:r>
            <a:r>
              <a:rPr lang="en-US" dirty="0">
                <a:cs typeface="Calibri"/>
              </a:rPr>
              <a:t> </a:t>
            </a:r>
            <a:r>
              <a:rPr lang="en-US" dirty="0" err="1">
                <a:cs typeface="Calibri"/>
              </a:rPr>
              <a:t>qué</a:t>
            </a:r>
            <a:r>
              <a:rPr lang="en-US" dirty="0">
                <a:cs typeface="Calibri"/>
              </a:rPr>
              <a:t> </a:t>
            </a:r>
            <a:r>
              <a:rPr lang="en-US" dirty="0" err="1">
                <a:cs typeface="Calibri"/>
              </a:rPr>
              <a:t>tipo</a:t>
            </a:r>
            <a:r>
              <a:rPr lang="en-US" dirty="0">
                <a:cs typeface="Calibri"/>
              </a:rPr>
              <a:t> de planta </a:t>
            </a:r>
            <a:r>
              <a:rPr lang="en-US" dirty="0" err="1">
                <a:cs typeface="Calibri"/>
              </a:rPr>
              <a:t>estás</a:t>
            </a:r>
            <a:r>
              <a:rPr lang="en-US" dirty="0">
                <a:cs typeface="Calibri"/>
              </a:rPr>
              <a:t> </a:t>
            </a:r>
            <a:r>
              <a:rPr lang="en-US" dirty="0" err="1">
                <a:cs typeface="Calibri"/>
              </a:rPr>
              <a:t>observando</a:t>
            </a:r>
            <a:r>
              <a:rPr lang="en-US" dirty="0">
                <a:cs typeface="Calibri"/>
              </a:rPr>
              <a:t> </a:t>
            </a:r>
            <a:r>
              <a:rPr lang="en-US" dirty="0" err="1">
                <a:cs typeface="Calibri"/>
              </a:rPr>
              <a:t>en</a:t>
            </a:r>
            <a:r>
              <a:rPr lang="en-US" dirty="0">
                <a:cs typeface="Calibri"/>
              </a:rPr>
              <a:t> la </a:t>
            </a:r>
            <a:r>
              <a:rPr lang="en-US" dirty="0" err="1">
                <a:cs typeface="Calibri"/>
              </a:rPr>
              <a:t>naturaleza</a:t>
            </a:r>
            <a:r>
              <a:rPr lang="en-US" dirty="0">
                <a:cs typeface="Calibri"/>
              </a:rPr>
              <a:t>. </a:t>
            </a:r>
          </a:p>
        </p:txBody>
      </p:sp>
      <p:sp>
        <p:nvSpPr>
          <p:cNvPr id="4" name="Slide Number Placeholder 3"/>
          <p:cNvSpPr>
            <a:spLocks noGrp="1"/>
          </p:cNvSpPr>
          <p:nvPr>
            <p:ph type="sldNum" sz="quarter" idx="5"/>
          </p:nvPr>
        </p:nvSpPr>
        <p:spPr/>
        <p:txBody>
          <a:bodyPr/>
          <a:lstStyle/>
          <a:p>
            <a:fld id="{51568DD5-29F2-425B-871C-A889A4704585}" type="slidenum">
              <a:rPr lang="en-US" smtClean="0"/>
              <a:t>6</a:t>
            </a:fld>
            <a:endParaRPr lang="en-US"/>
          </a:p>
        </p:txBody>
      </p:sp>
    </p:spTree>
    <p:extLst>
      <p:ext uri="{BB962C8B-B14F-4D97-AF65-F5344CB8AC3E}">
        <p14:creationId xmlns:p14="http://schemas.microsoft.com/office/powerpoint/2010/main" val="4198356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68DD5-29F2-425B-871C-A889A4704585}" type="slidenum">
              <a:rPr lang="en-US" smtClean="0"/>
              <a:t>7</a:t>
            </a:fld>
            <a:endParaRPr lang="en-US"/>
          </a:p>
        </p:txBody>
      </p:sp>
    </p:spTree>
    <p:extLst>
      <p:ext uri="{BB962C8B-B14F-4D97-AF65-F5344CB8AC3E}">
        <p14:creationId xmlns:p14="http://schemas.microsoft.com/office/powerpoint/2010/main" val="376789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rtl="0" fontAlgn="base">
              <a:buFontTx/>
              <a:buChar char="-"/>
            </a:pPr>
            <a:r>
              <a:rPr lang="es-CO" sz="1200" b="0" i="0" dirty="0">
                <a:solidFill>
                  <a:srgbClr val="000000"/>
                </a:solidFill>
                <a:effectLst/>
                <a:latin typeface="Calibri" panose="020F0502020204030204" pitchFamily="34" charset="0"/>
              </a:rPr>
              <a:t>El órgano reproductor femenino se llama pistilo. El pistilo se compone de tres partes; el estigma, el estilo y el ovario. El estigma es la punta receptiva para el polen y, a menudo, es pegajoso para garantizar que atrape al menos algunos granos de polen. El estilo es el tallo que conduce el polen al ovario de la planta.</a:t>
            </a:r>
          </a:p>
          <a:p>
            <a:pPr marL="285750" indent="-285750" algn="just" rtl="0" fontAlgn="base">
              <a:buFontTx/>
              <a:buChar char="-"/>
            </a:pPr>
            <a:r>
              <a:rPr lang="es-CO" sz="1200" b="0" i="0" dirty="0">
                <a:solidFill>
                  <a:srgbClr val="000000"/>
                </a:solidFill>
                <a:effectLst/>
                <a:latin typeface="Calibri" panose="020F0502020204030204" pitchFamily="34" charset="0"/>
              </a:rPr>
              <a:t>Una vez que el polen ha aterrizado en la parte femenina de la flor llamada estigma, comenzará a germinar y viajar por un tubo polínico que crece a través del estilo. Piense en esto como una autopista de polen. Esta carretera lleva el polen al ovario. El ovario está ubicado en la base de la flor y alberga óvulos no fertilizados que luego se convertirán en semillas. ¿Qué se convierte en el fruto? Después de la fertilización, el ovario se convertirá en el fruto.</a:t>
            </a:r>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8</a:t>
            </a:fld>
            <a:endParaRPr lang="en-US"/>
          </a:p>
        </p:txBody>
      </p:sp>
    </p:spTree>
    <p:extLst>
      <p:ext uri="{BB962C8B-B14F-4D97-AF65-F5344CB8AC3E}">
        <p14:creationId xmlns:p14="http://schemas.microsoft.com/office/powerpoint/2010/main" val="376982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dirty="0">
                <a:latin typeface="+mn-lt"/>
              </a:rPr>
              <a:t>No todas las flores son creadas iguales.</a:t>
            </a:r>
          </a:p>
          <a:p>
            <a:r>
              <a:rPr lang="es-CO" dirty="0">
                <a:latin typeface="+mn-lt"/>
              </a:rPr>
              <a:t>Un rasgo único que ha evolucionado en las orquídeas es la fusión de los estambres (todas las partes reproductivas masculinas, anteras y filamentos) con el pistilo (todas las partes reproductivas femeninas, estigma, estilo y ovario) en la flor. Esta reducción en el número de estambres ha llevado a grupos de orquídeas con solo tres, dos o un estambre(s).La mayoría de las flores de las orquídeas tienen las mismas estructuras reproductivas básicas:</a:t>
            </a:r>
          </a:p>
          <a:p>
            <a:pPr marL="171450" indent="-171450">
              <a:buFontTx/>
              <a:buChar char="-"/>
            </a:pPr>
            <a:r>
              <a:rPr lang="es-CO" dirty="0">
                <a:latin typeface="+mn-lt"/>
              </a:rPr>
              <a:t>Una estructura central conocida como columna es una adaptación única de las orquídeas que alberga las partes masculina (antera) y femenina (estigma) de la flor.</a:t>
            </a:r>
          </a:p>
          <a:p>
            <a:pPr marL="171450" indent="-171450">
              <a:buFontTx/>
              <a:buChar char="-"/>
            </a:pPr>
            <a:r>
              <a:rPr lang="es-CO" dirty="0">
                <a:latin typeface="+mn-lt"/>
              </a:rPr>
              <a:t>La columna, al menos la porción distal (lejos del centro), está orientada horizontalmente. La antera se encuentra en el extremo distal de la columna. </a:t>
            </a:r>
          </a:p>
          <a:p>
            <a:pPr marL="171450" indent="-171450">
              <a:buFontTx/>
              <a:buChar char="-"/>
            </a:pPr>
            <a:r>
              <a:rPr lang="es-CO" dirty="0">
                <a:latin typeface="+mn-lt"/>
              </a:rPr>
              <a:t>El estigma se encuentra cerca del extremo distal y justo en la parte inferior de la </a:t>
            </a:r>
            <a:r>
              <a:rPr lang="es-CO" dirty="0" err="1">
                <a:latin typeface="+mn-lt"/>
              </a:rPr>
              <a:t>columna.Directamente</a:t>
            </a:r>
            <a:r>
              <a:rPr lang="es-CO" dirty="0">
                <a:latin typeface="+mn-lt"/>
              </a:rPr>
              <a:t> debajo de la columna está el labelo, o labio, un pétalo modificado que actúa como área de aterrizaje para los polinizadores.</a:t>
            </a:r>
            <a:endParaRPr lang="en-US" b="0" i="0" dirty="0">
              <a:solidFill>
                <a:srgbClr val="333333"/>
              </a:solidFill>
              <a:effectLst/>
              <a:latin typeface="+mn-lt"/>
            </a:endParaRPr>
          </a:p>
        </p:txBody>
      </p:sp>
      <p:sp>
        <p:nvSpPr>
          <p:cNvPr id="4" name="Slide Number Placeholder 3"/>
          <p:cNvSpPr>
            <a:spLocks noGrp="1"/>
          </p:cNvSpPr>
          <p:nvPr>
            <p:ph type="sldNum" sz="quarter" idx="5"/>
          </p:nvPr>
        </p:nvSpPr>
        <p:spPr/>
        <p:txBody>
          <a:bodyPr/>
          <a:lstStyle/>
          <a:p>
            <a:fld id="{51568DD5-29F2-425B-871C-A889A4704585}" type="slidenum">
              <a:rPr lang="en-US" smtClean="0"/>
              <a:t>9</a:t>
            </a:fld>
            <a:endParaRPr lang="en-US"/>
          </a:p>
        </p:txBody>
      </p:sp>
    </p:spTree>
    <p:extLst>
      <p:ext uri="{BB962C8B-B14F-4D97-AF65-F5344CB8AC3E}">
        <p14:creationId xmlns:p14="http://schemas.microsoft.com/office/powerpoint/2010/main" val="977710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mn-lt"/>
              </a:rPr>
              <a:t>When present, the floral </a:t>
            </a:r>
            <a:r>
              <a:rPr lang="en-US" b="0" i="0" dirty="0" err="1">
                <a:solidFill>
                  <a:srgbClr val="333333"/>
                </a:solidFill>
                <a:effectLst/>
                <a:latin typeface="+mn-lt"/>
              </a:rPr>
              <a:t>nectaries</a:t>
            </a:r>
            <a:r>
              <a:rPr lang="en-US" b="0" i="0" dirty="0">
                <a:solidFill>
                  <a:srgbClr val="333333"/>
                </a:solidFill>
                <a:effectLst/>
                <a:latin typeface="+mn-lt"/>
              </a:rPr>
              <a:t> (nectar producing tissue on the plant) are typically located at the base of the labellum or as a nectar spur behind the flower. As a pollinator moves on the labellum, it contacts the pollen. Unlike the loose pollen grains of most flowering plant families, orchid pollen grains are fused together into compact structures called pollinia. The pollinia (two to eight knob-like packets of pollen) are located under the male anther cap and contain a sticky structure called the viscidium, which helps the pollinia adhere to a pollinator as it feeds or seeks to mate with the column. When a pollinator visits another flower, the pollinia are likely transferred to the stigma.</a:t>
            </a:r>
          </a:p>
          <a:p>
            <a:pPr marL="0" indent="0">
              <a:buFontTx/>
              <a:buNone/>
            </a:pPr>
            <a:endParaRPr lang="en-US" b="0" i="0" dirty="0">
              <a:solidFill>
                <a:srgbClr val="333333"/>
              </a:solidFill>
              <a:effectLst/>
              <a:latin typeface="+mn-lt"/>
            </a:endParaRPr>
          </a:p>
          <a:p>
            <a:pPr marL="0" indent="0">
              <a:buFontTx/>
              <a:buNone/>
            </a:pPr>
            <a:endParaRPr lang="en-US" b="0" i="0" dirty="0">
              <a:solidFill>
                <a:srgbClr val="333333"/>
              </a:solidFill>
              <a:effectLst/>
              <a:latin typeface="+mn-lt"/>
            </a:endParaRPr>
          </a:p>
          <a:p>
            <a:pPr marL="0" indent="0">
              <a:buFontTx/>
              <a:buNone/>
            </a:pPr>
            <a:r>
              <a:rPr lang="en-US" b="0" i="0" dirty="0">
                <a:solidFill>
                  <a:srgbClr val="333333"/>
                </a:solidFill>
                <a:effectLst/>
                <a:latin typeface="+mn-lt"/>
              </a:rPr>
              <a:t>Photos: </a:t>
            </a:r>
          </a:p>
          <a:p>
            <a:pPr marL="0" indent="0">
              <a:buFontTx/>
              <a:buNone/>
            </a:pPr>
            <a:r>
              <a:rPr lang="en-US" b="0" i="0" dirty="0">
                <a:solidFill>
                  <a:srgbClr val="333333"/>
                </a:solidFill>
                <a:effectLst/>
                <a:latin typeface="gentona_light"/>
              </a:rPr>
              <a:t>Figure 1.  Structures of a Vanda orchid flower, including the petals, sepals, and column. Credit: Haleigh Ray, UF/IFAS</a:t>
            </a:r>
          </a:p>
          <a:p>
            <a:pPr marL="0" indent="0">
              <a:buFontTx/>
              <a:buNone/>
            </a:pPr>
            <a:r>
              <a:rPr lang="en-US" b="0" i="0" dirty="0">
                <a:solidFill>
                  <a:srgbClr val="333333"/>
                </a:solidFill>
                <a:effectLst/>
                <a:latin typeface="gentona_light"/>
              </a:rPr>
              <a:t>Figure 2.  The removed anther cap from the pollinia with the viscidium visible. Credit: Haleigh Ray, UF/IFAS</a:t>
            </a:r>
            <a:endParaRPr lang="en-US" dirty="0">
              <a:latin typeface="+mn-lt"/>
            </a:endParaRPr>
          </a:p>
          <a:p>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10</a:t>
            </a:fld>
            <a:endParaRPr lang="en-US"/>
          </a:p>
        </p:txBody>
      </p:sp>
    </p:spTree>
    <p:extLst>
      <p:ext uri="{BB962C8B-B14F-4D97-AF65-F5344CB8AC3E}">
        <p14:creationId xmlns:p14="http://schemas.microsoft.com/office/powerpoint/2010/main" val="1368876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20B7-21C8-46BA-AF4E-3EBBB64A8E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686A7-03B7-421B-99DF-272A3ACA7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30580-8CBF-4A48-8203-7F44C53E21E3}"/>
              </a:ext>
            </a:extLst>
          </p:cNvPr>
          <p:cNvSpPr>
            <a:spLocks noGrp="1"/>
          </p:cNvSpPr>
          <p:nvPr>
            <p:ph type="dt" sz="half" idx="10"/>
          </p:nvPr>
        </p:nvSpPr>
        <p:spPr/>
        <p:txBody>
          <a:bodyPr/>
          <a:lstStyle/>
          <a:p>
            <a:fld id="{3940C304-EABD-4D8E-BDB1-C9E10E726F82}" type="datetimeFigureOut">
              <a:rPr lang="en-US" smtClean="0"/>
              <a:t>5/24/2023</a:t>
            </a:fld>
            <a:endParaRPr lang="en-US"/>
          </a:p>
        </p:txBody>
      </p:sp>
      <p:sp>
        <p:nvSpPr>
          <p:cNvPr id="5" name="Footer Placeholder 4">
            <a:extLst>
              <a:ext uri="{FF2B5EF4-FFF2-40B4-BE49-F238E27FC236}">
                <a16:creationId xmlns:a16="http://schemas.microsoft.com/office/drawing/2014/main" id="{C77AEB91-04BD-4F6E-A38F-A4A7D5D82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B5CCC-246F-4B67-9ADD-4B4A1CFB7F4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92472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7FE1-1CC5-4BB9-A082-E939DA41F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47B54-E2DD-4342-8FD1-89C1E3959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BFEAF-98F0-4891-A728-0ED1F675DE4D}"/>
              </a:ext>
            </a:extLst>
          </p:cNvPr>
          <p:cNvSpPr>
            <a:spLocks noGrp="1"/>
          </p:cNvSpPr>
          <p:nvPr>
            <p:ph type="dt" sz="half" idx="10"/>
          </p:nvPr>
        </p:nvSpPr>
        <p:spPr/>
        <p:txBody>
          <a:bodyPr/>
          <a:lstStyle/>
          <a:p>
            <a:fld id="{3940C304-EABD-4D8E-BDB1-C9E10E726F82}" type="datetimeFigureOut">
              <a:rPr lang="en-US" smtClean="0"/>
              <a:t>5/24/2023</a:t>
            </a:fld>
            <a:endParaRPr lang="en-US"/>
          </a:p>
        </p:txBody>
      </p:sp>
      <p:sp>
        <p:nvSpPr>
          <p:cNvPr id="5" name="Footer Placeholder 4">
            <a:extLst>
              <a:ext uri="{FF2B5EF4-FFF2-40B4-BE49-F238E27FC236}">
                <a16:creationId xmlns:a16="http://schemas.microsoft.com/office/drawing/2014/main" id="{E3FD23B6-C18F-43BF-8865-8403FA1E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18B2C-233B-4BA1-BDA0-249A54F5AE2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78584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1EEDB-7E67-4030-9862-C20A16CF6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5DA3D4-BAC8-4105-AD0B-C350858C8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E6300-6AF2-4227-9630-F938BAA21FCD}"/>
              </a:ext>
            </a:extLst>
          </p:cNvPr>
          <p:cNvSpPr>
            <a:spLocks noGrp="1"/>
          </p:cNvSpPr>
          <p:nvPr>
            <p:ph type="dt" sz="half" idx="10"/>
          </p:nvPr>
        </p:nvSpPr>
        <p:spPr/>
        <p:txBody>
          <a:bodyPr/>
          <a:lstStyle/>
          <a:p>
            <a:fld id="{3940C304-EABD-4D8E-BDB1-C9E10E726F82}" type="datetimeFigureOut">
              <a:rPr lang="en-US" smtClean="0"/>
              <a:t>5/24/2023</a:t>
            </a:fld>
            <a:endParaRPr lang="en-US"/>
          </a:p>
        </p:txBody>
      </p:sp>
      <p:sp>
        <p:nvSpPr>
          <p:cNvPr id="5" name="Footer Placeholder 4">
            <a:extLst>
              <a:ext uri="{FF2B5EF4-FFF2-40B4-BE49-F238E27FC236}">
                <a16:creationId xmlns:a16="http://schemas.microsoft.com/office/drawing/2014/main" id="{17B78A6B-B0B0-4819-82BB-8E8D22BE1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02A0-8B1C-49B1-AC6C-0085DEB37AA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51510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A036-E38F-4511-BBAC-EE748BC15F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3446D-E1DA-4B36-89C0-7C223A5AD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80C9C4-A636-4062-8676-6DACFE13AEBF}"/>
              </a:ext>
            </a:extLst>
          </p:cNvPr>
          <p:cNvSpPr>
            <a:spLocks noGrp="1"/>
          </p:cNvSpPr>
          <p:nvPr>
            <p:ph type="dt" sz="half" idx="10"/>
          </p:nvPr>
        </p:nvSpPr>
        <p:spPr/>
        <p:txBody>
          <a:bodyPr/>
          <a:lstStyle/>
          <a:p>
            <a:fld id="{65C5C4D7-3D2A-4EAB-BFD6-ED31E1A8A62E}" type="datetimeFigureOut">
              <a:rPr lang="en-US" smtClean="0"/>
              <a:t>5/24/2023</a:t>
            </a:fld>
            <a:endParaRPr lang="en-US"/>
          </a:p>
        </p:txBody>
      </p:sp>
      <p:sp>
        <p:nvSpPr>
          <p:cNvPr id="5" name="Footer Placeholder 4">
            <a:extLst>
              <a:ext uri="{FF2B5EF4-FFF2-40B4-BE49-F238E27FC236}">
                <a16:creationId xmlns:a16="http://schemas.microsoft.com/office/drawing/2014/main" id="{ACF05C40-741C-4F1E-81FC-F10BCF237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FBA3D-3FD2-4393-9EAF-F7DCBD6B5E6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031983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4E5D-B33F-4EC8-ADEE-047F914E6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8ADEC-F278-4E36-A101-F653A3DEE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1A15-EEC8-4A80-A557-7981FD27EA93}"/>
              </a:ext>
            </a:extLst>
          </p:cNvPr>
          <p:cNvSpPr>
            <a:spLocks noGrp="1"/>
          </p:cNvSpPr>
          <p:nvPr>
            <p:ph type="dt" sz="half" idx="10"/>
          </p:nvPr>
        </p:nvSpPr>
        <p:spPr/>
        <p:txBody>
          <a:bodyPr/>
          <a:lstStyle/>
          <a:p>
            <a:fld id="{65C5C4D7-3D2A-4EAB-BFD6-ED31E1A8A62E}" type="datetimeFigureOut">
              <a:rPr lang="en-US" smtClean="0"/>
              <a:t>5/24/2023</a:t>
            </a:fld>
            <a:endParaRPr lang="en-US"/>
          </a:p>
        </p:txBody>
      </p:sp>
      <p:sp>
        <p:nvSpPr>
          <p:cNvPr id="5" name="Footer Placeholder 4">
            <a:extLst>
              <a:ext uri="{FF2B5EF4-FFF2-40B4-BE49-F238E27FC236}">
                <a16:creationId xmlns:a16="http://schemas.microsoft.com/office/drawing/2014/main" id="{DB26C7BB-829B-4FE0-AB2F-D67DC3D33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80EB-899B-4D7E-B3CA-600981F891F5}"/>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13490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39CE-A47A-4A36-8680-077E49A5E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A862C-D192-4832-A247-8F1420819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8B947-4F11-44FF-9B80-B2CB8D05378E}"/>
              </a:ext>
            </a:extLst>
          </p:cNvPr>
          <p:cNvSpPr>
            <a:spLocks noGrp="1"/>
          </p:cNvSpPr>
          <p:nvPr>
            <p:ph type="dt" sz="half" idx="10"/>
          </p:nvPr>
        </p:nvSpPr>
        <p:spPr/>
        <p:txBody>
          <a:bodyPr/>
          <a:lstStyle/>
          <a:p>
            <a:fld id="{65C5C4D7-3D2A-4EAB-BFD6-ED31E1A8A62E}" type="datetimeFigureOut">
              <a:rPr lang="en-US" smtClean="0"/>
              <a:t>5/24/2023</a:t>
            </a:fld>
            <a:endParaRPr lang="en-US"/>
          </a:p>
        </p:txBody>
      </p:sp>
      <p:sp>
        <p:nvSpPr>
          <p:cNvPr id="5" name="Footer Placeholder 4">
            <a:extLst>
              <a:ext uri="{FF2B5EF4-FFF2-40B4-BE49-F238E27FC236}">
                <a16:creationId xmlns:a16="http://schemas.microsoft.com/office/drawing/2014/main" id="{AA5BCF05-A704-4A11-897F-A85C9FFF7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ADD7C-A4FC-4855-8725-249B11F3E7E8}"/>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76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F28F-621D-400C-A4A9-699896B65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94481-4F7D-47D2-93FB-990BE5F2A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F1E0B-9AFF-447E-AFC9-A4E839ADD4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BD939-859F-4B64-9706-7CE01B16B55F}"/>
              </a:ext>
            </a:extLst>
          </p:cNvPr>
          <p:cNvSpPr>
            <a:spLocks noGrp="1"/>
          </p:cNvSpPr>
          <p:nvPr>
            <p:ph type="dt" sz="half" idx="10"/>
          </p:nvPr>
        </p:nvSpPr>
        <p:spPr/>
        <p:txBody>
          <a:bodyPr/>
          <a:lstStyle/>
          <a:p>
            <a:fld id="{65C5C4D7-3D2A-4EAB-BFD6-ED31E1A8A62E}" type="datetimeFigureOut">
              <a:rPr lang="en-US" smtClean="0"/>
              <a:t>5/24/2023</a:t>
            </a:fld>
            <a:endParaRPr lang="en-US"/>
          </a:p>
        </p:txBody>
      </p:sp>
      <p:sp>
        <p:nvSpPr>
          <p:cNvPr id="6" name="Footer Placeholder 5">
            <a:extLst>
              <a:ext uri="{FF2B5EF4-FFF2-40B4-BE49-F238E27FC236}">
                <a16:creationId xmlns:a16="http://schemas.microsoft.com/office/drawing/2014/main" id="{AE1FAA14-4C17-46C1-96C8-E05C505E0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72448-F6B2-40FC-B0A7-6319FA2CBED2}"/>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883051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820D-83FE-4AA4-8B0B-D87E1EE51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AE89BD-91EB-4FFA-9CBB-5506F3A1B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BD7C6-BE04-45A9-BE2B-D525A1D57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C7AFC-7882-4035-A19B-2FBC5E3A3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3F748-E849-4541-AA4B-629FEBCD9A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98EA1C-4DF5-4486-B806-1434DDEB42E7}"/>
              </a:ext>
            </a:extLst>
          </p:cNvPr>
          <p:cNvSpPr>
            <a:spLocks noGrp="1"/>
          </p:cNvSpPr>
          <p:nvPr>
            <p:ph type="dt" sz="half" idx="10"/>
          </p:nvPr>
        </p:nvSpPr>
        <p:spPr/>
        <p:txBody>
          <a:bodyPr/>
          <a:lstStyle/>
          <a:p>
            <a:fld id="{65C5C4D7-3D2A-4EAB-BFD6-ED31E1A8A62E}" type="datetimeFigureOut">
              <a:rPr lang="en-US" smtClean="0"/>
              <a:t>5/24/2023</a:t>
            </a:fld>
            <a:endParaRPr lang="en-US"/>
          </a:p>
        </p:txBody>
      </p:sp>
      <p:sp>
        <p:nvSpPr>
          <p:cNvPr id="8" name="Footer Placeholder 7">
            <a:extLst>
              <a:ext uri="{FF2B5EF4-FFF2-40B4-BE49-F238E27FC236}">
                <a16:creationId xmlns:a16="http://schemas.microsoft.com/office/drawing/2014/main" id="{85E10A2D-BDEB-4C57-89DE-2AA7AD65F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23C79E-C61E-4D67-9BF5-AFFF50B1537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789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7FB6-13CA-4D48-BE1C-E4CBF3197A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ABCE4E-77AD-4C09-88F2-C67D474CFD18}"/>
              </a:ext>
            </a:extLst>
          </p:cNvPr>
          <p:cNvSpPr>
            <a:spLocks noGrp="1"/>
          </p:cNvSpPr>
          <p:nvPr>
            <p:ph type="dt" sz="half" idx="10"/>
          </p:nvPr>
        </p:nvSpPr>
        <p:spPr/>
        <p:txBody>
          <a:bodyPr/>
          <a:lstStyle/>
          <a:p>
            <a:fld id="{65C5C4D7-3D2A-4EAB-BFD6-ED31E1A8A62E}" type="datetimeFigureOut">
              <a:rPr lang="en-US" smtClean="0"/>
              <a:t>5/24/2023</a:t>
            </a:fld>
            <a:endParaRPr lang="en-US"/>
          </a:p>
        </p:txBody>
      </p:sp>
      <p:sp>
        <p:nvSpPr>
          <p:cNvPr id="4" name="Footer Placeholder 3">
            <a:extLst>
              <a:ext uri="{FF2B5EF4-FFF2-40B4-BE49-F238E27FC236}">
                <a16:creationId xmlns:a16="http://schemas.microsoft.com/office/drawing/2014/main" id="{287C1123-B597-47A8-8C6E-56D1C6D74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DA36E7-0B69-4B99-A5D6-66F321EB2023}"/>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12731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BC8EA-720D-411C-976A-214A5B3B730B}"/>
              </a:ext>
            </a:extLst>
          </p:cNvPr>
          <p:cNvSpPr>
            <a:spLocks noGrp="1"/>
          </p:cNvSpPr>
          <p:nvPr>
            <p:ph type="dt" sz="half" idx="10"/>
          </p:nvPr>
        </p:nvSpPr>
        <p:spPr/>
        <p:txBody>
          <a:bodyPr/>
          <a:lstStyle/>
          <a:p>
            <a:fld id="{65C5C4D7-3D2A-4EAB-BFD6-ED31E1A8A62E}" type="datetimeFigureOut">
              <a:rPr lang="en-US" smtClean="0"/>
              <a:t>5/24/2023</a:t>
            </a:fld>
            <a:endParaRPr lang="en-US"/>
          </a:p>
        </p:txBody>
      </p:sp>
      <p:sp>
        <p:nvSpPr>
          <p:cNvPr id="3" name="Footer Placeholder 2">
            <a:extLst>
              <a:ext uri="{FF2B5EF4-FFF2-40B4-BE49-F238E27FC236}">
                <a16:creationId xmlns:a16="http://schemas.microsoft.com/office/drawing/2014/main" id="{B9F86188-A364-44BB-97CA-F259BC5F5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FB288-852B-4F14-8EEE-E986AE28E91A}"/>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78416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54C6-D135-4A39-892D-84997905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295EF-0109-49CF-B74A-A3CE5133A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8D58AF-9CBA-4C1A-B519-58680764B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EE8B-1527-4750-AE49-943D34CECC10}"/>
              </a:ext>
            </a:extLst>
          </p:cNvPr>
          <p:cNvSpPr>
            <a:spLocks noGrp="1"/>
          </p:cNvSpPr>
          <p:nvPr>
            <p:ph type="dt" sz="half" idx="10"/>
          </p:nvPr>
        </p:nvSpPr>
        <p:spPr/>
        <p:txBody>
          <a:bodyPr/>
          <a:lstStyle/>
          <a:p>
            <a:fld id="{65C5C4D7-3D2A-4EAB-BFD6-ED31E1A8A62E}" type="datetimeFigureOut">
              <a:rPr lang="en-US" smtClean="0"/>
              <a:t>5/24/2023</a:t>
            </a:fld>
            <a:endParaRPr lang="en-US"/>
          </a:p>
        </p:txBody>
      </p:sp>
      <p:sp>
        <p:nvSpPr>
          <p:cNvPr id="6" name="Footer Placeholder 5">
            <a:extLst>
              <a:ext uri="{FF2B5EF4-FFF2-40B4-BE49-F238E27FC236}">
                <a16:creationId xmlns:a16="http://schemas.microsoft.com/office/drawing/2014/main" id="{51061157-55C9-4A36-AD4A-F028BB124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38408-A999-42B4-8A2E-0276A82D7C8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16078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3B4-17E6-473D-A75F-50FAB7A7C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39BEC-13F1-481F-B3DC-9EFF0AB00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D3C8-E9EA-43A9-AE14-CD4C5619B363}"/>
              </a:ext>
            </a:extLst>
          </p:cNvPr>
          <p:cNvSpPr>
            <a:spLocks noGrp="1"/>
          </p:cNvSpPr>
          <p:nvPr>
            <p:ph type="dt" sz="half" idx="10"/>
          </p:nvPr>
        </p:nvSpPr>
        <p:spPr/>
        <p:txBody>
          <a:bodyPr/>
          <a:lstStyle/>
          <a:p>
            <a:fld id="{3940C304-EABD-4D8E-BDB1-C9E10E726F82}" type="datetimeFigureOut">
              <a:rPr lang="en-US" smtClean="0"/>
              <a:t>5/24/2023</a:t>
            </a:fld>
            <a:endParaRPr lang="en-US"/>
          </a:p>
        </p:txBody>
      </p:sp>
      <p:sp>
        <p:nvSpPr>
          <p:cNvPr id="5" name="Footer Placeholder 4">
            <a:extLst>
              <a:ext uri="{FF2B5EF4-FFF2-40B4-BE49-F238E27FC236}">
                <a16:creationId xmlns:a16="http://schemas.microsoft.com/office/drawing/2014/main" id="{FFE53FE1-DBB7-4EE7-AC8D-7318573FE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5F804-B0DE-4E66-B1AB-06CB4958716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12339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CC50-CE32-4D37-9E0F-ED433784C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051A3-496E-4789-8771-2FE8C11DC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2A2F3-7501-4DE2-863E-F55564E0D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DD2EB-4F66-456E-9717-DA5FFD61DDA6}"/>
              </a:ext>
            </a:extLst>
          </p:cNvPr>
          <p:cNvSpPr>
            <a:spLocks noGrp="1"/>
          </p:cNvSpPr>
          <p:nvPr>
            <p:ph type="dt" sz="half" idx="10"/>
          </p:nvPr>
        </p:nvSpPr>
        <p:spPr/>
        <p:txBody>
          <a:bodyPr/>
          <a:lstStyle/>
          <a:p>
            <a:fld id="{65C5C4D7-3D2A-4EAB-BFD6-ED31E1A8A62E}" type="datetimeFigureOut">
              <a:rPr lang="en-US" smtClean="0"/>
              <a:t>5/24/2023</a:t>
            </a:fld>
            <a:endParaRPr lang="en-US"/>
          </a:p>
        </p:txBody>
      </p:sp>
      <p:sp>
        <p:nvSpPr>
          <p:cNvPr id="6" name="Footer Placeholder 5">
            <a:extLst>
              <a:ext uri="{FF2B5EF4-FFF2-40B4-BE49-F238E27FC236}">
                <a16:creationId xmlns:a16="http://schemas.microsoft.com/office/drawing/2014/main" id="{E3A0F212-F151-4E41-B28F-5755276E2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A2D28-B9B6-4A0C-93CC-359E06F3570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20347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BF58-CC1E-4D4A-9588-D68AC8E5D8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50B123-6D2C-48D1-823B-F9ED0F291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A3861-7D04-4159-AD54-FB3465C2C615}"/>
              </a:ext>
            </a:extLst>
          </p:cNvPr>
          <p:cNvSpPr>
            <a:spLocks noGrp="1"/>
          </p:cNvSpPr>
          <p:nvPr>
            <p:ph type="dt" sz="half" idx="10"/>
          </p:nvPr>
        </p:nvSpPr>
        <p:spPr/>
        <p:txBody>
          <a:bodyPr/>
          <a:lstStyle/>
          <a:p>
            <a:fld id="{65C5C4D7-3D2A-4EAB-BFD6-ED31E1A8A62E}" type="datetimeFigureOut">
              <a:rPr lang="en-US" smtClean="0"/>
              <a:t>5/24/2023</a:t>
            </a:fld>
            <a:endParaRPr lang="en-US"/>
          </a:p>
        </p:txBody>
      </p:sp>
      <p:sp>
        <p:nvSpPr>
          <p:cNvPr id="5" name="Footer Placeholder 4">
            <a:extLst>
              <a:ext uri="{FF2B5EF4-FFF2-40B4-BE49-F238E27FC236}">
                <a16:creationId xmlns:a16="http://schemas.microsoft.com/office/drawing/2014/main" id="{80619C53-D479-4B34-8980-69747C8FC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4292-2108-483B-B74B-8E722B2298E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70811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C2A90-E516-4765-8F39-53D8591CCF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1D3DB-69FA-4C71-ABAC-7904EE8710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17E0B-9F57-491F-B1F7-16CD9497269E}"/>
              </a:ext>
            </a:extLst>
          </p:cNvPr>
          <p:cNvSpPr>
            <a:spLocks noGrp="1"/>
          </p:cNvSpPr>
          <p:nvPr>
            <p:ph type="dt" sz="half" idx="10"/>
          </p:nvPr>
        </p:nvSpPr>
        <p:spPr/>
        <p:txBody>
          <a:bodyPr/>
          <a:lstStyle/>
          <a:p>
            <a:fld id="{65C5C4D7-3D2A-4EAB-BFD6-ED31E1A8A62E}" type="datetimeFigureOut">
              <a:rPr lang="en-US" smtClean="0"/>
              <a:t>5/24/2023</a:t>
            </a:fld>
            <a:endParaRPr lang="en-US"/>
          </a:p>
        </p:txBody>
      </p:sp>
      <p:sp>
        <p:nvSpPr>
          <p:cNvPr id="5" name="Footer Placeholder 4">
            <a:extLst>
              <a:ext uri="{FF2B5EF4-FFF2-40B4-BE49-F238E27FC236}">
                <a16:creationId xmlns:a16="http://schemas.microsoft.com/office/drawing/2014/main" id="{F969DA19-5950-4579-AE8A-B0393F6DE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47A2D-4E78-46CD-A134-439B9445032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96477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738A-4854-4BF3-A917-C9A076989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0E919-BBFE-4D28-9FDF-27B2CB1B21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B2D45-5E8E-4BA8-B3DF-5FC31122F76B}"/>
              </a:ext>
            </a:extLst>
          </p:cNvPr>
          <p:cNvSpPr>
            <a:spLocks noGrp="1"/>
          </p:cNvSpPr>
          <p:nvPr>
            <p:ph type="dt" sz="half" idx="10"/>
          </p:nvPr>
        </p:nvSpPr>
        <p:spPr/>
        <p:txBody>
          <a:bodyPr/>
          <a:lstStyle/>
          <a:p>
            <a:fld id="{29FEBCD7-BF6C-4732-BDDA-53C6FC462403}" type="datetimeFigureOut">
              <a:rPr lang="en-US" smtClean="0"/>
              <a:t>5/24/2023</a:t>
            </a:fld>
            <a:endParaRPr lang="en-US"/>
          </a:p>
        </p:txBody>
      </p:sp>
      <p:sp>
        <p:nvSpPr>
          <p:cNvPr id="5" name="Footer Placeholder 4">
            <a:extLst>
              <a:ext uri="{FF2B5EF4-FFF2-40B4-BE49-F238E27FC236}">
                <a16:creationId xmlns:a16="http://schemas.microsoft.com/office/drawing/2014/main" id="{FE6926B3-ABEC-4539-AAD7-D95DA811D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6B8D7-F412-4F21-8039-73A2253EE0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99988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A11B-1F7E-4E90-8FE5-235486A3B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02923-C320-4E6D-89F6-3024F2EB4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82357-7437-4501-BED8-D579CEB8AFDC}"/>
              </a:ext>
            </a:extLst>
          </p:cNvPr>
          <p:cNvSpPr>
            <a:spLocks noGrp="1"/>
          </p:cNvSpPr>
          <p:nvPr>
            <p:ph type="dt" sz="half" idx="10"/>
          </p:nvPr>
        </p:nvSpPr>
        <p:spPr/>
        <p:txBody>
          <a:bodyPr/>
          <a:lstStyle/>
          <a:p>
            <a:fld id="{29FEBCD7-BF6C-4732-BDDA-53C6FC462403}" type="datetimeFigureOut">
              <a:rPr lang="en-US" smtClean="0"/>
              <a:t>5/24/2023</a:t>
            </a:fld>
            <a:endParaRPr lang="en-US"/>
          </a:p>
        </p:txBody>
      </p:sp>
      <p:sp>
        <p:nvSpPr>
          <p:cNvPr id="5" name="Footer Placeholder 4">
            <a:extLst>
              <a:ext uri="{FF2B5EF4-FFF2-40B4-BE49-F238E27FC236}">
                <a16:creationId xmlns:a16="http://schemas.microsoft.com/office/drawing/2014/main" id="{5711F2AC-BEF2-4A54-97D7-1ACAE7E31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9E371-2935-4ADC-836A-0C9494FDB194}"/>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404011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D0BC-0140-4229-B91D-A0CB239F2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4EC4CF-5BCC-41DD-8BB5-0F139213A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645B3-52E3-477C-97EA-21C14DB596F6}"/>
              </a:ext>
            </a:extLst>
          </p:cNvPr>
          <p:cNvSpPr>
            <a:spLocks noGrp="1"/>
          </p:cNvSpPr>
          <p:nvPr>
            <p:ph type="dt" sz="half" idx="10"/>
          </p:nvPr>
        </p:nvSpPr>
        <p:spPr/>
        <p:txBody>
          <a:bodyPr/>
          <a:lstStyle/>
          <a:p>
            <a:fld id="{29FEBCD7-BF6C-4732-BDDA-53C6FC462403}" type="datetimeFigureOut">
              <a:rPr lang="en-US" smtClean="0"/>
              <a:t>5/24/2023</a:t>
            </a:fld>
            <a:endParaRPr lang="en-US"/>
          </a:p>
        </p:txBody>
      </p:sp>
      <p:sp>
        <p:nvSpPr>
          <p:cNvPr id="5" name="Footer Placeholder 4">
            <a:extLst>
              <a:ext uri="{FF2B5EF4-FFF2-40B4-BE49-F238E27FC236}">
                <a16:creationId xmlns:a16="http://schemas.microsoft.com/office/drawing/2014/main" id="{4FDEE6F7-9E5F-4850-8271-1C1AE0D44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F7DE6-FC9C-4F2C-879E-C361A5EF101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000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C9A8-8E92-4B55-8F1A-05C810AA30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771F8-414B-4B67-932D-9BF5E2F93A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CA0E7-03D1-488D-9F69-5BCC9077F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47D988-19F6-4011-86B3-4816918A28F0}"/>
              </a:ext>
            </a:extLst>
          </p:cNvPr>
          <p:cNvSpPr>
            <a:spLocks noGrp="1"/>
          </p:cNvSpPr>
          <p:nvPr>
            <p:ph type="dt" sz="half" idx="10"/>
          </p:nvPr>
        </p:nvSpPr>
        <p:spPr/>
        <p:txBody>
          <a:bodyPr/>
          <a:lstStyle/>
          <a:p>
            <a:fld id="{29FEBCD7-BF6C-4732-BDDA-53C6FC462403}" type="datetimeFigureOut">
              <a:rPr lang="en-US" smtClean="0"/>
              <a:t>5/24/2023</a:t>
            </a:fld>
            <a:endParaRPr lang="en-US"/>
          </a:p>
        </p:txBody>
      </p:sp>
      <p:sp>
        <p:nvSpPr>
          <p:cNvPr id="6" name="Footer Placeholder 5">
            <a:extLst>
              <a:ext uri="{FF2B5EF4-FFF2-40B4-BE49-F238E27FC236}">
                <a16:creationId xmlns:a16="http://schemas.microsoft.com/office/drawing/2014/main" id="{00BC8CE7-820E-4F3A-A481-8A2DEECBA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F0A5E7-DAB5-4B0C-874D-CF78233DB22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864992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AD23D-1C2D-4E1D-B9BF-32C9EB7B0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8A8E47-1FB2-41AE-BC40-D7210E7B0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C8B35-F2A2-49D4-87AD-6F8E64621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63B044-D6E2-42FF-A3E0-E083EA6220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25D1F-0DE1-49A7-A450-8E63647814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5F60EA-CDA8-4F52-BE10-3DBD4E443BD5}"/>
              </a:ext>
            </a:extLst>
          </p:cNvPr>
          <p:cNvSpPr>
            <a:spLocks noGrp="1"/>
          </p:cNvSpPr>
          <p:nvPr>
            <p:ph type="dt" sz="half" idx="10"/>
          </p:nvPr>
        </p:nvSpPr>
        <p:spPr/>
        <p:txBody>
          <a:bodyPr/>
          <a:lstStyle/>
          <a:p>
            <a:fld id="{29FEBCD7-BF6C-4732-BDDA-53C6FC462403}" type="datetimeFigureOut">
              <a:rPr lang="en-US" smtClean="0"/>
              <a:t>5/24/2023</a:t>
            </a:fld>
            <a:endParaRPr lang="en-US"/>
          </a:p>
        </p:txBody>
      </p:sp>
      <p:sp>
        <p:nvSpPr>
          <p:cNvPr id="8" name="Footer Placeholder 7">
            <a:extLst>
              <a:ext uri="{FF2B5EF4-FFF2-40B4-BE49-F238E27FC236}">
                <a16:creationId xmlns:a16="http://schemas.microsoft.com/office/drawing/2014/main" id="{2BB0D4E2-9B61-40FD-9333-DA1C195FFB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E09642-0E8D-486E-9AD9-A518564B5FF7}"/>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874866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1F2E-1E83-4FC0-A87B-A596F6A4F2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D1E68-1DF8-4411-A3E7-EEEF4C246E96}"/>
              </a:ext>
            </a:extLst>
          </p:cNvPr>
          <p:cNvSpPr>
            <a:spLocks noGrp="1"/>
          </p:cNvSpPr>
          <p:nvPr>
            <p:ph type="dt" sz="half" idx="10"/>
          </p:nvPr>
        </p:nvSpPr>
        <p:spPr/>
        <p:txBody>
          <a:bodyPr/>
          <a:lstStyle/>
          <a:p>
            <a:fld id="{29FEBCD7-BF6C-4732-BDDA-53C6FC462403}" type="datetimeFigureOut">
              <a:rPr lang="en-US" smtClean="0"/>
              <a:t>5/24/2023</a:t>
            </a:fld>
            <a:endParaRPr lang="en-US"/>
          </a:p>
        </p:txBody>
      </p:sp>
      <p:sp>
        <p:nvSpPr>
          <p:cNvPr id="4" name="Footer Placeholder 3">
            <a:extLst>
              <a:ext uri="{FF2B5EF4-FFF2-40B4-BE49-F238E27FC236}">
                <a16:creationId xmlns:a16="http://schemas.microsoft.com/office/drawing/2014/main" id="{0EE56EFE-DB12-4F8F-A716-47CFE6EFA3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F241A-1F9C-42F6-A2CF-28530F81BA0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833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B50A5E-B821-4498-A121-1E695986E5F6}"/>
              </a:ext>
            </a:extLst>
          </p:cNvPr>
          <p:cNvSpPr>
            <a:spLocks noGrp="1"/>
          </p:cNvSpPr>
          <p:nvPr>
            <p:ph type="dt" sz="half" idx="10"/>
          </p:nvPr>
        </p:nvSpPr>
        <p:spPr/>
        <p:txBody>
          <a:bodyPr/>
          <a:lstStyle/>
          <a:p>
            <a:fld id="{29FEBCD7-BF6C-4732-BDDA-53C6FC462403}" type="datetimeFigureOut">
              <a:rPr lang="en-US" smtClean="0"/>
              <a:t>5/24/2023</a:t>
            </a:fld>
            <a:endParaRPr lang="en-US"/>
          </a:p>
        </p:txBody>
      </p:sp>
      <p:sp>
        <p:nvSpPr>
          <p:cNvPr id="3" name="Footer Placeholder 2">
            <a:extLst>
              <a:ext uri="{FF2B5EF4-FFF2-40B4-BE49-F238E27FC236}">
                <a16:creationId xmlns:a16="http://schemas.microsoft.com/office/drawing/2014/main" id="{1E7A3375-728A-4A00-B673-DDDB8E973A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592F36-C84F-4D25-9D6A-22CD6508096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41061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F041-B11E-4041-A201-9A7D1E205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A5F17-D9CE-4140-B416-21C6A5617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726A2-194B-4A03-998A-BA210549CC34}"/>
              </a:ext>
            </a:extLst>
          </p:cNvPr>
          <p:cNvSpPr>
            <a:spLocks noGrp="1"/>
          </p:cNvSpPr>
          <p:nvPr>
            <p:ph type="dt" sz="half" idx="10"/>
          </p:nvPr>
        </p:nvSpPr>
        <p:spPr/>
        <p:txBody>
          <a:bodyPr/>
          <a:lstStyle/>
          <a:p>
            <a:fld id="{3940C304-EABD-4D8E-BDB1-C9E10E726F82}" type="datetimeFigureOut">
              <a:rPr lang="en-US" smtClean="0"/>
              <a:t>5/24/2023</a:t>
            </a:fld>
            <a:endParaRPr lang="en-US"/>
          </a:p>
        </p:txBody>
      </p:sp>
      <p:sp>
        <p:nvSpPr>
          <p:cNvPr id="5" name="Footer Placeholder 4">
            <a:extLst>
              <a:ext uri="{FF2B5EF4-FFF2-40B4-BE49-F238E27FC236}">
                <a16:creationId xmlns:a16="http://schemas.microsoft.com/office/drawing/2014/main" id="{F70C8D4F-FDF4-4024-91E5-575B9328F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E50DD-E09E-43ED-9239-53D78A5640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819163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EA04-9767-4566-8CAB-A46038C7F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D6E210-EC55-4F2D-A4E4-1C8FA686A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11F697-940E-4B22-B660-4D0437D5DA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476C6-7A77-40CC-8264-3602EA8DED32}"/>
              </a:ext>
            </a:extLst>
          </p:cNvPr>
          <p:cNvSpPr>
            <a:spLocks noGrp="1"/>
          </p:cNvSpPr>
          <p:nvPr>
            <p:ph type="dt" sz="half" idx="10"/>
          </p:nvPr>
        </p:nvSpPr>
        <p:spPr/>
        <p:txBody>
          <a:bodyPr/>
          <a:lstStyle/>
          <a:p>
            <a:fld id="{29FEBCD7-BF6C-4732-BDDA-53C6FC462403}" type="datetimeFigureOut">
              <a:rPr lang="en-US" smtClean="0"/>
              <a:t>5/24/2023</a:t>
            </a:fld>
            <a:endParaRPr lang="en-US"/>
          </a:p>
        </p:txBody>
      </p:sp>
      <p:sp>
        <p:nvSpPr>
          <p:cNvPr id="6" name="Footer Placeholder 5">
            <a:extLst>
              <a:ext uri="{FF2B5EF4-FFF2-40B4-BE49-F238E27FC236}">
                <a16:creationId xmlns:a16="http://schemas.microsoft.com/office/drawing/2014/main" id="{D59138E6-2ECD-4442-9988-DD63A9259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F6E07-F04C-4135-9F7D-4D57B51598F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633322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E813-475B-4699-9257-53A86103B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A231A1-A7AB-4A12-B3DC-C63006B4D0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15754-4342-48C0-908A-96C7AF36E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D534EF-CF8C-4AC8-860E-EC0BA2E414D0}"/>
              </a:ext>
            </a:extLst>
          </p:cNvPr>
          <p:cNvSpPr>
            <a:spLocks noGrp="1"/>
          </p:cNvSpPr>
          <p:nvPr>
            <p:ph type="dt" sz="half" idx="10"/>
          </p:nvPr>
        </p:nvSpPr>
        <p:spPr/>
        <p:txBody>
          <a:bodyPr/>
          <a:lstStyle/>
          <a:p>
            <a:fld id="{29FEBCD7-BF6C-4732-BDDA-53C6FC462403}" type="datetimeFigureOut">
              <a:rPr lang="en-US" smtClean="0"/>
              <a:t>5/24/2023</a:t>
            </a:fld>
            <a:endParaRPr lang="en-US"/>
          </a:p>
        </p:txBody>
      </p:sp>
      <p:sp>
        <p:nvSpPr>
          <p:cNvPr id="6" name="Footer Placeholder 5">
            <a:extLst>
              <a:ext uri="{FF2B5EF4-FFF2-40B4-BE49-F238E27FC236}">
                <a16:creationId xmlns:a16="http://schemas.microsoft.com/office/drawing/2014/main" id="{DB4FFF97-FB17-4ADA-AD36-994B4EC2B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DDC27-5F49-416A-91FD-CF8D88181D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785741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AA77-3548-44FC-AF4D-591025EBC4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7D9F3-BB5F-412D-942C-72539CE7C4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A066B-C52C-428D-A1FD-2CBF1C263356}"/>
              </a:ext>
            </a:extLst>
          </p:cNvPr>
          <p:cNvSpPr>
            <a:spLocks noGrp="1"/>
          </p:cNvSpPr>
          <p:nvPr>
            <p:ph type="dt" sz="half" idx="10"/>
          </p:nvPr>
        </p:nvSpPr>
        <p:spPr/>
        <p:txBody>
          <a:bodyPr/>
          <a:lstStyle/>
          <a:p>
            <a:fld id="{29FEBCD7-BF6C-4732-BDDA-53C6FC462403}" type="datetimeFigureOut">
              <a:rPr lang="en-US" smtClean="0"/>
              <a:t>5/24/2023</a:t>
            </a:fld>
            <a:endParaRPr lang="en-US"/>
          </a:p>
        </p:txBody>
      </p:sp>
      <p:sp>
        <p:nvSpPr>
          <p:cNvPr id="5" name="Footer Placeholder 4">
            <a:extLst>
              <a:ext uri="{FF2B5EF4-FFF2-40B4-BE49-F238E27FC236}">
                <a16:creationId xmlns:a16="http://schemas.microsoft.com/office/drawing/2014/main" id="{DE57A9B1-4866-44AB-9A0B-FFB98DA3B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5D7B1-D28F-4BC0-A69C-DA8D4B21F2E3}"/>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635112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90B765-A5C9-40EC-8BDB-5FD63027B7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DEF76E-A503-4792-A6FC-282DF36597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A3FF9-FFAA-44E7-9AB3-2010AE01009F}"/>
              </a:ext>
            </a:extLst>
          </p:cNvPr>
          <p:cNvSpPr>
            <a:spLocks noGrp="1"/>
          </p:cNvSpPr>
          <p:nvPr>
            <p:ph type="dt" sz="half" idx="10"/>
          </p:nvPr>
        </p:nvSpPr>
        <p:spPr/>
        <p:txBody>
          <a:bodyPr/>
          <a:lstStyle/>
          <a:p>
            <a:fld id="{29FEBCD7-BF6C-4732-BDDA-53C6FC462403}" type="datetimeFigureOut">
              <a:rPr lang="en-US" smtClean="0"/>
              <a:t>5/24/2023</a:t>
            </a:fld>
            <a:endParaRPr lang="en-US"/>
          </a:p>
        </p:txBody>
      </p:sp>
      <p:sp>
        <p:nvSpPr>
          <p:cNvPr id="5" name="Footer Placeholder 4">
            <a:extLst>
              <a:ext uri="{FF2B5EF4-FFF2-40B4-BE49-F238E27FC236}">
                <a16:creationId xmlns:a16="http://schemas.microsoft.com/office/drawing/2014/main" id="{CFF4CCB5-ECCF-4D4D-A210-4AED12DE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A2C10-DF0D-4F08-AAA8-4C70655483F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259287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4440-93B2-4827-AC02-ED5C5C178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EF1DC-FDC1-4E38-B3BA-135444932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B5E699-9A5B-48B7-8E76-A6E95170A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B7A19-914F-414D-9B6E-B30E8D74B5C1}"/>
              </a:ext>
            </a:extLst>
          </p:cNvPr>
          <p:cNvSpPr>
            <a:spLocks noGrp="1"/>
          </p:cNvSpPr>
          <p:nvPr>
            <p:ph type="dt" sz="half" idx="10"/>
          </p:nvPr>
        </p:nvSpPr>
        <p:spPr/>
        <p:txBody>
          <a:bodyPr/>
          <a:lstStyle/>
          <a:p>
            <a:fld id="{3940C304-EABD-4D8E-BDB1-C9E10E726F82}" type="datetimeFigureOut">
              <a:rPr lang="en-US" smtClean="0"/>
              <a:t>5/24/2023</a:t>
            </a:fld>
            <a:endParaRPr lang="en-US"/>
          </a:p>
        </p:txBody>
      </p:sp>
      <p:sp>
        <p:nvSpPr>
          <p:cNvPr id="6" name="Footer Placeholder 5">
            <a:extLst>
              <a:ext uri="{FF2B5EF4-FFF2-40B4-BE49-F238E27FC236}">
                <a16:creationId xmlns:a16="http://schemas.microsoft.com/office/drawing/2014/main" id="{7B0FD349-7171-4241-9950-D84118E0A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C63D-E98B-4C21-AD36-2E31EC22A055}"/>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01182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0FD0-9191-48EF-B95D-5ED1DA8D76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028EEF-5790-4ADB-8FCC-8E7E966AE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158D5-6326-4D96-AA09-167BC498E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D90311-5022-4B49-B8FA-2094CAC4E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2AF069-7D22-4078-B514-B95D1DECD0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F7839B-B0EA-4B9B-A656-DB2383271469}"/>
              </a:ext>
            </a:extLst>
          </p:cNvPr>
          <p:cNvSpPr>
            <a:spLocks noGrp="1"/>
          </p:cNvSpPr>
          <p:nvPr>
            <p:ph type="dt" sz="half" idx="10"/>
          </p:nvPr>
        </p:nvSpPr>
        <p:spPr/>
        <p:txBody>
          <a:bodyPr/>
          <a:lstStyle/>
          <a:p>
            <a:fld id="{3940C304-EABD-4D8E-BDB1-C9E10E726F82}" type="datetimeFigureOut">
              <a:rPr lang="en-US" smtClean="0"/>
              <a:t>5/24/2023</a:t>
            </a:fld>
            <a:endParaRPr lang="en-US"/>
          </a:p>
        </p:txBody>
      </p:sp>
      <p:sp>
        <p:nvSpPr>
          <p:cNvPr id="8" name="Footer Placeholder 7">
            <a:extLst>
              <a:ext uri="{FF2B5EF4-FFF2-40B4-BE49-F238E27FC236}">
                <a16:creationId xmlns:a16="http://schemas.microsoft.com/office/drawing/2014/main" id="{BC34D989-D769-4750-9E80-06D75D318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8972B7-05AA-4F10-BA94-84A33A41FBE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84852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C620-09BE-40D7-9350-7E7A37716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F4277-204D-42AF-B83E-ED36B0503FD3}"/>
              </a:ext>
            </a:extLst>
          </p:cNvPr>
          <p:cNvSpPr>
            <a:spLocks noGrp="1"/>
          </p:cNvSpPr>
          <p:nvPr>
            <p:ph type="dt" sz="half" idx="10"/>
          </p:nvPr>
        </p:nvSpPr>
        <p:spPr/>
        <p:txBody>
          <a:bodyPr/>
          <a:lstStyle/>
          <a:p>
            <a:fld id="{3940C304-EABD-4D8E-BDB1-C9E10E726F82}" type="datetimeFigureOut">
              <a:rPr lang="en-US" smtClean="0"/>
              <a:t>5/24/2023</a:t>
            </a:fld>
            <a:endParaRPr lang="en-US"/>
          </a:p>
        </p:txBody>
      </p:sp>
      <p:sp>
        <p:nvSpPr>
          <p:cNvPr id="4" name="Footer Placeholder 3">
            <a:extLst>
              <a:ext uri="{FF2B5EF4-FFF2-40B4-BE49-F238E27FC236}">
                <a16:creationId xmlns:a16="http://schemas.microsoft.com/office/drawing/2014/main" id="{851646A0-B154-4BCF-9737-D36C4802DB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D8813-B1F3-47D3-A837-3AA2126D4942}"/>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4776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48F3A-4425-4237-9477-D1BE85D8FD7F}"/>
              </a:ext>
            </a:extLst>
          </p:cNvPr>
          <p:cNvSpPr>
            <a:spLocks noGrp="1"/>
          </p:cNvSpPr>
          <p:nvPr>
            <p:ph type="dt" sz="half" idx="10"/>
          </p:nvPr>
        </p:nvSpPr>
        <p:spPr/>
        <p:txBody>
          <a:bodyPr/>
          <a:lstStyle/>
          <a:p>
            <a:fld id="{3940C304-EABD-4D8E-BDB1-C9E10E726F82}" type="datetimeFigureOut">
              <a:rPr lang="en-US" smtClean="0"/>
              <a:t>5/24/2023</a:t>
            </a:fld>
            <a:endParaRPr lang="en-US"/>
          </a:p>
        </p:txBody>
      </p:sp>
      <p:sp>
        <p:nvSpPr>
          <p:cNvPr id="3" name="Footer Placeholder 2">
            <a:extLst>
              <a:ext uri="{FF2B5EF4-FFF2-40B4-BE49-F238E27FC236}">
                <a16:creationId xmlns:a16="http://schemas.microsoft.com/office/drawing/2014/main" id="{6BF89B01-5A8D-40E7-A4B4-6E7B8D337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D8E38B-0AA2-4F0D-A986-72764FD4E6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269691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F1C2-37C8-423B-9846-7A941DF97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1060C-B6DA-4AF7-AAFD-61B5FF79C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91440-CBE0-4894-9A76-F7CD4F42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7B699-A176-43E4-86AA-736C90ED03D6}"/>
              </a:ext>
            </a:extLst>
          </p:cNvPr>
          <p:cNvSpPr>
            <a:spLocks noGrp="1"/>
          </p:cNvSpPr>
          <p:nvPr>
            <p:ph type="dt" sz="half" idx="10"/>
          </p:nvPr>
        </p:nvSpPr>
        <p:spPr/>
        <p:txBody>
          <a:bodyPr/>
          <a:lstStyle/>
          <a:p>
            <a:fld id="{3940C304-EABD-4D8E-BDB1-C9E10E726F82}" type="datetimeFigureOut">
              <a:rPr lang="en-US" smtClean="0"/>
              <a:t>5/24/2023</a:t>
            </a:fld>
            <a:endParaRPr lang="en-US"/>
          </a:p>
        </p:txBody>
      </p:sp>
      <p:sp>
        <p:nvSpPr>
          <p:cNvPr id="6" name="Footer Placeholder 5">
            <a:extLst>
              <a:ext uri="{FF2B5EF4-FFF2-40B4-BE49-F238E27FC236}">
                <a16:creationId xmlns:a16="http://schemas.microsoft.com/office/drawing/2014/main" id="{0C2A03A2-13D1-4370-9DA3-1131C95D0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E4E81-823F-45D0-917B-25D5D4C67C4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9583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C56-BA76-4B91-89F2-7056BA055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662255-4B5F-4336-90D4-AABB69E5A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553FDD-EF79-4CB4-98E9-69E7ECDC4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6F381-9D65-42EC-8192-D6585557D3D8}"/>
              </a:ext>
            </a:extLst>
          </p:cNvPr>
          <p:cNvSpPr>
            <a:spLocks noGrp="1"/>
          </p:cNvSpPr>
          <p:nvPr>
            <p:ph type="dt" sz="half" idx="10"/>
          </p:nvPr>
        </p:nvSpPr>
        <p:spPr/>
        <p:txBody>
          <a:bodyPr/>
          <a:lstStyle/>
          <a:p>
            <a:fld id="{3940C304-EABD-4D8E-BDB1-C9E10E726F82}" type="datetimeFigureOut">
              <a:rPr lang="en-US" smtClean="0"/>
              <a:t>5/24/2023</a:t>
            </a:fld>
            <a:endParaRPr lang="en-US"/>
          </a:p>
        </p:txBody>
      </p:sp>
      <p:sp>
        <p:nvSpPr>
          <p:cNvPr id="6" name="Footer Placeholder 5">
            <a:extLst>
              <a:ext uri="{FF2B5EF4-FFF2-40B4-BE49-F238E27FC236}">
                <a16:creationId xmlns:a16="http://schemas.microsoft.com/office/drawing/2014/main" id="{10ACC8A5-926B-4A8B-93A5-C838009ED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4C004-46F5-4987-8099-6C825718809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750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07021-A815-44A8-A605-B696684A1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C3325B-7D8B-4A36-87A4-CAB77B0E7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D8AB-EF46-4D3C-80F3-2FA9BDEF3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0C304-EABD-4D8E-BDB1-C9E10E726F82}" type="datetimeFigureOut">
              <a:rPr lang="en-US" smtClean="0"/>
              <a:t>5/24/2023</a:t>
            </a:fld>
            <a:endParaRPr lang="en-US"/>
          </a:p>
        </p:txBody>
      </p:sp>
      <p:sp>
        <p:nvSpPr>
          <p:cNvPr id="5" name="Footer Placeholder 4">
            <a:extLst>
              <a:ext uri="{FF2B5EF4-FFF2-40B4-BE49-F238E27FC236}">
                <a16:creationId xmlns:a16="http://schemas.microsoft.com/office/drawing/2014/main" id="{DB447C06-44DC-4149-A518-491D2C88C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48CAB8-D696-470B-9559-47C67E659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DC2-9F12-4526-A177-EDDB464B9D11}" type="slidenum">
              <a:rPr lang="en-US" smtClean="0"/>
              <a:t>‹#›</a:t>
            </a:fld>
            <a:endParaRPr lang="en-US"/>
          </a:p>
        </p:txBody>
      </p:sp>
    </p:spTree>
    <p:extLst>
      <p:ext uri="{BB962C8B-B14F-4D97-AF65-F5344CB8AC3E}">
        <p14:creationId xmlns:p14="http://schemas.microsoft.com/office/powerpoint/2010/main" val="27664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24A-8E83-44AE-85AF-D2D9094BD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7AF27-1DDA-4648-826D-1B6F164EE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7DEAC-A83E-4BD4-882C-44122735C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5C4D7-3D2A-4EAB-BFD6-ED31E1A8A62E}" type="datetimeFigureOut">
              <a:rPr lang="en-US" smtClean="0"/>
              <a:t>5/24/2023</a:t>
            </a:fld>
            <a:endParaRPr lang="en-US"/>
          </a:p>
        </p:txBody>
      </p:sp>
      <p:sp>
        <p:nvSpPr>
          <p:cNvPr id="5" name="Footer Placeholder 4">
            <a:extLst>
              <a:ext uri="{FF2B5EF4-FFF2-40B4-BE49-F238E27FC236}">
                <a16:creationId xmlns:a16="http://schemas.microsoft.com/office/drawing/2014/main" id="{7B9BA338-669B-4BAF-82D4-805058F1F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74C7D-A9A0-4C6E-8531-D019587AC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1135B-78BA-4EA5-9082-8DB6E02B36B8}" type="slidenum">
              <a:rPr lang="en-US" smtClean="0"/>
              <a:t>‹#›</a:t>
            </a:fld>
            <a:endParaRPr lang="en-US"/>
          </a:p>
        </p:txBody>
      </p:sp>
    </p:spTree>
    <p:extLst>
      <p:ext uri="{BB962C8B-B14F-4D97-AF65-F5344CB8AC3E}">
        <p14:creationId xmlns:p14="http://schemas.microsoft.com/office/powerpoint/2010/main" val="434525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2827E-1521-4C4B-A824-322C0C1692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725A5B-AC43-49CB-8E02-9EA4D8101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9A972-7585-4658-BE78-B716664B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EBCD7-BF6C-4732-BDDA-53C6FC462403}" type="datetimeFigureOut">
              <a:rPr lang="en-US" smtClean="0"/>
              <a:t>5/24/2023</a:t>
            </a:fld>
            <a:endParaRPr lang="en-US"/>
          </a:p>
        </p:txBody>
      </p:sp>
      <p:sp>
        <p:nvSpPr>
          <p:cNvPr id="5" name="Footer Placeholder 4">
            <a:extLst>
              <a:ext uri="{FF2B5EF4-FFF2-40B4-BE49-F238E27FC236}">
                <a16:creationId xmlns:a16="http://schemas.microsoft.com/office/drawing/2014/main" id="{D4921B51-01BE-48A5-A277-6BCC7FC15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61E1B2-A028-433C-815B-D020144D04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E9DFB-5B1D-4955-B058-2919C38D5605}" type="slidenum">
              <a:rPr lang="en-US" smtClean="0"/>
              <a:t>‹#›</a:t>
            </a:fld>
            <a:endParaRPr lang="en-US"/>
          </a:p>
        </p:txBody>
      </p:sp>
    </p:spTree>
    <p:extLst>
      <p:ext uri="{BB962C8B-B14F-4D97-AF65-F5344CB8AC3E}">
        <p14:creationId xmlns:p14="http://schemas.microsoft.com/office/powerpoint/2010/main" val="366615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customXml" Target="../ink/ink3.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E72663B-3E40-5986-A628-2F9CFBDE3C19}"/>
              </a:ext>
            </a:extLst>
          </p:cNvPr>
          <p:cNvPicPr>
            <a:picLocks noChangeAspect="1"/>
          </p:cNvPicPr>
          <p:nvPr/>
        </p:nvPicPr>
        <p:blipFill rotWithShape="1">
          <a:blip r:embed="rId3">
            <a:extLst>
              <a:ext uri="{28A0092B-C50C-407E-A947-70E740481C1C}">
                <a14:useLocalDpi xmlns:a14="http://schemas.microsoft.com/office/drawing/2010/main" val="0"/>
              </a:ext>
            </a:extLst>
          </a:blip>
          <a:srcRect l="5409" t="3684" r="1375" b="42947"/>
          <a:stretch/>
        </p:blipFill>
        <p:spPr>
          <a:xfrm>
            <a:off x="-114301" y="-2"/>
            <a:ext cx="7750748" cy="6858002"/>
          </a:xfrm>
          <a:prstGeom prst="rect">
            <a:avLst/>
          </a:prstGeom>
        </p:spPr>
      </p:pic>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s-CO" sz="2400" b="0" i="0" u="none" strike="noStrike" dirty="0">
                <a:solidFill>
                  <a:srgbClr val="FFFFFF"/>
                </a:solidFill>
                <a:effectLst/>
                <a:latin typeface="Calibri" panose="020F0502020204030204" pitchFamily="34" charset="0"/>
              </a:rPr>
              <a:t>Introducción</a:t>
            </a:r>
            <a:r>
              <a:rPr lang="es-CO" sz="2400" b="0" i="0" u="none" strike="noStrike" dirty="0">
                <a:solidFill>
                  <a:srgbClr val="FFFFFF"/>
                </a:solidFill>
                <a:effectLst/>
                <a:latin typeface="Calibri Light" panose="020F0302020204030204" pitchFamily="34" charset="0"/>
              </a:rPr>
              <a:t> a ​​​</a:t>
            </a:r>
            <a:r>
              <a:rPr lang="es-CO" sz="2400" b="0" i="0" u="none" strike="noStrike" dirty="0">
                <a:solidFill>
                  <a:srgbClr val="000000"/>
                </a:solidFill>
                <a:effectLst/>
                <a:latin typeface="Calibri Light" panose="020F0302020204030204" pitchFamily="34" charset="0"/>
              </a:rPr>
              <a:t>​​</a:t>
            </a:r>
            <a:r>
              <a:rPr lang="es-CO" sz="2400" b="0" i="0" dirty="0">
                <a:solidFill>
                  <a:srgbClr val="000000"/>
                </a:solidFill>
                <a:effectLst/>
                <a:latin typeface="Calibri Light" panose="020F0302020204030204" pitchFamily="34" charset="0"/>
              </a:rPr>
              <a:t>​</a:t>
            </a:r>
            <a:br>
              <a:rPr lang="es-CO" sz="2400" b="0" i="0" dirty="0">
                <a:solidFill>
                  <a:srgbClr val="000000"/>
                </a:solidFill>
                <a:effectLst/>
                <a:latin typeface="Calibri Light" panose="020F0302020204030204" pitchFamily="34" charset="0"/>
              </a:rPr>
            </a:br>
            <a:r>
              <a:rPr lang="es-CO" sz="4000" b="0" i="0" u="none" strike="noStrike" dirty="0">
                <a:solidFill>
                  <a:srgbClr val="FFFFFF"/>
                </a:solidFill>
                <a:effectLst/>
                <a:latin typeface="Segoe UI Black" panose="020B0A02040204020203" pitchFamily="34" charset="0"/>
              </a:rPr>
              <a:t>DIBUJANDO LA​​​</a:t>
            </a:r>
            <a:r>
              <a:rPr lang="es-CO" sz="4000" b="0" i="0" u="none" strike="noStrike" dirty="0">
                <a:solidFill>
                  <a:srgbClr val="000000"/>
                </a:solidFill>
                <a:effectLst/>
                <a:latin typeface="Segoe UI Black" panose="020B0A02040204020203" pitchFamily="34" charset="0"/>
              </a:rPr>
              <a:t>​​</a:t>
            </a:r>
            <a:r>
              <a:rPr lang="es-CO" sz="4000" b="0" i="0" dirty="0">
                <a:solidFill>
                  <a:srgbClr val="000000"/>
                </a:solidFill>
                <a:effectLst/>
                <a:latin typeface="Segoe UI Black" panose="020B0A02040204020203" pitchFamily="34" charset="0"/>
              </a:rPr>
              <a:t>​</a:t>
            </a:r>
            <a:br>
              <a:rPr lang="es-CO" sz="4000" b="0" i="0" dirty="0">
                <a:solidFill>
                  <a:srgbClr val="000000"/>
                </a:solidFill>
                <a:effectLst/>
                <a:latin typeface="Segoe UI Black" panose="020B0A02040204020203" pitchFamily="34" charset="0"/>
              </a:rPr>
            </a:br>
            <a:r>
              <a:rPr lang="es-CO" sz="4000" b="0" i="0" u="none" strike="noStrike" dirty="0">
                <a:solidFill>
                  <a:srgbClr val="FFFFFF"/>
                </a:solidFill>
                <a:effectLst/>
                <a:latin typeface="Segoe UI Black" panose="020B0A02040204020203" pitchFamily="34" charset="0"/>
              </a:rPr>
              <a:t>NATURALEZA</a:t>
            </a:r>
            <a:r>
              <a:rPr lang="es-CO" sz="4000" b="0" i="0" u="none" strike="noStrike" dirty="0">
                <a:solidFill>
                  <a:srgbClr val="FFFFFF"/>
                </a:solidFill>
                <a:effectLst/>
                <a:latin typeface="Calibri Light" panose="020F0302020204030204" pitchFamily="34" charset="0"/>
              </a:rPr>
              <a:t>​​​</a:t>
            </a:r>
            <a:r>
              <a:rPr lang="es-CO" sz="4000" b="0" i="0" u="none" strike="noStrike" dirty="0">
                <a:solidFill>
                  <a:srgbClr val="000000"/>
                </a:solidFill>
                <a:effectLst/>
                <a:latin typeface="Calibri Light" panose="020F0302020204030204" pitchFamily="34" charset="0"/>
              </a:rPr>
              <a:t>​​</a:t>
            </a:r>
            <a:r>
              <a:rPr lang="es-CO" sz="4000" b="0" i="0" dirty="0">
                <a:solidFill>
                  <a:srgbClr val="000000"/>
                </a:solidFill>
                <a:effectLst/>
                <a:latin typeface="Calibri Light" panose="020F0302020204030204" pitchFamily="34" charset="0"/>
              </a:rPr>
              <a:t>​</a:t>
            </a:r>
            <a:br>
              <a:rPr lang="es-CO" sz="2400" b="0" i="0" dirty="0">
                <a:solidFill>
                  <a:srgbClr val="000000"/>
                </a:solidFill>
                <a:effectLst/>
                <a:latin typeface="Calibri Light" panose="020F0302020204030204" pitchFamily="34" charset="0"/>
              </a:rPr>
            </a:br>
            <a:r>
              <a:rPr lang="es-CO" sz="2400" b="0" i="0" u="none" strike="noStrike" dirty="0">
                <a:solidFill>
                  <a:srgbClr val="FFFFFF"/>
                </a:solidFill>
                <a:effectLst/>
                <a:latin typeface="Calibri Light" panose="020F0302020204030204" pitchFamily="34" charset="0"/>
              </a:rPr>
              <a:t>​​​</a:t>
            </a:r>
            <a:r>
              <a:rPr lang="es-CO" sz="2400" b="0" i="0" u="none" strike="noStrike" dirty="0">
                <a:solidFill>
                  <a:srgbClr val="000000"/>
                </a:solidFill>
                <a:effectLst/>
                <a:latin typeface="Calibri Light" panose="020F0302020204030204" pitchFamily="34" charset="0"/>
              </a:rPr>
              <a:t>​​</a:t>
            </a:r>
            <a:r>
              <a:rPr lang="es-CO" sz="2400" b="0" i="0" dirty="0">
                <a:solidFill>
                  <a:srgbClr val="000000"/>
                </a:solidFill>
                <a:effectLst/>
                <a:latin typeface="Calibri Light" panose="020F0302020204030204" pitchFamily="34" charset="0"/>
              </a:rPr>
              <a:t>​</a:t>
            </a:r>
            <a:br>
              <a:rPr lang="es-CO" sz="2400" b="0" i="0" dirty="0">
                <a:solidFill>
                  <a:srgbClr val="000000"/>
                </a:solidFill>
                <a:effectLst/>
                <a:latin typeface="Calibri Light" panose="020F0302020204030204" pitchFamily="34" charset="0"/>
              </a:rPr>
            </a:br>
            <a:r>
              <a:rPr lang="es-CO" sz="2400" b="0" i="0" u="none" strike="noStrike" dirty="0">
                <a:solidFill>
                  <a:srgbClr val="FFFFFF"/>
                </a:solidFill>
                <a:effectLst/>
                <a:latin typeface="Calibri" panose="020F0502020204030204" pitchFamily="34" charset="0"/>
              </a:rPr>
              <a:t>Conectar con la naturaleza a través del arte y la observación.​​</a:t>
            </a:r>
            <a:endParaRPr lang="en-US" sz="2400" dirty="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vert="horz" lIns="91440" tIns="45720" rIns="91440" bIns="45720" rtlCol="0" anchor="t">
            <a:normAutofit/>
          </a:bodyPr>
          <a:lstStyle/>
          <a:p>
            <a:pPr algn="l"/>
            <a:r>
              <a:rPr lang="en-US" sz="3200" b="1" dirty="0" err="1">
                <a:solidFill>
                  <a:schemeClr val="bg1"/>
                </a:solidFill>
              </a:rPr>
              <a:t>Clase</a:t>
            </a:r>
            <a:r>
              <a:rPr lang="en-US" sz="3200" b="1" dirty="0">
                <a:solidFill>
                  <a:schemeClr val="bg1"/>
                </a:solidFill>
              </a:rPr>
              <a:t> 7:</a:t>
            </a:r>
          </a:p>
          <a:p>
            <a:pPr algn="l"/>
            <a:r>
              <a:rPr lang="en-US" sz="3200" dirty="0" err="1">
                <a:solidFill>
                  <a:schemeClr val="bg1"/>
                </a:solidFill>
              </a:rPr>
              <a:t>Comprendiendo</a:t>
            </a:r>
            <a:r>
              <a:rPr lang="en-US" sz="3200" dirty="0">
                <a:solidFill>
                  <a:schemeClr val="bg1"/>
                </a:solidFill>
              </a:rPr>
              <a:t> la </a:t>
            </a:r>
            <a:r>
              <a:rPr lang="en-US" sz="3200" dirty="0" err="1">
                <a:solidFill>
                  <a:schemeClr val="bg1"/>
                </a:solidFill>
              </a:rPr>
              <a:t>estructura</a:t>
            </a:r>
            <a:endParaRPr lang="en-US" sz="3200" dirty="0">
              <a:solidFill>
                <a:schemeClr val="bg1"/>
              </a:solidFill>
            </a:endParaRPr>
          </a:p>
        </p:txBody>
      </p:sp>
    </p:spTree>
    <p:extLst>
      <p:ext uri="{BB962C8B-B14F-4D97-AF65-F5344CB8AC3E}">
        <p14:creationId xmlns:p14="http://schemas.microsoft.com/office/powerpoint/2010/main" val="3602493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29523A9-6A1D-143C-6642-A96B18B1D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62" y="278217"/>
            <a:ext cx="5038725"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4E01131B-4877-9D31-27ED-C6FB1D04CC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994" y="278219"/>
            <a:ext cx="578167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5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3C03A-2BAB-40DC-A9C1-785593F37E94}"/>
              </a:ext>
            </a:extLst>
          </p:cNvPr>
          <p:cNvSpPr txBox="1"/>
          <p:nvPr/>
        </p:nvSpPr>
        <p:spPr>
          <a:xfrm>
            <a:off x="785306" y="93364"/>
            <a:ext cx="5903495" cy="769441"/>
          </a:xfrm>
          <a:prstGeom prst="rect">
            <a:avLst/>
          </a:prstGeom>
          <a:noFill/>
        </p:spPr>
        <p:txBody>
          <a:bodyPr wrap="square" rtlCol="0">
            <a:spAutoFit/>
          </a:bodyPr>
          <a:lstStyle/>
          <a:p>
            <a:r>
              <a:rPr lang="en-US" sz="4400" dirty="0" err="1">
                <a:latin typeface="Segoe UI Black" panose="020B0A02040204020203" pitchFamily="34" charset="0"/>
                <a:ea typeface="Segoe UI Black" panose="020B0A02040204020203" pitchFamily="34" charset="0"/>
              </a:rPr>
              <a:t>Tarea</a:t>
            </a:r>
            <a:endParaRPr lang="en-US" sz="4400" dirty="0">
              <a:latin typeface="Segoe UI Black" panose="020B0A02040204020203" pitchFamily="34" charset="0"/>
              <a:ea typeface="Segoe UI Black" panose="020B0A02040204020203" pitchFamily="34" charset="0"/>
            </a:endParaRPr>
          </a:p>
        </p:txBody>
      </p:sp>
      <p:sp>
        <p:nvSpPr>
          <p:cNvPr id="7" name="TextBox 6">
            <a:extLst>
              <a:ext uri="{FF2B5EF4-FFF2-40B4-BE49-F238E27FC236}">
                <a16:creationId xmlns:a16="http://schemas.microsoft.com/office/drawing/2014/main" id="{33A91D73-1F87-4506-B257-8CA02FA4C478}"/>
              </a:ext>
            </a:extLst>
          </p:cNvPr>
          <p:cNvSpPr txBox="1"/>
          <p:nvPr/>
        </p:nvSpPr>
        <p:spPr>
          <a:xfrm>
            <a:off x="320936" y="787849"/>
            <a:ext cx="11550127" cy="440120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s-ES" sz="2800" dirty="0"/>
              <a:t>Sigue trabajando en tu pieza final.</a:t>
            </a:r>
          </a:p>
          <a:p>
            <a:endParaRPr lang="en-US" sz="2800" dirty="0"/>
          </a:p>
          <a:p>
            <a:pPr marL="285750" indent="-285750">
              <a:buFont typeface="Arial" panose="020B0604020202020204" pitchFamily="34" charset="0"/>
              <a:buChar char="•"/>
            </a:pPr>
            <a:r>
              <a:rPr lang="es-CO" sz="2800" dirty="0"/>
              <a:t>Piensa en tu relación con el mundo natural. </a:t>
            </a:r>
            <a:r>
              <a:rPr lang="es-CO" sz="2800" b="1" dirty="0"/>
              <a:t>¿Qué tan interconectado te sientes con la naturaleza?</a:t>
            </a:r>
          </a:p>
          <a:p>
            <a:pPr marL="914400" lvl="1" indent="-457200">
              <a:buFont typeface="Arial" panose="020B0604020202020204" pitchFamily="34" charset="0"/>
              <a:buChar char="•"/>
            </a:pPr>
            <a:r>
              <a:rPr lang="es-CO" sz="2800" dirty="0"/>
              <a:t>En tu diario, describe qué tan conectado te sientes con la naturaleza en una escala de 1 (completamente desconectado) a 7 (completamente conectado</a:t>
            </a:r>
            <a:r>
              <a:rPr lang="en-US" sz="2800" dirty="0"/>
              <a:t>).</a:t>
            </a:r>
          </a:p>
          <a:p>
            <a:pPr marL="914400" lvl="1" indent="-457200">
              <a:buFont typeface="Arial" panose="020B0604020202020204" pitchFamily="34" charset="0"/>
              <a:buChar char="•"/>
            </a:pPr>
            <a:r>
              <a:rPr lang="es-CO" sz="2800" b="1" dirty="0"/>
              <a:t>Envíe tu respuesta a ajaraba@naplesgarden.org</a:t>
            </a:r>
            <a:endParaRPr lang="en-US" sz="2800" b="1" dirty="0"/>
          </a:p>
          <a:p>
            <a:pPr marL="285750" indent="-285750" algn="ctr">
              <a:buFont typeface="Arial" panose="020B0604020202020204" pitchFamily="34" charset="0"/>
              <a:buChar char="•"/>
            </a:pPr>
            <a:endParaRPr lang="en-US" sz="2800" dirty="0"/>
          </a:p>
          <a:p>
            <a:pPr marL="285750" indent="-285750" algn="ctr">
              <a:buFont typeface="Arial" panose="020B0604020202020204" pitchFamily="34" charset="0"/>
              <a:buChar char="•"/>
            </a:pPr>
            <a:endParaRPr lang="en-US" sz="2800" dirty="0">
              <a:cs typeface="Calibri"/>
            </a:endParaRPr>
          </a:p>
        </p:txBody>
      </p:sp>
      <p:pic>
        <p:nvPicPr>
          <p:cNvPr id="8" name="Picture 7">
            <a:extLst>
              <a:ext uri="{FF2B5EF4-FFF2-40B4-BE49-F238E27FC236}">
                <a16:creationId xmlns:a16="http://schemas.microsoft.com/office/drawing/2014/main" id="{155FF251-5355-DA84-A450-4C2CF4A21B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068" y="4248490"/>
            <a:ext cx="7603864" cy="2448519"/>
          </a:xfrm>
          <a:prstGeom prst="rect">
            <a:avLst/>
          </a:prstGeom>
        </p:spPr>
      </p:pic>
    </p:spTree>
    <p:extLst>
      <p:ext uri="{BB962C8B-B14F-4D97-AF65-F5344CB8AC3E}">
        <p14:creationId xmlns:p14="http://schemas.microsoft.com/office/powerpoint/2010/main" val="2847192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457557"/>
            <a:ext cx="5021179" cy="707886"/>
          </a:xfrm>
          <a:prstGeom prst="rect">
            <a:avLst/>
          </a:prstGeom>
          <a:noFill/>
        </p:spPr>
        <p:txBody>
          <a:bodyPr wrap="square" lIns="91440" tIns="45720" rIns="91440" bIns="45720" rtlCol="0" anchor="t">
            <a:spAutoFit/>
          </a:bodyPr>
          <a:lstStyle/>
          <a:p>
            <a:r>
              <a:rPr lang="en-US" sz="4000" dirty="0" err="1">
                <a:latin typeface="Segoe UI Black"/>
                <a:ea typeface="Segoe UI Black"/>
              </a:rPr>
              <a:t>Resumen</a:t>
            </a:r>
            <a:endParaRPr lang="en-US" sz="4000" dirty="0">
              <a:latin typeface="Segoe UI Black"/>
              <a:ea typeface="Segoe UI Black"/>
            </a:endParaRP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1627211"/>
            <a:ext cx="6400800" cy="6186309"/>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dirty="0" err="1"/>
              <a:t>Actividad</a:t>
            </a:r>
            <a:r>
              <a:rPr lang="en-US" sz="2800" dirty="0"/>
              <a:t> de </a:t>
            </a:r>
            <a:r>
              <a:rPr lang="en-US" sz="2800" dirty="0" err="1"/>
              <a:t>precalentamiento</a:t>
            </a:r>
            <a:r>
              <a:rPr lang="en-US" sz="2800" dirty="0"/>
              <a:t>: </a:t>
            </a:r>
            <a:r>
              <a:rPr lang="en-US" sz="2800" dirty="0" err="1"/>
              <a:t>encontrar</a:t>
            </a:r>
            <a:r>
              <a:rPr lang="en-US" sz="2800" dirty="0"/>
              <a:t> </a:t>
            </a:r>
            <a:r>
              <a:rPr lang="en-US" sz="2800" dirty="0" err="1"/>
              <a:t>formas</a:t>
            </a:r>
            <a:r>
              <a:rPr lang="en-US" sz="2800" dirty="0"/>
              <a:t> </a:t>
            </a:r>
            <a:r>
              <a:rPr lang="en-US" sz="2800" dirty="0" err="1"/>
              <a:t>en</a:t>
            </a:r>
            <a:r>
              <a:rPr lang="en-US" sz="2800" dirty="0"/>
              <a:t> ‘</a:t>
            </a:r>
            <a:r>
              <a:rPr lang="en-US" sz="2800" dirty="0" err="1"/>
              <a:t>nubes</a:t>
            </a:r>
            <a:r>
              <a:rPr lang="en-US" sz="2800" dirty="0"/>
              <a:t>’  </a:t>
            </a:r>
          </a:p>
          <a:p>
            <a:pPr marL="342900" indent="-342900">
              <a:lnSpc>
                <a:spcPct val="150000"/>
              </a:lnSpc>
              <a:buAutoNum type="arabicPeriod"/>
            </a:pPr>
            <a:r>
              <a:rPr lang="en-US" sz="2800" dirty="0" err="1"/>
              <a:t>Demostración</a:t>
            </a:r>
            <a:r>
              <a:rPr lang="en-US" sz="2800" dirty="0"/>
              <a:t>: </a:t>
            </a:r>
            <a:r>
              <a:rPr lang="en-US" sz="2800" dirty="0" err="1"/>
              <a:t>consejos</a:t>
            </a:r>
            <a:r>
              <a:rPr lang="en-US" sz="2800" dirty="0"/>
              <a:t> y </a:t>
            </a:r>
            <a:r>
              <a:rPr lang="en-US" sz="2800" dirty="0" err="1"/>
              <a:t>técnicas</a:t>
            </a:r>
            <a:endParaRPr lang="en-US" sz="2800" dirty="0">
              <a:cs typeface="Calibri"/>
            </a:endParaRPr>
          </a:p>
          <a:p>
            <a:pPr marL="342900" indent="-342900">
              <a:lnSpc>
                <a:spcPct val="150000"/>
              </a:lnSpc>
              <a:buAutoNum type="arabicPeriod"/>
            </a:pPr>
            <a:r>
              <a:rPr lang="en-US" sz="2800" dirty="0"/>
              <a:t>La </a:t>
            </a:r>
            <a:r>
              <a:rPr lang="en-US" sz="2800" dirty="0" err="1"/>
              <a:t>estructura</a:t>
            </a:r>
            <a:r>
              <a:rPr lang="en-US" sz="2800" dirty="0"/>
              <a:t> y </a:t>
            </a:r>
            <a:r>
              <a:rPr lang="en-US" sz="2800" dirty="0" err="1"/>
              <a:t>crecimiento</a:t>
            </a:r>
            <a:r>
              <a:rPr lang="en-US" sz="2800" dirty="0"/>
              <a:t> de las hojas</a:t>
            </a:r>
            <a:endParaRPr lang="en-US" sz="2800">
              <a:cs typeface="Calibri"/>
            </a:endParaRPr>
          </a:p>
          <a:p>
            <a:pPr marL="342900" indent="-342900">
              <a:lnSpc>
                <a:spcPct val="150000"/>
              </a:lnSpc>
              <a:buFont typeface="+mj-lt"/>
              <a:buAutoNum type="arabicPeriod"/>
            </a:pPr>
            <a:r>
              <a:rPr lang="en-US" sz="2800" dirty="0" err="1"/>
              <a:t>Partes</a:t>
            </a:r>
            <a:r>
              <a:rPr lang="en-US" sz="2800" dirty="0"/>
              <a:t> </a:t>
            </a:r>
            <a:r>
              <a:rPr lang="en-US" sz="2800" dirty="0" err="1"/>
              <a:t>comunes</a:t>
            </a:r>
            <a:r>
              <a:rPr lang="en-US" sz="2800" dirty="0"/>
              <a:t> de la </a:t>
            </a:r>
            <a:r>
              <a:rPr lang="en-US" sz="2800" dirty="0" err="1"/>
              <a:t>flor</a:t>
            </a:r>
          </a:p>
          <a:p>
            <a:pPr marL="342900" indent="-342900">
              <a:lnSpc>
                <a:spcPct val="150000"/>
              </a:lnSpc>
              <a:buAutoNum type="arabicPeriod"/>
            </a:pPr>
            <a:r>
              <a:rPr lang="en-US" sz="2800" dirty="0"/>
              <a:t>¿</a:t>
            </a:r>
            <a:r>
              <a:rPr lang="en-US" sz="2800" dirty="0" err="1"/>
              <a:t>Qué</a:t>
            </a:r>
            <a:r>
              <a:rPr lang="en-US" sz="2800" dirty="0"/>
              <a:t> tan </a:t>
            </a:r>
            <a:r>
              <a:rPr lang="en-US" sz="2800" dirty="0" err="1"/>
              <a:t>interconectado</a:t>
            </a:r>
            <a:r>
              <a:rPr lang="en-US" sz="2800" dirty="0"/>
              <a:t> </a:t>
            </a:r>
            <a:r>
              <a:rPr lang="en-US" sz="2800" dirty="0" err="1"/>
              <a:t>te</a:t>
            </a:r>
            <a:r>
              <a:rPr lang="en-US" sz="2800" dirty="0"/>
              <a:t> </a:t>
            </a:r>
            <a:r>
              <a:rPr lang="en-US" sz="2800" dirty="0" err="1"/>
              <a:t>sientes</a:t>
            </a:r>
            <a:r>
              <a:rPr lang="en-US" sz="2800" dirty="0"/>
              <a:t> con la </a:t>
            </a:r>
            <a:r>
              <a:rPr lang="en-US" sz="2800" dirty="0" err="1"/>
              <a:t>naturaleza</a:t>
            </a:r>
            <a:r>
              <a:rPr lang="en-US" sz="2800" dirty="0"/>
              <a:t>?</a:t>
            </a:r>
            <a:endParaRPr lang="en-US" sz="2800" dirty="0">
              <a:cs typeface="Calibri"/>
            </a:endParaRPr>
          </a:p>
          <a:p>
            <a:pPr marL="342900" indent="-342900">
              <a:lnSpc>
                <a:spcPct val="150000"/>
              </a:lnSpc>
              <a:buAutoNum type="arabicPeriod"/>
            </a:pPr>
            <a:endParaRPr lang="en-US" sz="2800" dirty="0">
              <a:cs typeface="Calibri"/>
            </a:endParaRPr>
          </a:p>
          <a:p>
            <a:pPr marL="342900" indent="-342900">
              <a:lnSpc>
                <a:spcPct val="150000"/>
              </a:lnSpc>
              <a:buFont typeface="+mj-lt"/>
              <a:buAutoNum type="arabicPeriod"/>
            </a:pPr>
            <a:endParaRPr lang="en-US" sz="2800" dirty="0"/>
          </a:p>
          <a:p>
            <a:pPr marL="342900" indent="-342900">
              <a:buFont typeface="+mj-lt"/>
              <a:buAutoNum type="arabicPeriod"/>
            </a:pPr>
            <a:endParaRPr lang="en-US" dirty="0"/>
          </a:p>
        </p:txBody>
      </p:sp>
      <p:pic>
        <p:nvPicPr>
          <p:cNvPr id="8" name="Picture 7">
            <a:extLst>
              <a:ext uri="{FF2B5EF4-FFF2-40B4-BE49-F238E27FC236}">
                <a16:creationId xmlns:a16="http://schemas.microsoft.com/office/drawing/2014/main" id="{0958280D-F85E-4ACC-8732-535023F543C1}"/>
              </a:ext>
            </a:extLst>
          </p:cNvPr>
          <p:cNvPicPr>
            <a:picLocks noChangeAspect="1"/>
          </p:cNvPicPr>
          <p:nvPr/>
        </p:nvPicPr>
        <p:blipFill rotWithShape="1">
          <a:blip r:embed="rId2">
            <a:extLst>
              <a:ext uri="{28A0092B-C50C-407E-A947-70E740481C1C}">
                <a14:useLocalDpi xmlns:a14="http://schemas.microsoft.com/office/drawing/2010/main" val="0"/>
              </a:ext>
            </a:extLst>
          </a:blip>
          <a:srcRect l="-15271" t="-557" b="29522"/>
          <a:stretch/>
        </p:blipFill>
        <p:spPr>
          <a:xfrm>
            <a:off x="6139132" y="74423"/>
            <a:ext cx="6052868" cy="6783578"/>
          </a:xfrm>
          <a:prstGeom prst="rect">
            <a:avLst/>
          </a:prstGeom>
        </p:spPr>
      </p:pic>
    </p:spTree>
    <p:extLst>
      <p:ext uri="{BB962C8B-B14F-4D97-AF65-F5344CB8AC3E}">
        <p14:creationId xmlns:p14="http://schemas.microsoft.com/office/powerpoint/2010/main" val="728773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lIns="91440" tIns="45720" rIns="91440" bIns="45720" rtlCol="0" anchor="t">
            <a:spAutoFit/>
          </a:bodyPr>
          <a:lstStyle/>
          <a:p>
            <a:r>
              <a:rPr lang="en-US" sz="4000" dirty="0" err="1">
                <a:latin typeface="Segoe UI Black"/>
                <a:ea typeface="Segoe UI Black"/>
              </a:rPr>
              <a:t>Cronograma</a:t>
            </a:r>
            <a:endParaRPr lang="en-US" sz="4000" dirty="0">
              <a:latin typeface="Segoe UI Black"/>
              <a:ea typeface="Segoe UI Black"/>
            </a:endParaRP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4247317"/>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dirty="0" err="1"/>
              <a:t>Actividad</a:t>
            </a:r>
            <a:r>
              <a:rPr lang="en-US" sz="2800" dirty="0"/>
              <a:t> de </a:t>
            </a:r>
            <a:r>
              <a:rPr lang="en-US" sz="2800" dirty="0" err="1"/>
              <a:t>precalentamiento</a:t>
            </a:r>
            <a:r>
              <a:rPr lang="en-US" sz="2800" dirty="0"/>
              <a:t> </a:t>
            </a:r>
          </a:p>
          <a:p>
            <a:pPr marL="342900" indent="-342900">
              <a:lnSpc>
                <a:spcPct val="150000"/>
              </a:lnSpc>
              <a:buAutoNum type="arabicPeriod"/>
            </a:pPr>
            <a:r>
              <a:rPr lang="en-US" sz="2800" dirty="0" err="1"/>
              <a:t>Demostración</a:t>
            </a:r>
            <a:r>
              <a:rPr lang="en-US" sz="2800" dirty="0"/>
              <a:t>: </a:t>
            </a:r>
            <a:r>
              <a:rPr lang="en-US" sz="2800" dirty="0" err="1"/>
              <a:t>consejos</a:t>
            </a:r>
            <a:r>
              <a:rPr lang="en-US" sz="2800" dirty="0"/>
              <a:t> y </a:t>
            </a:r>
            <a:r>
              <a:rPr lang="en-US" sz="2800" dirty="0" err="1"/>
              <a:t>técnicas</a:t>
            </a:r>
            <a:endParaRPr lang="en-US" sz="2800" dirty="0"/>
          </a:p>
          <a:p>
            <a:pPr marL="342900" indent="-342900">
              <a:lnSpc>
                <a:spcPct val="150000"/>
              </a:lnSpc>
              <a:buAutoNum type="arabicPeriod"/>
            </a:pPr>
            <a:r>
              <a:rPr lang="en-US" sz="2800" dirty="0"/>
              <a:t>La </a:t>
            </a:r>
            <a:r>
              <a:rPr lang="en-US" sz="2800" dirty="0" err="1"/>
              <a:t>estructura</a:t>
            </a:r>
            <a:r>
              <a:rPr lang="en-US" sz="2800" dirty="0"/>
              <a:t> y </a:t>
            </a:r>
            <a:r>
              <a:rPr lang="en-US" sz="2800" dirty="0" err="1"/>
              <a:t>crecimiento</a:t>
            </a:r>
            <a:r>
              <a:rPr lang="en-US" sz="2800" dirty="0"/>
              <a:t> de las hojas</a:t>
            </a:r>
            <a:endParaRPr lang="en-US" sz="2800" dirty="0">
              <a:cs typeface="Calibri"/>
            </a:endParaRPr>
          </a:p>
          <a:p>
            <a:pPr marL="342900" indent="-342900">
              <a:lnSpc>
                <a:spcPct val="150000"/>
              </a:lnSpc>
              <a:buFont typeface="+mj-lt"/>
              <a:buAutoNum type="arabicPeriod"/>
            </a:pPr>
            <a:r>
              <a:rPr lang="en-US" sz="2800" dirty="0" err="1"/>
              <a:t>Partes</a:t>
            </a:r>
            <a:r>
              <a:rPr lang="en-US" sz="2800" dirty="0"/>
              <a:t> </a:t>
            </a:r>
            <a:r>
              <a:rPr lang="en-US" sz="2800" dirty="0" err="1"/>
              <a:t>comunes</a:t>
            </a:r>
            <a:r>
              <a:rPr lang="en-US" sz="2800" dirty="0"/>
              <a:t> de la </a:t>
            </a:r>
            <a:r>
              <a:rPr lang="en-US" sz="2800" dirty="0" err="1"/>
              <a:t>flor</a:t>
            </a:r>
            <a:endParaRPr lang="en-US" sz="2800" dirty="0"/>
          </a:p>
          <a:p>
            <a:pPr marL="342900" indent="-342900">
              <a:lnSpc>
                <a:spcPct val="150000"/>
              </a:lnSpc>
              <a:buFont typeface="+mj-lt"/>
              <a:buAutoNum type="arabicPeriod"/>
            </a:pPr>
            <a:r>
              <a:rPr lang="en-US" sz="2800" dirty="0" err="1"/>
              <a:t>Tarea</a:t>
            </a:r>
            <a:endParaRPr lang="en-US" sz="2800" dirty="0"/>
          </a:p>
          <a:p>
            <a:pPr marL="342900" indent="-342900">
              <a:lnSpc>
                <a:spcPct val="150000"/>
              </a:lnSpc>
              <a:buFont typeface="+mj-lt"/>
              <a:buAutoNum type="arabicPeriod"/>
            </a:pPr>
            <a:endParaRPr lang="en-US" sz="2800" dirty="0"/>
          </a:p>
          <a:p>
            <a:pPr marL="342900" indent="-342900">
              <a:buFont typeface="+mj-lt"/>
              <a:buAutoNum type="arabicPeriod"/>
            </a:pPr>
            <a:endParaRPr lang="en-US" dirty="0"/>
          </a:p>
        </p:txBody>
      </p:sp>
      <p:pic>
        <p:nvPicPr>
          <p:cNvPr id="8" name="Picture 7">
            <a:extLst>
              <a:ext uri="{FF2B5EF4-FFF2-40B4-BE49-F238E27FC236}">
                <a16:creationId xmlns:a16="http://schemas.microsoft.com/office/drawing/2014/main" id="{0958280D-F85E-4ACC-8732-535023F543C1}"/>
              </a:ext>
            </a:extLst>
          </p:cNvPr>
          <p:cNvPicPr>
            <a:picLocks noChangeAspect="1"/>
          </p:cNvPicPr>
          <p:nvPr/>
        </p:nvPicPr>
        <p:blipFill rotWithShape="1">
          <a:blip r:embed="rId2">
            <a:extLst>
              <a:ext uri="{28A0092B-C50C-407E-A947-70E740481C1C}">
                <a14:useLocalDpi xmlns:a14="http://schemas.microsoft.com/office/drawing/2010/main" val="0"/>
              </a:ext>
            </a:extLst>
          </a:blip>
          <a:srcRect l="-15271" t="-557" b="29522"/>
          <a:stretch/>
        </p:blipFill>
        <p:spPr>
          <a:xfrm>
            <a:off x="6139132" y="74423"/>
            <a:ext cx="6052868" cy="6783578"/>
          </a:xfrm>
          <a:prstGeom prst="rect">
            <a:avLst/>
          </a:prstGeom>
        </p:spPr>
      </p:pic>
    </p:spTree>
    <p:extLst>
      <p:ext uri="{BB962C8B-B14F-4D97-AF65-F5344CB8AC3E}">
        <p14:creationId xmlns:p14="http://schemas.microsoft.com/office/powerpoint/2010/main" val="4127083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CB552C-D5DE-4A86-917C-65F27F640EFC}"/>
              </a:ext>
            </a:extLst>
          </p:cNvPr>
          <p:cNvSpPr txBox="1"/>
          <p:nvPr/>
        </p:nvSpPr>
        <p:spPr>
          <a:xfrm>
            <a:off x="4358640" y="656437"/>
            <a:ext cx="7496356" cy="1200329"/>
          </a:xfrm>
          <a:prstGeom prst="rect">
            <a:avLst/>
          </a:prstGeom>
          <a:noFill/>
        </p:spPr>
        <p:txBody>
          <a:bodyPr wrap="square" rtlCol="0">
            <a:spAutoFit/>
          </a:bodyPr>
          <a:lstStyle/>
          <a:p>
            <a:pPr algn="r"/>
            <a:r>
              <a:rPr lang="en-US" sz="3600" dirty="0" err="1">
                <a:latin typeface="Segoe UI Black" panose="020B0A02040204020203" pitchFamily="34" charset="0"/>
                <a:ea typeface="Segoe UI Black" panose="020B0A02040204020203" pitchFamily="34" charset="0"/>
              </a:rPr>
              <a:t>Actividad</a:t>
            </a:r>
            <a:r>
              <a:rPr lang="en-US" sz="3600" dirty="0">
                <a:latin typeface="Segoe UI Black" panose="020B0A02040204020203" pitchFamily="34" charset="0"/>
                <a:ea typeface="Segoe UI Black" panose="020B0A02040204020203" pitchFamily="34" charset="0"/>
              </a:rPr>
              <a:t> de </a:t>
            </a:r>
            <a:r>
              <a:rPr lang="en-US" sz="3600" dirty="0" err="1">
                <a:latin typeface="Segoe UI Black" panose="020B0A02040204020203" pitchFamily="34" charset="0"/>
                <a:ea typeface="Segoe UI Black" panose="020B0A02040204020203" pitchFamily="34" charset="0"/>
              </a:rPr>
              <a:t>precalentamiento</a:t>
            </a:r>
            <a:r>
              <a:rPr lang="en-US" sz="3600" dirty="0">
                <a:latin typeface="Segoe UI Black" panose="020B0A02040204020203" pitchFamily="34" charset="0"/>
                <a:ea typeface="Segoe UI Black" panose="020B0A02040204020203" pitchFamily="34" charset="0"/>
              </a:rPr>
              <a:t>: </a:t>
            </a:r>
          </a:p>
          <a:p>
            <a:pPr algn="r"/>
            <a:r>
              <a:rPr lang="en-US" sz="3600" dirty="0" err="1">
                <a:latin typeface="Segoe UI Black" panose="020B0A02040204020203" pitchFamily="34" charset="0"/>
                <a:ea typeface="Segoe UI Black" panose="020B0A02040204020203" pitchFamily="34" charset="0"/>
              </a:rPr>
              <a:t>Encontrar</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formas</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en</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nubes</a:t>
            </a:r>
            <a:r>
              <a:rPr lang="en-US" sz="3600" dirty="0">
                <a:latin typeface="Segoe UI Black" panose="020B0A02040204020203" pitchFamily="34" charset="0"/>
                <a:ea typeface="Segoe UI Black" panose="020B0A02040204020203" pitchFamily="34" charset="0"/>
              </a:rPr>
              <a:t>’</a:t>
            </a:r>
          </a:p>
        </p:txBody>
      </p:sp>
      <p:sp>
        <p:nvSpPr>
          <p:cNvPr id="6" name="TextBox 5">
            <a:extLst>
              <a:ext uri="{FF2B5EF4-FFF2-40B4-BE49-F238E27FC236}">
                <a16:creationId xmlns:a16="http://schemas.microsoft.com/office/drawing/2014/main" id="{B8B2FCC1-CB8E-41C5-925E-A4FDEC329081}"/>
              </a:ext>
            </a:extLst>
          </p:cNvPr>
          <p:cNvSpPr txBox="1"/>
          <p:nvPr/>
        </p:nvSpPr>
        <p:spPr>
          <a:xfrm>
            <a:off x="5384800" y="2167786"/>
            <a:ext cx="6470196" cy="3785652"/>
          </a:xfrm>
          <a:prstGeom prst="rect">
            <a:avLst/>
          </a:prstGeom>
          <a:noFill/>
        </p:spPr>
        <p:txBody>
          <a:bodyPr wrap="square" lIns="91440" tIns="45720" rIns="91440" bIns="45720" rtlCol="0" anchor="t">
            <a:spAutoFit/>
          </a:bodyPr>
          <a:lstStyle/>
          <a:p>
            <a:pPr marL="285750" indent="-285750" fontAlgn="base">
              <a:buFont typeface="Arial,Sans-Serif" panose="020B0604020202020204" pitchFamily="34" charset="0"/>
              <a:buChar char="•"/>
            </a:pPr>
            <a:r>
              <a:rPr lang="en-US" sz="2400" b="0" i="0" dirty="0" err="1">
                <a:solidFill>
                  <a:srgbClr val="000000"/>
                </a:solidFill>
                <a:effectLst/>
                <a:latin typeface="Calibri"/>
                <a:cs typeface="Calibri"/>
              </a:rPr>
              <a:t>Elige</a:t>
            </a:r>
            <a:r>
              <a:rPr lang="en-US" sz="2400" b="0" i="0" dirty="0">
                <a:solidFill>
                  <a:srgbClr val="000000"/>
                </a:solidFill>
                <a:effectLst/>
                <a:latin typeface="Calibri"/>
                <a:cs typeface="Calibri"/>
              </a:rPr>
              <a:t> </a:t>
            </a:r>
            <a:r>
              <a:rPr lang="en-US" sz="2400" b="0" i="0" dirty="0" err="1">
                <a:solidFill>
                  <a:srgbClr val="000000"/>
                </a:solidFill>
                <a:effectLst/>
                <a:latin typeface="Calibri"/>
                <a:cs typeface="Calibri"/>
              </a:rPr>
              <a:t>tu</a:t>
            </a:r>
            <a:r>
              <a:rPr lang="en-US" sz="2400" b="0" i="0" dirty="0">
                <a:solidFill>
                  <a:srgbClr val="000000"/>
                </a:solidFill>
                <a:effectLst/>
                <a:latin typeface="Calibri"/>
                <a:cs typeface="Calibri"/>
              </a:rPr>
              <a:t> color </a:t>
            </a:r>
            <a:r>
              <a:rPr lang="en-US" sz="2400" b="0" i="0" dirty="0" err="1">
                <a:solidFill>
                  <a:srgbClr val="000000"/>
                </a:solidFill>
                <a:effectLst/>
                <a:latin typeface="Calibri"/>
                <a:cs typeface="Calibri"/>
              </a:rPr>
              <a:t>favorito</a:t>
            </a:r>
            <a:r>
              <a:rPr lang="en-US" sz="2400" b="0" i="0" dirty="0">
                <a:solidFill>
                  <a:srgbClr val="000000"/>
                </a:solidFill>
                <a:effectLst/>
                <a:latin typeface="Calibri"/>
                <a:cs typeface="Calibri"/>
              </a:rPr>
              <a:t> de </a:t>
            </a:r>
            <a:r>
              <a:rPr lang="en-US" sz="2400" b="0" i="0" dirty="0" err="1">
                <a:solidFill>
                  <a:srgbClr val="000000"/>
                </a:solidFill>
                <a:effectLst/>
                <a:latin typeface="Calibri"/>
                <a:cs typeface="Calibri"/>
              </a:rPr>
              <a:t>tu</a:t>
            </a:r>
            <a:r>
              <a:rPr lang="en-US" sz="2400" b="0" i="0" dirty="0">
                <a:solidFill>
                  <a:srgbClr val="000000"/>
                </a:solidFill>
                <a:effectLst/>
                <a:latin typeface="Calibri"/>
                <a:cs typeface="Calibri"/>
              </a:rPr>
              <a:t> kit de </a:t>
            </a:r>
            <a:r>
              <a:rPr lang="en-US" sz="2400" b="0" i="0" dirty="0" err="1">
                <a:solidFill>
                  <a:srgbClr val="000000"/>
                </a:solidFill>
                <a:effectLst/>
                <a:latin typeface="Calibri"/>
                <a:cs typeface="Calibri"/>
              </a:rPr>
              <a:t>acuarelas</a:t>
            </a:r>
            <a:r>
              <a:rPr lang="en-US" sz="2400" b="0" i="0" dirty="0">
                <a:solidFill>
                  <a:srgbClr val="000000"/>
                </a:solidFill>
                <a:effectLst/>
                <a:latin typeface="Calibri"/>
                <a:cs typeface="Calibri"/>
              </a:rPr>
              <a:t>.</a:t>
            </a:r>
          </a:p>
          <a:p>
            <a:pPr fontAlgn="base"/>
            <a:endParaRPr lang="en-US" sz="2400" b="0" i="0" dirty="0">
              <a:effectLst/>
              <a:ea typeface="+mn-lt"/>
              <a:cs typeface="+mn-lt"/>
            </a:endParaRPr>
          </a:p>
          <a:p>
            <a:pPr marL="285750" indent="-285750">
              <a:buFont typeface="Arial,Sans-Serif" panose="020B0604020202020204" pitchFamily="34" charset="0"/>
              <a:buChar char="•"/>
            </a:pPr>
            <a:r>
              <a:rPr lang="es-CO" sz="2400" dirty="0">
                <a:solidFill>
                  <a:srgbClr val="000000"/>
                </a:solidFill>
                <a:latin typeface="Calibri"/>
                <a:cs typeface="Calibri"/>
              </a:rPr>
              <a:t>Pinta manchas sueltas de color en una página de tu diario. Deje que la pintura se seque por un momento, luego dibuje los detalles con tu pluma.</a:t>
            </a:r>
          </a:p>
          <a:p>
            <a:endParaRPr lang="en-US" sz="2400" dirty="0">
              <a:solidFill>
                <a:srgbClr val="000000"/>
              </a:solidFill>
              <a:latin typeface="Calibri"/>
              <a:cs typeface="Calibri"/>
            </a:endParaRPr>
          </a:p>
          <a:p>
            <a:pPr marL="285750" indent="-285750">
              <a:buFont typeface="Arial,Sans-Serif" panose="020B0604020202020204" pitchFamily="34" charset="0"/>
              <a:buChar char="•"/>
            </a:pPr>
            <a:r>
              <a:rPr lang="es-CO" sz="2400" dirty="0">
                <a:solidFill>
                  <a:srgbClr val="000000"/>
                </a:solidFill>
                <a:latin typeface="Calibri"/>
                <a:cs typeface="Calibri"/>
              </a:rPr>
              <a:t>Busque formas que le llamen la atención o que le recuerden algo. ¡Deja que tu creatividad se haga cargo!</a:t>
            </a:r>
            <a:endParaRPr lang="en-US" dirty="0"/>
          </a:p>
        </p:txBody>
      </p:sp>
      <p:pic>
        <p:nvPicPr>
          <p:cNvPr id="4" name="Picture 3">
            <a:extLst>
              <a:ext uri="{FF2B5EF4-FFF2-40B4-BE49-F238E27FC236}">
                <a16:creationId xmlns:a16="http://schemas.microsoft.com/office/drawing/2014/main" id="{F0C926DA-0978-4E12-B10B-D75A66F4B02A}"/>
              </a:ext>
            </a:extLst>
          </p:cNvPr>
          <p:cNvPicPr>
            <a:picLocks noChangeAspect="1"/>
          </p:cNvPicPr>
          <p:nvPr/>
        </p:nvPicPr>
        <p:blipFill rotWithShape="1">
          <a:blip r:embed="rId3">
            <a:extLst>
              <a:ext uri="{28A0092B-C50C-407E-A947-70E740481C1C}">
                <a14:useLocalDpi xmlns:a14="http://schemas.microsoft.com/office/drawing/2010/main" val="0"/>
              </a:ext>
            </a:extLst>
          </a:blip>
          <a:srcRect l="25139" r="294"/>
          <a:stretch/>
        </p:blipFill>
        <p:spPr>
          <a:xfrm>
            <a:off x="-15274" y="1786577"/>
            <a:ext cx="5400074" cy="4831080"/>
          </a:xfrm>
          <a:prstGeom prst="rect">
            <a:avLst/>
          </a:prstGeom>
        </p:spPr>
      </p:pic>
    </p:spTree>
    <p:extLst>
      <p:ext uri="{BB962C8B-B14F-4D97-AF65-F5344CB8AC3E}">
        <p14:creationId xmlns:p14="http://schemas.microsoft.com/office/powerpoint/2010/main" val="85496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medium confidence">
            <a:extLst>
              <a:ext uri="{FF2B5EF4-FFF2-40B4-BE49-F238E27FC236}">
                <a16:creationId xmlns:a16="http://schemas.microsoft.com/office/drawing/2014/main" id="{9884C7AD-103C-44F8-A15F-C053DACE3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656" y="-34285"/>
            <a:ext cx="2727203" cy="3440437"/>
          </a:xfrm>
          <a:prstGeom prst="rect">
            <a:avLst/>
          </a:prstGeom>
        </p:spPr>
      </p:pic>
      <p:pic>
        <p:nvPicPr>
          <p:cNvPr id="7" name="Picture 6" descr="A yellow flower with a black background&#10;&#10;Description automatically generated with medium confidence">
            <a:extLst>
              <a:ext uri="{FF2B5EF4-FFF2-40B4-BE49-F238E27FC236}">
                <a16:creationId xmlns:a16="http://schemas.microsoft.com/office/drawing/2014/main" id="{6FCA674E-F34A-4A20-9713-BDC5163D0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051" y="3406152"/>
            <a:ext cx="2727203" cy="344043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4DB737C2-1EA6-4F3E-88D7-0B996B5ED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97" y="0"/>
            <a:ext cx="3799446" cy="6858000"/>
          </a:xfrm>
          <a:prstGeom prst="rect">
            <a:avLst/>
          </a:prstGeom>
        </p:spPr>
      </p:pic>
      <p:sp>
        <p:nvSpPr>
          <p:cNvPr id="2" name="TextBox 1">
            <a:extLst>
              <a:ext uri="{FF2B5EF4-FFF2-40B4-BE49-F238E27FC236}">
                <a16:creationId xmlns:a16="http://schemas.microsoft.com/office/drawing/2014/main" id="{C0640EBF-BEEC-4A19-93C8-A702AA31012B}"/>
              </a:ext>
            </a:extLst>
          </p:cNvPr>
          <p:cNvSpPr txBox="1"/>
          <p:nvPr/>
        </p:nvSpPr>
        <p:spPr>
          <a:xfrm>
            <a:off x="6266859" y="2123513"/>
            <a:ext cx="6183823" cy="1446550"/>
          </a:xfrm>
          <a:prstGeom prst="rect">
            <a:avLst/>
          </a:prstGeom>
          <a:noFill/>
        </p:spPr>
        <p:txBody>
          <a:bodyPr wrap="square" rtlCol="0">
            <a:spAutoFit/>
          </a:bodyPr>
          <a:lstStyle/>
          <a:p>
            <a:r>
              <a:rPr lang="en-US" sz="4400" dirty="0" err="1">
                <a:latin typeface="Segoe UI Black" panose="020B0A02040204020203" pitchFamily="34" charset="0"/>
                <a:ea typeface="Segoe UI Black" panose="020B0A02040204020203" pitchFamily="34" charset="0"/>
              </a:rPr>
              <a:t>Demostración</a:t>
            </a:r>
            <a:r>
              <a:rPr lang="en-US" sz="4400" dirty="0">
                <a:latin typeface="Segoe UI Black" panose="020B0A02040204020203" pitchFamily="34" charset="0"/>
                <a:ea typeface="Segoe UI Black" panose="020B0A02040204020203" pitchFamily="34" charset="0"/>
              </a:rPr>
              <a:t>: </a:t>
            </a:r>
            <a:r>
              <a:rPr lang="en-US" sz="4400" dirty="0" err="1">
                <a:latin typeface="Segoe UI Black" panose="020B0A02040204020203" pitchFamily="34" charset="0"/>
                <a:ea typeface="Segoe UI Black" panose="020B0A02040204020203" pitchFamily="34" charset="0"/>
              </a:rPr>
              <a:t>consejos</a:t>
            </a:r>
            <a:r>
              <a:rPr lang="en-US" sz="4400" dirty="0">
                <a:latin typeface="Segoe UI Black" panose="020B0A02040204020203" pitchFamily="34" charset="0"/>
                <a:ea typeface="Segoe UI Black" panose="020B0A02040204020203" pitchFamily="34" charset="0"/>
              </a:rPr>
              <a:t> y </a:t>
            </a:r>
            <a:r>
              <a:rPr lang="en-US" sz="4400" dirty="0" err="1">
                <a:latin typeface="Segoe UI Black" panose="020B0A02040204020203" pitchFamily="34" charset="0"/>
                <a:ea typeface="Segoe UI Black" panose="020B0A02040204020203" pitchFamily="34" charset="0"/>
              </a:rPr>
              <a:t>técnicas</a:t>
            </a:r>
            <a:endParaRPr lang="en-US" sz="4400" dirty="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14272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573325-57B8-495F-AEE1-95386C251B3B}"/>
              </a:ext>
            </a:extLst>
          </p:cNvPr>
          <p:cNvSpPr txBox="1"/>
          <p:nvPr/>
        </p:nvSpPr>
        <p:spPr>
          <a:xfrm>
            <a:off x="1407774" y="196333"/>
            <a:ext cx="9376452" cy="646331"/>
          </a:xfrm>
          <a:prstGeom prst="rect">
            <a:avLst/>
          </a:prstGeom>
          <a:noFill/>
        </p:spPr>
        <p:txBody>
          <a:bodyPr wrap="square" rtlCol="0">
            <a:spAutoFit/>
          </a:bodyPr>
          <a:lstStyle/>
          <a:p>
            <a:pPr algn="ctr"/>
            <a:r>
              <a:rPr lang="en-US" sz="3600" dirty="0">
                <a:latin typeface="Segoe UI Black" panose="020B0A02040204020203" pitchFamily="34" charset="0"/>
                <a:ea typeface="Segoe UI Black" panose="020B0A02040204020203" pitchFamily="34" charset="0"/>
              </a:rPr>
              <a:t>La </a:t>
            </a:r>
            <a:r>
              <a:rPr lang="en-US" sz="3600" dirty="0" err="1">
                <a:latin typeface="Segoe UI Black" panose="020B0A02040204020203" pitchFamily="34" charset="0"/>
                <a:ea typeface="Segoe UI Black" panose="020B0A02040204020203" pitchFamily="34" charset="0"/>
              </a:rPr>
              <a:t>estructura</a:t>
            </a:r>
            <a:r>
              <a:rPr lang="en-US" sz="3600" dirty="0">
                <a:latin typeface="Segoe UI Black" panose="020B0A02040204020203" pitchFamily="34" charset="0"/>
                <a:ea typeface="Segoe UI Black" panose="020B0A02040204020203" pitchFamily="34" charset="0"/>
              </a:rPr>
              <a:t> y </a:t>
            </a:r>
            <a:r>
              <a:rPr lang="en-US" sz="3600" dirty="0" err="1">
                <a:latin typeface="Segoe UI Black" panose="020B0A02040204020203" pitchFamily="34" charset="0"/>
                <a:ea typeface="Segoe UI Black" panose="020B0A02040204020203" pitchFamily="34" charset="0"/>
              </a:rPr>
              <a:t>crecimiento</a:t>
            </a:r>
            <a:r>
              <a:rPr lang="en-US" sz="3600" dirty="0">
                <a:latin typeface="Segoe UI Black" panose="020B0A02040204020203" pitchFamily="34" charset="0"/>
                <a:ea typeface="Segoe UI Black" panose="020B0A02040204020203" pitchFamily="34" charset="0"/>
              </a:rPr>
              <a:t> de las hojas</a:t>
            </a:r>
          </a:p>
        </p:txBody>
      </p:sp>
      <p:pic>
        <p:nvPicPr>
          <p:cNvPr id="4" name="Picture 3" descr="Diagram&#10;&#10;Description automatically generated">
            <a:extLst>
              <a:ext uri="{FF2B5EF4-FFF2-40B4-BE49-F238E27FC236}">
                <a16:creationId xmlns:a16="http://schemas.microsoft.com/office/drawing/2014/main" id="{D4D0C116-10C7-4DB3-BE6E-D523C53F1863}"/>
              </a:ext>
            </a:extLst>
          </p:cNvPr>
          <p:cNvPicPr>
            <a:picLocks noChangeAspect="1"/>
          </p:cNvPicPr>
          <p:nvPr/>
        </p:nvPicPr>
        <p:blipFill rotWithShape="1">
          <a:blip r:embed="rId3">
            <a:extLst>
              <a:ext uri="{28A0092B-C50C-407E-A947-70E740481C1C}">
                <a14:useLocalDpi xmlns:a14="http://schemas.microsoft.com/office/drawing/2010/main" val="0"/>
              </a:ext>
            </a:extLst>
          </a:blip>
          <a:srcRect r="53160"/>
          <a:stretch/>
        </p:blipFill>
        <p:spPr>
          <a:xfrm>
            <a:off x="1569452" y="845393"/>
            <a:ext cx="3502126" cy="5035296"/>
          </a:xfrm>
          <a:prstGeom prst="rect">
            <a:avLst/>
          </a:prstGeom>
        </p:spPr>
      </p:pic>
      <p:pic>
        <p:nvPicPr>
          <p:cNvPr id="5" name="Picture 4" descr="Diagram&#10;&#10;Description automatically generated">
            <a:extLst>
              <a:ext uri="{FF2B5EF4-FFF2-40B4-BE49-F238E27FC236}">
                <a16:creationId xmlns:a16="http://schemas.microsoft.com/office/drawing/2014/main" id="{0BEA4795-ABB8-4A89-8272-7B8351C4F296}"/>
              </a:ext>
            </a:extLst>
          </p:cNvPr>
          <p:cNvPicPr>
            <a:picLocks noChangeAspect="1"/>
          </p:cNvPicPr>
          <p:nvPr/>
        </p:nvPicPr>
        <p:blipFill rotWithShape="1">
          <a:blip r:embed="rId3">
            <a:extLst>
              <a:ext uri="{28A0092B-C50C-407E-A947-70E740481C1C}">
                <a14:useLocalDpi xmlns:a14="http://schemas.microsoft.com/office/drawing/2010/main" val="0"/>
              </a:ext>
            </a:extLst>
          </a:blip>
          <a:srcRect l="47625"/>
          <a:stretch/>
        </p:blipFill>
        <p:spPr>
          <a:xfrm>
            <a:off x="7120422" y="839615"/>
            <a:ext cx="3915906" cy="5035297"/>
          </a:xfrm>
          <a:prstGeom prst="rect">
            <a:avLst/>
          </a:prstGeom>
        </p:spPr>
      </p:pic>
      <p:sp>
        <p:nvSpPr>
          <p:cNvPr id="3" name="TextBox 2">
            <a:extLst>
              <a:ext uri="{FF2B5EF4-FFF2-40B4-BE49-F238E27FC236}">
                <a16:creationId xmlns:a16="http://schemas.microsoft.com/office/drawing/2014/main" id="{E9C16989-5CE7-47CA-B614-604BA2DD92BF}"/>
              </a:ext>
            </a:extLst>
          </p:cNvPr>
          <p:cNvSpPr txBox="1"/>
          <p:nvPr/>
        </p:nvSpPr>
        <p:spPr>
          <a:xfrm>
            <a:off x="265629" y="5658515"/>
            <a:ext cx="4805949" cy="830997"/>
          </a:xfrm>
          <a:prstGeom prst="rect">
            <a:avLst/>
          </a:prstGeom>
          <a:noFill/>
        </p:spPr>
        <p:txBody>
          <a:bodyPr wrap="square" rtlCol="0">
            <a:spAutoFit/>
          </a:bodyPr>
          <a:lstStyle/>
          <a:p>
            <a:pPr algn="ctr"/>
            <a:r>
              <a:rPr lang="en-US" sz="2400" b="1" dirty="0"/>
              <a:t>Hoja simple:</a:t>
            </a:r>
          </a:p>
          <a:p>
            <a:pPr algn="ctr"/>
            <a:r>
              <a:rPr lang="en-US" sz="2400" dirty="0"/>
              <a:t>Tiene un solo limbo </a:t>
            </a:r>
            <a:r>
              <a:rPr lang="en-US" sz="2400" dirty="0" err="1"/>
              <a:t>por</a:t>
            </a:r>
            <a:r>
              <a:rPr lang="en-US" sz="2400" dirty="0"/>
              <a:t> hoja. </a:t>
            </a:r>
          </a:p>
        </p:txBody>
      </p:sp>
      <p:sp>
        <p:nvSpPr>
          <p:cNvPr id="6" name="TextBox 5">
            <a:extLst>
              <a:ext uri="{FF2B5EF4-FFF2-40B4-BE49-F238E27FC236}">
                <a16:creationId xmlns:a16="http://schemas.microsoft.com/office/drawing/2014/main" id="{50D8148E-D97B-44DB-A7C4-09BFFD367311}"/>
              </a:ext>
            </a:extLst>
          </p:cNvPr>
          <p:cNvSpPr txBox="1"/>
          <p:nvPr/>
        </p:nvSpPr>
        <p:spPr>
          <a:xfrm>
            <a:off x="7120422" y="5658514"/>
            <a:ext cx="4805949" cy="830997"/>
          </a:xfrm>
          <a:prstGeom prst="rect">
            <a:avLst/>
          </a:prstGeom>
          <a:noFill/>
        </p:spPr>
        <p:txBody>
          <a:bodyPr wrap="square" rtlCol="0">
            <a:spAutoFit/>
          </a:bodyPr>
          <a:lstStyle/>
          <a:p>
            <a:pPr algn="ctr"/>
            <a:r>
              <a:rPr lang="en-US" sz="2400" b="1" dirty="0"/>
              <a:t>Hoja </a:t>
            </a:r>
            <a:r>
              <a:rPr lang="en-US" sz="2400" b="1" dirty="0" err="1"/>
              <a:t>compuesta</a:t>
            </a:r>
            <a:r>
              <a:rPr lang="en-US" sz="2400" b="1" dirty="0"/>
              <a:t>:</a:t>
            </a:r>
          </a:p>
          <a:p>
            <a:pPr algn="ctr"/>
            <a:r>
              <a:rPr lang="en-US" sz="2400" dirty="0"/>
              <a:t>Tiene </a:t>
            </a:r>
            <a:r>
              <a:rPr lang="en-US" sz="2400" dirty="0" err="1"/>
              <a:t>más</a:t>
            </a:r>
            <a:r>
              <a:rPr lang="en-US" sz="2400" dirty="0"/>
              <a:t> de un limbo </a:t>
            </a:r>
            <a:r>
              <a:rPr lang="en-US" sz="2400" dirty="0" err="1"/>
              <a:t>por</a:t>
            </a:r>
            <a:r>
              <a:rPr lang="en-US" sz="2400" dirty="0"/>
              <a:t> hoja.</a:t>
            </a:r>
          </a:p>
        </p:txBody>
      </p:sp>
      <p:cxnSp>
        <p:nvCxnSpPr>
          <p:cNvPr id="12" name="Straight Connector 11">
            <a:extLst>
              <a:ext uri="{FF2B5EF4-FFF2-40B4-BE49-F238E27FC236}">
                <a16:creationId xmlns:a16="http://schemas.microsoft.com/office/drawing/2014/main" id="{C46F9BA2-1F6C-4112-A356-340189DEE140}"/>
              </a:ext>
            </a:extLst>
          </p:cNvPr>
          <p:cNvCxnSpPr>
            <a:cxnSpLocks/>
          </p:cNvCxnSpPr>
          <p:nvPr/>
        </p:nvCxnSpPr>
        <p:spPr>
          <a:xfrm>
            <a:off x="3845630" y="1199486"/>
            <a:ext cx="2029930" cy="6297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E5303C-14AB-49A5-9CC0-14D97DA3C696}"/>
              </a:ext>
            </a:extLst>
          </p:cNvPr>
          <p:cNvCxnSpPr>
            <a:cxnSpLocks/>
          </p:cNvCxnSpPr>
          <p:nvPr/>
        </p:nvCxnSpPr>
        <p:spPr>
          <a:xfrm flipV="1">
            <a:off x="1308574" y="3424973"/>
            <a:ext cx="691321" cy="6838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272A4-8817-43EF-9402-E3709F4BC0D9}"/>
              </a:ext>
            </a:extLst>
          </p:cNvPr>
          <p:cNvCxnSpPr>
            <a:cxnSpLocks/>
          </p:cNvCxnSpPr>
          <p:nvPr/>
        </p:nvCxnSpPr>
        <p:spPr>
          <a:xfrm>
            <a:off x="3041420" y="3893219"/>
            <a:ext cx="2409369" cy="73472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5741B0-6E26-4DB5-8F84-B62AE0CCA31E}"/>
              </a:ext>
            </a:extLst>
          </p:cNvPr>
          <p:cNvCxnSpPr>
            <a:cxnSpLocks/>
          </p:cNvCxnSpPr>
          <p:nvPr/>
        </p:nvCxnSpPr>
        <p:spPr>
          <a:xfrm>
            <a:off x="4212956" y="2688022"/>
            <a:ext cx="1662604" cy="5409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A89D3FC-4700-4269-AB77-B0F24F168B13}"/>
              </a:ext>
            </a:extLst>
          </p:cNvPr>
          <p:cNvCxnSpPr>
            <a:cxnSpLocks/>
          </p:cNvCxnSpPr>
          <p:nvPr/>
        </p:nvCxnSpPr>
        <p:spPr>
          <a:xfrm flipH="1">
            <a:off x="6615188" y="1242394"/>
            <a:ext cx="1748813" cy="5868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6D07EE-E49F-4F39-89E8-80BD3CB5A372}"/>
              </a:ext>
            </a:extLst>
          </p:cNvPr>
          <p:cNvCxnSpPr>
            <a:cxnSpLocks/>
          </p:cNvCxnSpPr>
          <p:nvPr/>
        </p:nvCxnSpPr>
        <p:spPr>
          <a:xfrm flipH="1" flipV="1">
            <a:off x="9523397" y="3841498"/>
            <a:ext cx="1099151" cy="41908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6D7BB16-135A-4E10-9131-C3FCF2F1F37D}"/>
              </a:ext>
            </a:extLst>
          </p:cNvPr>
          <p:cNvSpPr txBox="1"/>
          <p:nvPr/>
        </p:nvSpPr>
        <p:spPr>
          <a:xfrm>
            <a:off x="5450789" y="1641713"/>
            <a:ext cx="1598398" cy="400110"/>
          </a:xfrm>
          <a:prstGeom prst="rect">
            <a:avLst/>
          </a:prstGeom>
          <a:noFill/>
        </p:spPr>
        <p:txBody>
          <a:bodyPr wrap="square" rtlCol="0">
            <a:spAutoFit/>
          </a:bodyPr>
          <a:lstStyle/>
          <a:p>
            <a:pPr algn="ctr"/>
            <a:r>
              <a:rPr lang="en-US" sz="2000" dirty="0" err="1"/>
              <a:t>Tallo</a:t>
            </a:r>
            <a:endParaRPr lang="en-US" sz="2000" dirty="0"/>
          </a:p>
        </p:txBody>
      </p:sp>
      <p:cxnSp>
        <p:nvCxnSpPr>
          <p:cNvPr id="32" name="Straight Connector 31">
            <a:extLst>
              <a:ext uri="{FF2B5EF4-FFF2-40B4-BE49-F238E27FC236}">
                <a16:creationId xmlns:a16="http://schemas.microsoft.com/office/drawing/2014/main" id="{18619600-6166-479F-90B3-CE0646776CD0}"/>
              </a:ext>
            </a:extLst>
          </p:cNvPr>
          <p:cNvCxnSpPr>
            <a:cxnSpLocks/>
          </p:cNvCxnSpPr>
          <p:nvPr/>
        </p:nvCxnSpPr>
        <p:spPr>
          <a:xfrm flipH="1" flipV="1">
            <a:off x="9776460" y="3424972"/>
            <a:ext cx="846089" cy="83561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9097F3D-1408-45C8-B04B-087AD27D4EA4}"/>
              </a:ext>
            </a:extLst>
          </p:cNvPr>
          <p:cNvCxnSpPr>
            <a:cxnSpLocks/>
          </p:cNvCxnSpPr>
          <p:nvPr/>
        </p:nvCxnSpPr>
        <p:spPr>
          <a:xfrm flipH="1">
            <a:off x="6615189" y="2800369"/>
            <a:ext cx="1903875" cy="42857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1070D14-9E18-4673-BD61-EECD087B2FBC}"/>
              </a:ext>
            </a:extLst>
          </p:cNvPr>
          <p:cNvSpPr txBox="1"/>
          <p:nvPr/>
        </p:nvSpPr>
        <p:spPr>
          <a:xfrm>
            <a:off x="5450789" y="3028890"/>
            <a:ext cx="1598398" cy="400110"/>
          </a:xfrm>
          <a:prstGeom prst="rect">
            <a:avLst/>
          </a:prstGeom>
          <a:noFill/>
        </p:spPr>
        <p:txBody>
          <a:bodyPr wrap="square" rtlCol="0">
            <a:spAutoFit/>
          </a:bodyPr>
          <a:lstStyle/>
          <a:p>
            <a:pPr algn="ctr"/>
            <a:r>
              <a:rPr lang="en-US" sz="2000" dirty="0"/>
              <a:t>Limbo</a:t>
            </a:r>
          </a:p>
        </p:txBody>
      </p:sp>
      <p:sp>
        <p:nvSpPr>
          <p:cNvPr id="44" name="TextBox 43">
            <a:extLst>
              <a:ext uri="{FF2B5EF4-FFF2-40B4-BE49-F238E27FC236}">
                <a16:creationId xmlns:a16="http://schemas.microsoft.com/office/drawing/2014/main" id="{BA442CAE-D071-4FE2-936A-99F20CB8A0E0}"/>
              </a:ext>
            </a:extLst>
          </p:cNvPr>
          <p:cNvSpPr txBox="1"/>
          <p:nvPr/>
        </p:nvSpPr>
        <p:spPr>
          <a:xfrm>
            <a:off x="5450789" y="4403199"/>
            <a:ext cx="1598398" cy="707886"/>
          </a:xfrm>
          <a:prstGeom prst="rect">
            <a:avLst/>
          </a:prstGeom>
          <a:noFill/>
        </p:spPr>
        <p:txBody>
          <a:bodyPr wrap="square" rtlCol="0">
            <a:spAutoFit/>
          </a:bodyPr>
          <a:lstStyle/>
          <a:p>
            <a:pPr algn="ctr"/>
            <a:r>
              <a:rPr lang="en-US" sz="2000" dirty="0" err="1"/>
              <a:t>Nervadura</a:t>
            </a:r>
            <a:endParaRPr lang="en-US" sz="2000" dirty="0"/>
          </a:p>
          <a:p>
            <a:pPr algn="ctr"/>
            <a:r>
              <a:rPr lang="en-US" sz="2000" dirty="0"/>
              <a:t>central</a:t>
            </a:r>
          </a:p>
        </p:txBody>
      </p:sp>
      <p:cxnSp>
        <p:nvCxnSpPr>
          <p:cNvPr id="47" name="Straight Connector 46">
            <a:extLst>
              <a:ext uri="{FF2B5EF4-FFF2-40B4-BE49-F238E27FC236}">
                <a16:creationId xmlns:a16="http://schemas.microsoft.com/office/drawing/2014/main" id="{69C3DC18-0A5A-4D9E-9FA0-86A1A7FD00D1}"/>
              </a:ext>
            </a:extLst>
          </p:cNvPr>
          <p:cNvCxnSpPr>
            <a:cxnSpLocks/>
          </p:cNvCxnSpPr>
          <p:nvPr/>
        </p:nvCxnSpPr>
        <p:spPr>
          <a:xfrm flipH="1">
            <a:off x="6997092" y="4471392"/>
            <a:ext cx="1521972" cy="2142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558CA81-728E-4ACB-9264-7095CD316355}"/>
              </a:ext>
            </a:extLst>
          </p:cNvPr>
          <p:cNvSpPr txBox="1"/>
          <p:nvPr/>
        </p:nvSpPr>
        <p:spPr>
          <a:xfrm>
            <a:off x="10308364" y="4108815"/>
            <a:ext cx="1598398" cy="400110"/>
          </a:xfrm>
          <a:prstGeom prst="rect">
            <a:avLst/>
          </a:prstGeom>
          <a:noFill/>
        </p:spPr>
        <p:txBody>
          <a:bodyPr wrap="square" rtlCol="0">
            <a:spAutoFit/>
          </a:bodyPr>
          <a:lstStyle/>
          <a:p>
            <a:pPr algn="ctr"/>
            <a:r>
              <a:rPr lang="en-US" sz="2000" dirty="0" err="1"/>
              <a:t>Folíolos</a:t>
            </a:r>
            <a:endParaRPr lang="en-US" sz="2000" dirty="0"/>
          </a:p>
        </p:txBody>
      </p:sp>
      <p:sp>
        <p:nvSpPr>
          <p:cNvPr id="56" name="TextBox 55">
            <a:extLst>
              <a:ext uri="{FF2B5EF4-FFF2-40B4-BE49-F238E27FC236}">
                <a16:creationId xmlns:a16="http://schemas.microsoft.com/office/drawing/2014/main" id="{FBE0C439-158C-4F75-A1B4-47AA8F5DFEEE}"/>
              </a:ext>
            </a:extLst>
          </p:cNvPr>
          <p:cNvSpPr txBox="1"/>
          <p:nvPr/>
        </p:nvSpPr>
        <p:spPr>
          <a:xfrm>
            <a:off x="285238" y="4114982"/>
            <a:ext cx="1520918" cy="400110"/>
          </a:xfrm>
          <a:prstGeom prst="rect">
            <a:avLst/>
          </a:prstGeom>
          <a:noFill/>
        </p:spPr>
        <p:txBody>
          <a:bodyPr wrap="square" rtlCol="0">
            <a:spAutoFit/>
          </a:bodyPr>
          <a:lstStyle/>
          <a:p>
            <a:pPr algn="ctr"/>
            <a:r>
              <a:rPr lang="en-US" sz="2000" dirty="0" err="1"/>
              <a:t>Margen</a:t>
            </a:r>
            <a:endParaRPr lang="en-US" sz="2000" dirty="0"/>
          </a:p>
        </p:txBody>
      </p:sp>
    </p:spTree>
    <p:extLst>
      <p:ext uri="{BB962C8B-B14F-4D97-AF65-F5344CB8AC3E}">
        <p14:creationId xmlns:p14="http://schemas.microsoft.com/office/powerpoint/2010/main" val="2420015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C15D221-2060-4344-8499-574B5787F3D7}"/>
              </a:ext>
            </a:extLst>
          </p:cNvPr>
          <p:cNvGrpSpPr/>
          <p:nvPr/>
        </p:nvGrpSpPr>
        <p:grpSpPr>
          <a:xfrm>
            <a:off x="187306" y="1430905"/>
            <a:ext cx="2483631" cy="3779214"/>
            <a:chOff x="1144184" y="3221908"/>
            <a:chExt cx="2135882" cy="3512108"/>
          </a:xfrm>
        </p:grpSpPr>
        <p:pic>
          <p:nvPicPr>
            <p:cNvPr id="4" name="Picture 3" descr="Shape&#10;&#10;Description automatically generated">
              <a:extLst>
                <a:ext uri="{FF2B5EF4-FFF2-40B4-BE49-F238E27FC236}">
                  <a16:creationId xmlns:a16="http://schemas.microsoft.com/office/drawing/2014/main" id="{3F103BCF-326F-4140-8879-A8C6D07096BC}"/>
                </a:ext>
              </a:extLst>
            </p:cNvPr>
            <p:cNvPicPr>
              <a:picLocks noChangeAspect="1"/>
            </p:cNvPicPr>
            <p:nvPr/>
          </p:nvPicPr>
          <p:blipFill rotWithShape="1">
            <a:blip r:embed="rId3">
              <a:extLst>
                <a:ext uri="{28A0092B-C50C-407E-A947-70E740481C1C}">
                  <a14:useLocalDpi xmlns:a14="http://schemas.microsoft.com/office/drawing/2010/main" val="0"/>
                </a:ext>
              </a:extLst>
            </a:blip>
            <a:srcRect l="2570" t="42572" r="75583"/>
            <a:stretch/>
          </p:blipFill>
          <p:spPr>
            <a:xfrm>
              <a:off x="1217566" y="3296516"/>
              <a:ext cx="2062500" cy="3437500"/>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7AFD5DF-CDED-4BDE-8FF8-28A6EBAA86F2}"/>
                    </a:ext>
                  </a:extLst>
                </p14:cNvPr>
                <p14:cNvContentPartPr/>
                <p14:nvPr/>
              </p14:nvContentPartPr>
              <p14:xfrm>
                <a:off x="1144184" y="3221908"/>
                <a:ext cx="1165320" cy="423000"/>
              </p14:xfrm>
            </p:contentPart>
          </mc:Choice>
          <mc:Fallback xmlns="">
            <p:pic>
              <p:nvPicPr>
                <p:cNvPr id="9" name="Ink 8">
                  <a:extLst>
                    <a:ext uri="{FF2B5EF4-FFF2-40B4-BE49-F238E27FC236}">
                      <a16:creationId xmlns:a16="http://schemas.microsoft.com/office/drawing/2014/main" id="{57AFD5DF-CDED-4BDE-8FF8-28A6EBAA86F2}"/>
                    </a:ext>
                  </a:extLst>
                </p:cNvPr>
                <p:cNvPicPr/>
                <p:nvPr/>
              </p:nvPicPr>
              <p:blipFill>
                <a:blip r:embed="rId5"/>
                <a:stretch>
                  <a:fillRect/>
                </a:stretch>
              </p:blipFill>
              <p:spPr>
                <a:xfrm>
                  <a:off x="1090005" y="3163344"/>
                  <a:ext cx="1273369" cy="539794"/>
                </a:xfrm>
                <a:prstGeom prst="rect">
                  <a:avLst/>
                </a:prstGeom>
              </p:spPr>
            </p:pic>
          </mc:Fallback>
        </mc:AlternateContent>
      </p:grpSp>
      <p:pic>
        <p:nvPicPr>
          <p:cNvPr id="11" name="Picture 10" descr="Shape&#10;&#10;Description automatically generated">
            <a:extLst>
              <a:ext uri="{FF2B5EF4-FFF2-40B4-BE49-F238E27FC236}">
                <a16:creationId xmlns:a16="http://schemas.microsoft.com/office/drawing/2014/main" id="{9ACC0219-8942-4E86-91BE-5800077020C1}"/>
              </a:ext>
            </a:extLst>
          </p:cNvPr>
          <p:cNvPicPr>
            <a:picLocks noChangeAspect="1"/>
          </p:cNvPicPr>
          <p:nvPr/>
        </p:nvPicPr>
        <p:blipFill rotWithShape="1">
          <a:blip r:embed="rId3">
            <a:extLst>
              <a:ext uri="{28A0092B-C50C-407E-A947-70E740481C1C}">
                <a14:useLocalDpi xmlns:a14="http://schemas.microsoft.com/office/drawing/2010/main" val="0"/>
              </a:ext>
            </a:extLst>
          </a:blip>
          <a:srcRect l="32698" t="52654" r="36796"/>
          <a:stretch/>
        </p:blipFill>
        <p:spPr>
          <a:xfrm>
            <a:off x="2794076" y="1916781"/>
            <a:ext cx="3167546" cy="3116899"/>
          </a:xfrm>
          <a:prstGeom prst="rect">
            <a:avLst/>
          </a:prstGeom>
        </p:spPr>
      </p:pic>
      <p:grpSp>
        <p:nvGrpSpPr>
          <p:cNvPr id="10" name="Group 9">
            <a:extLst>
              <a:ext uri="{FF2B5EF4-FFF2-40B4-BE49-F238E27FC236}">
                <a16:creationId xmlns:a16="http://schemas.microsoft.com/office/drawing/2014/main" id="{C28BE00A-70EF-43F4-A6B7-9AE2786B267D}"/>
              </a:ext>
            </a:extLst>
          </p:cNvPr>
          <p:cNvGrpSpPr/>
          <p:nvPr/>
        </p:nvGrpSpPr>
        <p:grpSpPr>
          <a:xfrm>
            <a:off x="8520128" y="1821921"/>
            <a:ext cx="3439397" cy="3077463"/>
            <a:chOff x="8233729" y="3780537"/>
            <a:chExt cx="3439397" cy="3077463"/>
          </a:xfrm>
        </p:grpSpPr>
        <p:pic>
          <p:nvPicPr>
            <p:cNvPr id="8" name="Picture 7" descr="Shape&#10;&#10;Description automatically generated">
              <a:extLst>
                <a:ext uri="{FF2B5EF4-FFF2-40B4-BE49-F238E27FC236}">
                  <a16:creationId xmlns:a16="http://schemas.microsoft.com/office/drawing/2014/main" id="{4BB876EA-F2E1-427F-BD7B-2DA741FA3BD0}"/>
                </a:ext>
              </a:extLst>
            </p:cNvPr>
            <p:cNvPicPr>
              <a:picLocks noChangeAspect="1"/>
            </p:cNvPicPr>
            <p:nvPr/>
          </p:nvPicPr>
          <p:blipFill rotWithShape="1">
            <a:blip r:embed="rId6">
              <a:extLst>
                <a:ext uri="{28A0092B-C50C-407E-A947-70E740481C1C}">
                  <a14:useLocalDpi xmlns:a14="http://schemas.microsoft.com/office/drawing/2010/main" val="0"/>
                </a:ext>
              </a:extLst>
            </a:blip>
            <a:srcRect l="62987" t="50000" r="425" b="-580"/>
            <a:stretch/>
          </p:blipFill>
          <p:spPr>
            <a:xfrm>
              <a:off x="8233729" y="3843340"/>
              <a:ext cx="3439397" cy="3014660"/>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DE59E2E5-F07E-4322-BB4D-FBECA52ABBBC}"/>
                    </a:ext>
                  </a:extLst>
                </p14:cNvPr>
                <p14:cNvContentPartPr/>
                <p14:nvPr/>
              </p14:nvContentPartPr>
              <p14:xfrm>
                <a:off x="9298452" y="3780537"/>
                <a:ext cx="360360" cy="189720"/>
              </p14:xfrm>
            </p:contentPart>
          </mc:Choice>
          <mc:Fallback xmlns="">
            <p:pic>
              <p:nvPicPr>
                <p:cNvPr id="2" name="Ink 1">
                  <a:extLst>
                    <a:ext uri="{FF2B5EF4-FFF2-40B4-BE49-F238E27FC236}">
                      <a16:creationId xmlns:a16="http://schemas.microsoft.com/office/drawing/2014/main" id="{DE59E2E5-F07E-4322-BB4D-FBECA52ABBBC}"/>
                    </a:ext>
                  </a:extLst>
                </p:cNvPr>
                <p:cNvPicPr/>
                <p:nvPr/>
              </p:nvPicPr>
              <p:blipFill>
                <a:blip r:embed="rId8"/>
                <a:stretch>
                  <a:fillRect/>
                </a:stretch>
              </p:blipFill>
              <p:spPr>
                <a:xfrm>
                  <a:off x="9235452" y="3717537"/>
                  <a:ext cx="486000" cy="315360"/>
                </a:xfrm>
                <a:prstGeom prst="rect">
                  <a:avLst/>
                </a:prstGeom>
              </p:spPr>
            </p:pic>
          </mc:Fallback>
        </mc:AlternateContent>
      </p:grpSp>
      <p:sp>
        <p:nvSpPr>
          <p:cNvPr id="17" name="TextBox 16">
            <a:extLst>
              <a:ext uri="{FF2B5EF4-FFF2-40B4-BE49-F238E27FC236}">
                <a16:creationId xmlns:a16="http://schemas.microsoft.com/office/drawing/2014/main" id="{D11C27D2-BEF7-41DD-97D1-8D0639C34BF0}"/>
              </a:ext>
            </a:extLst>
          </p:cNvPr>
          <p:cNvSpPr txBox="1"/>
          <p:nvPr/>
        </p:nvSpPr>
        <p:spPr>
          <a:xfrm>
            <a:off x="2912331" y="303530"/>
            <a:ext cx="6098582" cy="646331"/>
          </a:xfrm>
          <a:prstGeom prst="rect">
            <a:avLst/>
          </a:prstGeom>
          <a:noFill/>
        </p:spPr>
        <p:txBody>
          <a:bodyPr wrap="square">
            <a:spAutoFit/>
          </a:bodyPr>
          <a:lstStyle/>
          <a:p>
            <a:pPr algn="ctr"/>
            <a:r>
              <a:rPr lang="en-US" sz="3600" dirty="0" err="1">
                <a:latin typeface="Segoe UI Black" panose="020B0A02040204020203" pitchFamily="34" charset="0"/>
                <a:ea typeface="Segoe UI Black" panose="020B0A02040204020203" pitchFamily="34" charset="0"/>
              </a:rPr>
              <a:t>Tipos</a:t>
            </a:r>
            <a:r>
              <a:rPr lang="en-US" sz="3600" dirty="0">
                <a:latin typeface="Segoe UI Black" panose="020B0A02040204020203" pitchFamily="34" charset="0"/>
                <a:ea typeface="Segoe UI Black" panose="020B0A02040204020203" pitchFamily="34" charset="0"/>
              </a:rPr>
              <a:t> de forma de hoja</a:t>
            </a:r>
          </a:p>
        </p:txBody>
      </p:sp>
      <p:sp>
        <p:nvSpPr>
          <p:cNvPr id="18" name="TextBox 17">
            <a:extLst>
              <a:ext uri="{FF2B5EF4-FFF2-40B4-BE49-F238E27FC236}">
                <a16:creationId xmlns:a16="http://schemas.microsoft.com/office/drawing/2014/main" id="{2E56AF21-3783-4D45-84C8-ECD774B9B8E5}"/>
              </a:ext>
            </a:extLst>
          </p:cNvPr>
          <p:cNvSpPr txBox="1"/>
          <p:nvPr/>
        </p:nvSpPr>
        <p:spPr>
          <a:xfrm>
            <a:off x="509603" y="5430482"/>
            <a:ext cx="2065504" cy="400110"/>
          </a:xfrm>
          <a:prstGeom prst="rect">
            <a:avLst/>
          </a:prstGeom>
          <a:noFill/>
        </p:spPr>
        <p:txBody>
          <a:bodyPr wrap="square" rtlCol="0">
            <a:spAutoFit/>
          </a:bodyPr>
          <a:lstStyle/>
          <a:p>
            <a:pPr algn="ctr"/>
            <a:r>
              <a:rPr lang="en-US" sz="2000" dirty="0" err="1"/>
              <a:t>Lanceolada</a:t>
            </a:r>
            <a:endParaRPr lang="en-US" sz="2000" dirty="0"/>
          </a:p>
        </p:txBody>
      </p:sp>
      <p:pic>
        <p:nvPicPr>
          <p:cNvPr id="19" name="Picture 18" descr="Shape&#10;&#10;Description automatically generated">
            <a:extLst>
              <a:ext uri="{FF2B5EF4-FFF2-40B4-BE49-F238E27FC236}">
                <a16:creationId xmlns:a16="http://schemas.microsoft.com/office/drawing/2014/main" id="{C4A72C7F-C0B4-4361-B85C-9A4788C07597}"/>
              </a:ext>
            </a:extLst>
          </p:cNvPr>
          <p:cNvPicPr>
            <a:picLocks noChangeAspect="1"/>
          </p:cNvPicPr>
          <p:nvPr/>
        </p:nvPicPr>
        <p:blipFill rotWithShape="1">
          <a:blip r:embed="rId3">
            <a:extLst>
              <a:ext uri="{28A0092B-C50C-407E-A947-70E740481C1C}">
                <a14:useLocalDpi xmlns:a14="http://schemas.microsoft.com/office/drawing/2010/main" val="0"/>
              </a:ext>
            </a:extLst>
          </a:blip>
          <a:srcRect l="21855" t="7887" r="55135" b="44834"/>
          <a:stretch/>
        </p:blipFill>
        <p:spPr>
          <a:xfrm>
            <a:off x="5718526" y="1511187"/>
            <a:ext cx="2793468" cy="3639168"/>
          </a:xfrm>
          <a:prstGeom prst="rect">
            <a:avLst/>
          </a:prstGeom>
        </p:spPr>
      </p:pic>
      <p:sp>
        <p:nvSpPr>
          <p:cNvPr id="20" name="TextBox 19">
            <a:extLst>
              <a:ext uri="{FF2B5EF4-FFF2-40B4-BE49-F238E27FC236}">
                <a16:creationId xmlns:a16="http://schemas.microsoft.com/office/drawing/2014/main" id="{209A61F7-E2B1-490B-9A5E-A00128AD21AE}"/>
              </a:ext>
            </a:extLst>
          </p:cNvPr>
          <p:cNvSpPr txBox="1"/>
          <p:nvPr/>
        </p:nvSpPr>
        <p:spPr>
          <a:xfrm>
            <a:off x="3203725" y="5430482"/>
            <a:ext cx="2065504" cy="400110"/>
          </a:xfrm>
          <a:prstGeom prst="rect">
            <a:avLst/>
          </a:prstGeom>
          <a:noFill/>
        </p:spPr>
        <p:txBody>
          <a:bodyPr wrap="square" rtlCol="0">
            <a:spAutoFit/>
          </a:bodyPr>
          <a:lstStyle/>
          <a:p>
            <a:pPr algn="ctr"/>
            <a:r>
              <a:rPr lang="en-US" sz="2000" dirty="0" err="1"/>
              <a:t>Deltoide</a:t>
            </a:r>
            <a:endParaRPr lang="en-US" sz="2000" dirty="0"/>
          </a:p>
        </p:txBody>
      </p:sp>
      <p:sp>
        <p:nvSpPr>
          <p:cNvPr id="21" name="TextBox 20">
            <a:extLst>
              <a:ext uri="{FF2B5EF4-FFF2-40B4-BE49-F238E27FC236}">
                <a16:creationId xmlns:a16="http://schemas.microsoft.com/office/drawing/2014/main" id="{0FB4F800-0A3B-4F2E-9268-3E8BDD4F03B0}"/>
              </a:ext>
            </a:extLst>
          </p:cNvPr>
          <p:cNvSpPr txBox="1"/>
          <p:nvPr/>
        </p:nvSpPr>
        <p:spPr>
          <a:xfrm>
            <a:off x="6082508" y="5430482"/>
            <a:ext cx="2065504" cy="400110"/>
          </a:xfrm>
          <a:prstGeom prst="rect">
            <a:avLst/>
          </a:prstGeom>
          <a:noFill/>
        </p:spPr>
        <p:txBody>
          <a:bodyPr wrap="square" rtlCol="0">
            <a:spAutoFit/>
          </a:bodyPr>
          <a:lstStyle/>
          <a:p>
            <a:pPr algn="ctr"/>
            <a:r>
              <a:rPr lang="en-US" sz="2000" dirty="0" err="1"/>
              <a:t>Ovalada</a:t>
            </a:r>
            <a:endParaRPr lang="en-US" sz="2000" dirty="0"/>
          </a:p>
        </p:txBody>
      </p:sp>
      <p:sp>
        <p:nvSpPr>
          <p:cNvPr id="22" name="TextBox 21">
            <a:extLst>
              <a:ext uri="{FF2B5EF4-FFF2-40B4-BE49-F238E27FC236}">
                <a16:creationId xmlns:a16="http://schemas.microsoft.com/office/drawing/2014/main" id="{6597F47A-B333-42F0-8F68-480C40949DB5}"/>
              </a:ext>
            </a:extLst>
          </p:cNvPr>
          <p:cNvSpPr txBox="1"/>
          <p:nvPr/>
        </p:nvSpPr>
        <p:spPr>
          <a:xfrm>
            <a:off x="9207074" y="5430482"/>
            <a:ext cx="2065504" cy="400110"/>
          </a:xfrm>
          <a:prstGeom prst="rect">
            <a:avLst/>
          </a:prstGeom>
          <a:noFill/>
        </p:spPr>
        <p:txBody>
          <a:bodyPr wrap="square" rtlCol="0">
            <a:spAutoFit/>
          </a:bodyPr>
          <a:lstStyle/>
          <a:p>
            <a:pPr algn="ctr"/>
            <a:r>
              <a:rPr lang="en-US" sz="2000" dirty="0"/>
              <a:t>Estrella</a:t>
            </a:r>
          </a:p>
        </p:txBody>
      </p:sp>
    </p:spTree>
    <p:extLst>
      <p:ext uri="{BB962C8B-B14F-4D97-AF65-F5344CB8AC3E}">
        <p14:creationId xmlns:p14="http://schemas.microsoft.com/office/powerpoint/2010/main" val="3569821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C25A9529-1CCD-409F-9EB2-9D01B3A84B4C}"/>
              </a:ext>
            </a:extLst>
          </p:cNvPr>
          <p:cNvPicPr>
            <a:picLocks noChangeAspect="1"/>
          </p:cNvPicPr>
          <p:nvPr/>
        </p:nvPicPr>
        <p:blipFill rotWithShape="1">
          <a:blip r:embed="rId3">
            <a:extLst>
              <a:ext uri="{28A0092B-C50C-407E-A947-70E740481C1C}">
                <a14:useLocalDpi xmlns:a14="http://schemas.microsoft.com/office/drawing/2010/main" val="0"/>
              </a:ext>
            </a:extLst>
          </a:blip>
          <a:srcRect l="21855" t="7887" r="55135" b="44834"/>
          <a:stretch/>
        </p:blipFill>
        <p:spPr>
          <a:xfrm>
            <a:off x="336733" y="954579"/>
            <a:ext cx="2905453" cy="3785056"/>
          </a:xfrm>
          <a:prstGeom prst="rect">
            <a:avLst/>
          </a:prstGeom>
        </p:spPr>
      </p:pic>
      <p:pic>
        <p:nvPicPr>
          <p:cNvPr id="6" name="Picture 5" descr="Shape&#10;&#10;Description automatically generated">
            <a:extLst>
              <a:ext uri="{FF2B5EF4-FFF2-40B4-BE49-F238E27FC236}">
                <a16:creationId xmlns:a16="http://schemas.microsoft.com/office/drawing/2014/main" id="{2AE3CDB9-60E8-4973-AD74-60B8E6416F49}"/>
              </a:ext>
            </a:extLst>
          </p:cNvPr>
          <p:cNvPicPr>
            <a:picLocks noChangeAspect="1"/>
          </p:cNvPicPr>
          <p:nvPr/>
        </p:nvPicPr>
        <p:blipFill rotWithShape="1">
          <a:blip r:embed="rId3">
            <a:extLst>
              <a:ext uri="{28A0092B-C50C-407E-A947-70E740481C1C}">
                <a14:useLocalDpi xmlns:a14="http://schemas.microsoft.com/office/drawing/2010/main" val="0"/>
              </a:ext>
            </a:extLst>
          </a:blip>
          <a:srcRect l="47207" t="7902" r="27563" b="45845"/>
          <a:stretch/>
        </p:blipFill>
        <p:spPr>
          <a:xfrm>
            <a:off x="4514212" y="954579"/>
            <a:ext cx="3163576" cy="3677188"/>
          </a:xfrm>
          <a:prstGeom prst="rect">
            <a:avLst/>
          </a:prstGeom>
        </p:spPr>
      </p:pic>
      <p:grpSp>
        <p:nvGrpSpPr>
          <p:cNvPr id="16" name="Group 15">
            <a:extLst>
              <a:ext uri="{FF2B5EF4-FFF2-40B4-BE49-F238E27FC236}">
                <a16:creationId xmlns:a16="http://schemas.microsoft.com/office/drawing/2014/main" id="{31B5727B-C0C5-403A-8C2A-5789A69B5BAE}"/>
              </a:ext>
            </a:extLst>
          </p:cNvPr>
          <p:cNvGrpSpPr/>
          <p:nvPr/>
        </p:nvGrpSpPr>
        <p:grpSpPr>
          <a:xfrm>
            <a:off x="8856824" y="954579"/>
            <a:ext cx="3150144" cy="3720905"/>
            <a:chOff x="8814548" y="215664"/>
            <a:chExt cx="2310133" cy="2683045"/>
          </a:xfrm>
        </p:grpSpPr>
        <p:pic>
          <p:nvPicPr>
            <p:cNvPr id="14" name="Picture 13" descr="Shape&#10;&#10;Description automatically generated">
              <a:extLst>
                <a:ext uri="{FF2B5EF4-FFF2-40B4-BE49-F238E27FC236}">
                  <a16:creationId xmlns:a16="http://schemas.microsoft.com/office/drawing/2014/main" id="{8EEEA467-EE8E-4EFD-9B2A-7389469326C5}"/>
                </a:ext>
              </a:extLst>
            </p:cNvPr>
            <p:cNvPicPr>
              <a:picLocks noChangeAspect="1"/>
            </p:cNvPicPr>
            <p:nvPr/>
          </p:nvPicPr>
          <p:blipFill rotWithShape="1">
            <a:blip r:embed="rId3">
              <a:extLst>
                <a:ext uri="{28A0092B-C50C-407E-A947-70E740481C1C}">
                  <a14:useLocalDpi xmlns:a14="http://schemas.microsoft.com/office/drawing/2010/main" val="0"/>
                </a:ext>
              </a:extLst>
            </a:blip>
            <a:srcRect l="71031" t="4600" r="2364" b="46663"/>
            <a:stretch/>
          </p:blipFill>
          <p:spPr>
            <a:xfrm>
              <a:off x="8814548" y="215664"/>
              <a:ext cx="2310133" cy="2683045"/>
            </a:xfrm>
            <a:prstGeom prst="rect">
              <a:avLst/>
            </a:prstGeom>
          </p:spPr>
        </p:pic>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0E527FCA-C14A-4C66-8A0C-895825711557}"/>
                    </a:ext>
                  </a:extLst>
                </p14:cNvPr>
                <p14:cNvContentPartPr/>
                <p14:nvPr/>
              </p14:nvContentPartPr>
              <p14:xfrm>
                <a:off x="9572772" y="2789457"/>
                <a:ext cx="190080" cy="95040"/>
              </p14:xfrm>
            </p:contentPart>
          </mc:Choice>
          <mc:Fallback xmlns="">
            <p:pic>
              <p:nvPicPr>
                <p:cNvPr id="15" name="Ink 14">
                  <a:extLst>
                    <a:ext uri="{FF2B5EF4-FFF2-40B4-BE49-F238E27FC236}">
                      <a16:creationId xmlns:a16="http://schemas.microsoft.com/office/drawing/2014/main" id="{0E527FCA-C14A-4C66-8A0C-895825711557}"/>
                    </a:ext>
                  </a:extLst>
                </p:cNvPr>
                <p:cNvPicPr/>
                <p:nvPr/>
              </p:nvPicPr>
              <p:blipFill>
                <a:blip r:embed="rId5"/>
                <a:stretch>
                  <a:fillRect/>
                </a:stretch>
              </p:blipFill>
              <p:spPr>
                <a:xfrm>
                  <a:off x="9526572" y="2744014"/>
                  <a:ext cx="282216" cy="185666"/>
                </a:xfrm>
                <a:prstGeom prst="rect">
                  <a:avLst/>
                </a:prstGeom>
              </p:spPr>
            </p:pic>
          </mc:Fallback>
        </mc:AlternateContent>
      </p:grpSp>
      <p:sp>
        <p:nvSpPr>
          <p:cNvPr id="17" name="TextBox 16">
            <a:extLst>
              <a:ext uri="{FF2B5EF4-FFF2-40B4-BE49-F238E27FC236}">
                <a16:creationId xmlns:a16="http://schemas.microsoft.com/office/drawing/2014/main" id="{B8225640-ECD3-40CE-8EAC-52CBA3EC61C8}"/>
              </a:ext>
            </a:extLst>
          </p:cNvPr>
          <p:cNvSpPr txBox="1"/>
          <p:nvPr/>
        </p:nvSpPr>
        <p:spPr>
          <a:xfrm>
            <a:off x="756707" y="5004519"/>
            <a:ext cx="2065504" cy="707886"/>
          </a:xfrm>
          <a:prstGeom prst="rect">
            <a:avLst/>
          </a:prstGeom>
          <a:noFill/>
        </p:spPr>
        <p:txBody>
          <a:bodyPr wrap="square" rtlCol="0">
            <a:spAutoFit/>
          </a:bodyPr>
          <a:lstStyle/>
          <a:p>
            <a:pPr algn="ctr"/>
            <a:r>
              <a:rPr lang="en-US" sz="2000" dirty="0" err="1"/>
              <a:t>Entero</a:t>
            </a:r>
            <a:r>
              <a:rPr lang="en-US" sz="2000" dirty="0"/>
              <a:t> – </a:t>
            </a:r>
            <a:r>
              <a:rPr lang="en-US" sz="2000" dirty="0" err="1"/>
              <a:t>tiene</a:t>
            </a:r>
            <a:r>
              <a:rPr lang="en-US" sz="2000" dirty="0"/>
              <a:t> un </a:t>
            </a:r>
            <a:r>
              <a:rPr lang="en-US" sz="2000" dirty="0" err="1"/>
              <a:t>margen</a:t>
            </a:r>
            <a:r>
              <a:rPr lang="en-US" sz="2000" dirty="0"/>
              <a:t> </a:t>
            </a:r>
            <a:r>
              <a:rPr lang="en-US" sz="2000" dirty="0" err="1"/>
              <a:t>liso</a:t>
            </a:r>
            <a:r>
              <a:rPr lang="en-US" sz="2000" dirty="0"/>
              <a:t>.</a:t>
            </a:r>
          </a:p>
        </p:txBody>
      </p:sp>
      <p:sp>
        <p:nvSpPr>
          <p:cNvPr id="19" name="TextBox 18">
            <a:extLst>
              <a:ext uri="{FF2B5EF4-FFF2-40B4-BE49-F238E27FC236}">
                <a16:creationId xmlns:a16="http://schemas.microsoft.com/office/drawing/2014/main" id="{A3596086-C582-4C0A-881C-C2CDDED8B9E5}"/>
              </a:ext>
            </a:extLst>
          </p:cNvPr>
          <p:cNvSpPr txBox="1"/>
          <p:nvPr/>
        </p:nvSpPr>
        <p:spPr>
          <a:xfrm>
            <a:off x="2215612" y="293008"/>
            <a:ext cx="7667786" cy="646331"/>
          </a:xfrm>
          <a:prstGeom prst="rect">
            <a:avLst/>
          </a:prstGeom>
          <a:noFill/>
        </p:spPr>
        <p:txBody>
          <a:bodyPr wrap="square">
            <a:spAutoFit/>
          </a:bodyPr>
          <a:lstStyle/>
          <a:p>
            <a:pPr algn="ctr"/>
            <a:r>
              <a:rPr lang="en-US" sz="3600" dirty="0" err="1">
                <a:latin typeface="Segoe UI Black" panose="020B0A02040204020203" pitchFamily="34" charset="0"/>
                <a:ea typeface="Segoe UI Black" panose="020B0A02040204020203" pitchFamily="34" charset="0"/>
              </a:rPr>
              <a:t>Tipos</a:t>
            </a:r>
            <a:r>
              <a:rPr lang="en-US" sz="3600" dirty="0">
                <a:latin typeface="Segoe UI Black" panose="020B0A02040204020203" pitchFamily="34" charset="0"/>
                <a:ea typeface="Segoe UI Black" panose="020B0A02040204020203" pitchFamily="34" charset="0"/>
              </a:rPr>
              <a:t> de </a:t>
            </a:r>
            <a:r>
              <a:rPr lang="en-US" sz="3600" dirty="0" err="1">
                <a:latin typeface="Segoe UI Black" panose="020B0A02040204020203" pitchFamily="34" charset="0"/>
                <a:ea typeface="Segoe UI Black" panose="020B0A02040204020203" pitchFamily="34" charset="0"/>
              </a:rPr>
              <a:t>márgenes</a:t>
            </a:r>
            <a:r>
              <a:rPr lang="en-US" sz="3600" dirty="0">
                <a:latin typeface="Segoe UI Black" panose="020B0A02040204020203" pitchFamily="34" charset="0"/>
                <a:ea typeface="Segoe UI Black" panose="020B0A02040204020203" pitchFamily="34" charset="0"/>
              </a:rPr>
              <a:t> de las hojas</a:t>
            </a:r>
          </a:p>
        </p:txBody>
      </p:sp>
      <p:sp>
        <p:nvSpPr>
          <p:cNvPr id="20" name="TextBox 19">
            <a:extLst>
              <a:ext uri="{FF2B5EF4-FFF2-40B4-BE49-F238E27FC236}">
                <a16:creationId xmlns:a16="http://schemas.microsoft.com/office/drawing/2014/main" id="{D279D08A-5D8F-419C-91C1-567322F49A97}"/>
              </a:ext>
            </a:extLst>
          </p:cNvPr>
          <p:cNvSpPr txBox="1"/>
          <p:nvPr/>
        </p:nvSpPr>
        <p:spPr>
          <a:xfrm>
            <a:off x="4586207" y="5004519"/>
            <a:ext cx="2926596" cy="1015663"/>
          </a:xfrm>
          <a:prstGeom prst="rect">
            <a:avLst/>
          </a:prstGeom>
          <a:noFill/>
        </p:spPr>
        <p:txBody>
          <a:bodyPr wrap="square" rtlCol="0">
            <a:spAutoFit/>
          </a:bodyPr>
          <a:lstStyle/>
          <a:p>
            <a:pPr algn="ctr"/>
            <a:r>
              <a:rPr lang="en-US" sz="2000" dirty="0" err="1"/>
              <a:t>Dentado</a:t>
            </a:r>
            <a:r>
              <a:rPr lang="en-US" sz="2000" dirty="0"/>
              <a:t> – </a:t>
            </a:r>
            <a:r>
              <a:rPr lang="en-US" sz="2000" dirty="0" err="1"/>
              <a:t>tiene</a:t>
            </a:r>
            <a:r>
              <a:rPr lang="en-US" sz="2000" dirty="0"/>
              <a:t> un </a:t>
            </a:r>
            <a:r>
              <a:rPr lang="en-US" sz="2000" dirty="0" err="1"/>
              <a:t>margen</a:t>
            </a:r>
            <a:r>
              <a:rPr lang="en-US" sz="2000" dirty="0"/>
              <a:t> </a:t>
            </a:r>
            <a:r>
              <a:rPr lang="en-US" sz="2000" dirty="0" err="1"/>
              <a:t>serrado</a:t>
            </a:r>
            <a:r>
              <a:rPr lang="en-US" sz="2000" dirty="0"/>
              <a:t> a modo de </a:t>
            </a:r>
            <a:r>
              <a:rPr lang="en-US" sz="2000" dirty="0" err="1"/>
              <a:t>dientes</a:t>
            </a:r>
            <a:r>
              <a:rPr lang="en-US" sz="2000" dirty="0"/>
              <a:t>.</a:t>
            </a:r>
          </a:p>
        </p:txBody>
      </p:sp>
      <p:sp>
        <p:nvSpPr>
          <p:cNvPr id="21" name="TextBox 20">
            <a:extLst>
              <a:ext uri="{FF2B5EF4-FFF2-40B4-BE49-F238E27FC236}">
                <a16:creationId xmlns:a16="http://schemas.microsoft.com/office/drawing/2014/main" id="{3AD06D1E-916C-40F7-930A-1B60E7C662CF}"/>
              </a:ext>
            </a:extLst>
          </p:cNvPr>
          <p:cNvSpPr txBox="1"/>
          <p:nvPr/>
        </p:nvSpPr>
        <p:spPr>
          <a:xfrm>
            <a:off x="8574879" y="5004519"/>
            <a:ext cx="3150144" cy="1323439"/>
          </a:xfrm>
          <a:prstGeom prst="rect">
            <a:avLst/>
          </a:prstGeom>
          <a:noFill/>
        </p:spPr>
        <p:txBody>
          <a:bodyPr wrap="square" rtlCol="0">
            <a:spAutoFit/>
          </a:bodyPr>
          <a:lstStyle/>
          <a:p>
            <a:pPr algn="ctr"/>
            <a:r>
              <a:rPr lang="en-US" sz="2000" dirty="0" err="1"/>
              <a:t>Lobulado</a:t>
            </a:r>
            <a:r>
              <a:rPr lang="en-US" sz="2000" dirty="0"/>
              <a:t> – </a:t>
            </a:r>
            <a:r>
              <a:rPr lang="en-US" sz="2000" dirty="0" err="1"/>
              <a:t>tiene</a:t>
            </a:r>
            <a:r>
              <a:rPr lang="en-US" sz="2000" dirty="0"/>
              <a:t> </a:t>
            </a:r>
            <a:r>
              <a:rPr lang="en-US" sz="2000" dirty="0" err="1"/>
              <a:t>segmentos</a:t>
            </a:r>
            <a:r>
              <a:rPr lang="en-US" sz="2000" dirty="0"/>
              <a:t> </a:t>
            </a:r>
            <a:r>
              <a:rPr lang="en-US" sz="2000" dirty="0" err="1"/>
              <a:t>redondeados</a:t>
            </a:r>
            <a:r>
              <a:rPr lang="en-US" sz="2000" dirty="0"/>
              <a:t> que no </a:t>
            </a:r>
            <a:r>
              <a:rPr lang="en-US" sz="2000" dirty="0" err="1"/>
              <a:t>están</a:t>
            </a:r>
            <a:r>
              <a:rPr lang="en-US" sz="2000" dirty="0"/>
              <a:t> </a:t>
            </a:r>
            <a:r>
              <a:rPr lang="en-US" sz="2000" dirty="0" err="1"/>
              <a:t>divididos</a:t>
            </a:r>
            <a:r>
              <a:rPr lang="en-US" sz="2000" dirty="0"/>
              <a:t> hasta </a:t>
            </a:r>
            <a:r>
              <a:rPr lang="en-US" sz="2000" dirty="0" err="1"/>
              <a:t>el</a:t>
            </a:r>
            <a:r>
              <a:rPr lang="en-US" sz="2000" dirty="0"/>
              <a:t> </a:t>
            </a:r>
            <a:r>
              <a:rPr lang="en-US" sz="2000" dirty="0" err="1"/>
              <a:t>nervio</a:t>
            </a:r>
            <a:r>
              <a:rPr lang="en-US" sz="2000" dirty="0"/>
              <a:t> central.</a:t>
            </a:r>
          </a:p>
        </p:txBody>
      </p:sp>
    </p:spTree>
    <p:extLst>
      <p:ext uri="{BB962C8B-B14F-4D97-AF65-F5344CB8AC3E}">
        <p14:creationId xmlns:p14="http://schemas.microsoft.com/office/powerpoint/2010/main" val="1695837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9BDE37D-8340-2769-0DFB-FB8ED54C72DE}"/>
              </a:ext>
            </a:extLst>
          </p:cNvPr>
          <p:cNvPicPr>
            <a:picLocks noChangeAspect="1"/>
          </p:cNvPicPr>
          <p:nvPr/>
        </p:nvPicPr>
        <p:blipFill rotWithShape="1">
          <a:blip r:embed="rId3">
            <a:extLst>
              <a:ext uri="{28A0092B-C50C-407E-A947-70E740481C1C}">
                <a14:useLocalDpi xmlns:a14="http://schemas.microsoft.com/office/drawing/2010/main" val="0"/>
              </a:ext>
            </a:extLst>
          </a:blip>
          <a:srcRect l="4795" t="2636" b="25892"/>
          <a:stretch/>
        </p:blipFill>
        <p:spPr>
          <a:xfrm>
            <a:off x="0" y="0"/>
            <a:ext cx="5910979" cy="6858001"/>
          </a:xfrm>
          <a:prstGeom prst="rect">
            <a:avLst/>
          </a:prstGeom>
        </p:spPr>
      </p:pic>
      <p:sp>
        <p:nvSpPr>
          <p:cNvPr id="4" name="TextBox 3">
            <a:extLst>
              <a:ext uri="{FF2B5EF4-FFF2-40B4-BE49-F238E27FC236}">
                <a16:creationId xmlns:a16="http://schemas.microsoft.com/office/drawing/2014/main" id="{23B14496-8CDD-5FE1-9949-7986BF60218C}"/>
              </a:ext>
            </a:extLst>
          </p:cNvPr>
          <p:cNvSpPr txBox="1"/>
          <p:nvPr/>
        </p:nvSpPr>
        <p:spPr>
          <a:xfrm>
            <a:off x="5910979" y="229102"/>
            <a:ext cx="6098582" cy="646331"/>
          </a:xfrm>
          <a:prstGeom prst="rect">
            <a:avLst/>
          </a:prstGeom>
          <a:noFill/>
        </p:spPr>
        <p:txBody>
          <a:bodyPr wrap="square">
            <a:spAutoFit/>
          </a:bodyPr>
          <a:lstStyle/>
          <a:p>
            <a:pPr algn="ctr"/>
            <a:r>
              <a:rPr lang="en-US" sz="3600" dirty="0" err="1">
                <a:latin typeface="Segoe UI Black" panose="020B0A02040204020203" pitchFamily="34" charset="0"/>
                <a:ea typeface="Segoe UI Black" panose="020B0A02040204020203" pitchFamily="34" charset="0"/>
              </a:rPr>
              <a:t>Partes</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comunes</a:t>
            </a:r>
            <a:r>
              <a:rPr lang="en-US" sz="3600" dirty="0">
                <a:latin typeface="Segoe UI Black" panose="020B0A02040204020203" pitchFamily="34" charset="0"/>
                <a:ea typeface="Segoe UI Black" panose="020B0A02040204020203" pitchFamily="34" charset="0"/>
              </a:rPr>
              <a:t> de la </a:t>
            </a:r>
            <a:r>
              <a:rPr lang="en-US" sz="3600" dirty="0" err="1">
                <a:latin typeface="Segoe UI Black" panose="020B0A02040204020203" pitchFamily="34" charset="0"/>
                <a:ea typeface="Segoe UI Black" panose="020B0A02040204020203" pitchFamily="34" charset="0"/>
              </a:rPr>
              <a:t>flor</a:t>
            </a:r>
            <a:endParaRPr lang="en-US" sz="3600" dirty="0">
              <a:latin typeface="Segoe UI Black" panose="020B0A02040204020203" pitchFamily="34" charset="0"/>
              <a:ea typeface="Segoe UI Black" panose="020B0A02040204020203" pitchFamily="34" charset="0"/>
            </a:endParaRPr>
          </a:p>
        </p:txBody>
      </p:sp>
      <p:sp>
        <p:nvSpPr>
          <p:cNvPr id="5" name="TextBox 4">
            <a:extLst>
              <a:ext uri="{FF2B5EF4-FFF2-40B4-BE49-F238E27FC236}">
                <a16:creationId xmlns:a16="http://schemas.microsoft.com/office/drawing/2014/main" id="{E717A22C-2E0D-303C-C848-8F4CB19014BD}"/>
              </a:ext>
            </a:extLst>
          </p:cNvPr>
          <p:cNvSpPr txBox="1"/>
          <p:nvPr/>
        </p:nvSpPr>
        <p:spPr>
          <a:xfrm>
            <a:off x="5910979" y="1397674"/>
            <a:ext cx="6098582" cy="4339650"/>
          </a:xfrm>
          <a:prstGeom prst="rect">
            <a:avLst/>
          </a:prstGeom>
          <a:noFill/>
        </p:spPr>
        <p:txBody>
          <a:bodyPr wrap="square" lIns="91440" tIns="45720" rIns="91440" bIns="45720" rtlCol="0" anchor="t">
            <a:spAutoFit/>
          </a:bodyPr>
          <a:lstStyle/>
          <a:p>
            <a:pPr marL="285750" indent="-285750" fontAlgn="base">
              <a:buFont typeface="Arial,Sans-Serif" panose="020B0604020202020204" pitchFamily="34" charset="0"/>
              <a:buChar char="•"/>
            </a:pPr>
            <a:r>
              <a:rPr lang="es-CO" sz="2400" b="1" dirty="0">
                <a:solidFill>
                  <a:srgbClr val="000000"/>
                </a:solidFill>
                <a:latin typeface="Calibri"/>
                <a:cs typeface="Calibri"/>
              </a:rPr>
              <a:t>P</a:t>
            </a:r>
            <a:r>
              <a:rPr lang="es-CO" sz="2400" b="1" i="0" dirty="0">
                <a:solidFill>
                  <a:srgbClr val="000000"/>
                </a:solidFill>
                <a:effectLst/>
                <a:latin typeface="Calibri"/>
                <a:cs typeface="Calibri"/>
              </a:rPr>
              <a:t>istilo – </a:t>
            </a:r>
            <a:r>
              <a:rPr lang="es-CO" sz="2400" i="0" dirty="0">
                <a:solidFill>
                  <a:srgbClr val="000000"/>
                </a:solidFill>
                <a:effectLst/>
                <a:latin typeface="Calibri"/>
                <a:cs typeface="Calibri"/>
              </a:rPr>
              <a:t>la parte femenina de la flor; formado por el estigma, el estilo y el ovario.</a:t>
            </a:r>
          </a:p>
          <a:p>
            <a:pPr marL="285750" indent="-285750" fontAlgn="base">
              <a:buFont typeface="Arial,Sans-Serif" panose="020B0604020202020204" pitchFamily="34" charset="0"/>
              <a:buChar char="•"/>
            </a:pPr>
            <a:endParaRPr lang="en-US" sz="2400" b="0" i="0" dirty="0">
              <a:effectLst/>
              <a:ea typeface="+mn-lt"/>
              <a:cs typeface="+mn-lt"/>
            </a:endParaRPr>
          </a:p>
          <a:p>
            <a:pPr marL="285750" indent="-285750">
              <a:buFont typeface="Arial,Sans-Serif" panose="020B0604020202020204" pitchFamily="34" charset="0"/>
              <a:buChar char="•"/>
            </a:pPr>
            <a:r>
              <a:rPr lang="es-CO" sz="2400" b="1" dirty="0">
                <a:solidFill>
                  <a:srgbClr val="000000"/>
                </a:solidFill>
                <a:latin typeface="Calibri"/>
                <a:cs typeface="Calibri"/>
              </a:rPr>
              <a:t>Estambre – </a:t>
            </a:r>
            <a:r>
              <a:rPr lang="es-CO" sz="2400" dirty="0">
                <a:solidFill>
                  <a:srgbClr val="000000"/>
                </a:solidFill>
                <a:latin typeface="Calibri"/>
                <a:cs typeface="Calibri"/>
              </a:rPr>
              <a:t>la parte masculina de la flor; formado por la antera y el filamento.</a:t>
            </a:r>
          </a:p>
          <a:p>
            <a:pPr marL="285750" indent="-285750">
              <a:buFont typeface="Arial,Sans-Serif" panose="020B0604020202020204" pitchFamily="34" charset="0"/>
              <a:buChar char="•"/>
            </a:pPr>
            <a:endParaRPr lang="en-US" sz="2400" dirty="0">
              <a:solidFill>
                <a:srgbClr val="000000"/>
              </a:solidFill>
              <a:latin typeface="Calibri"/>
              <a:cs typeface="Calibri"/>
            </a:endParaRPr>
          </a:p>
          <a:p>
            <a:pPr marL="285750" indent="-285750">
              <a:buFont typeface="Arial,Sans-Serif" panose="020B0604020202020204" pitchFamily="34" charset="0"/>
              <a:buChar char="•"/>
            </a:pPr>
            <a:r>
              <a:rPr lang="es-CO" sz="2400" dirty="0">
                <a:solidFill>
                  <a:srgbClr val="000000"/>
                </a:solidFill>
                <a:latin typeface="Calibri"/>
                <a:cs typeface="Calibri"/>
              </a:rPr>
              <a:t>La polinización ocurre cuando los granos de polen en la antera de una flor se transfieren al estigma de la misma flor, o uno en una planta diferente de la misma especie.</a:t>
            </a:r>
            <a:endParaRPr lang="en-US" sz="2400" dirty="0">
              <a:solidFill>
                <a:srgbClr val="000000"/>
              </a:solidFill>
              <a:latin typeface="Calibri"/>
              <a:cs typeface="Calibri"/>
            </a:endParaRPr>
          </a:p>
          <a:p>
            <a:pPr marL="285750" indent="-285750">
              <a:buFont typeface="Arial,Sans-Serif" panose="020B0604020202020204" pitchFamily="34" charset="0"/>
              <a:buChar char="•"/>
            </a:pPr>
            <a:endParaRPr lang="en-US" dirty="0"/>
          </a:p>
          <a:p>
            <a:endParaRPr lang="en-US" dirty="0"/>
          </a:p>
        </p:txBody>
      </p:sp>
    </p:spTree>
    <p:extLst>
      <p:ext uri="{BB962C8B-B14F-4D97-AF65-F5344CB8AC3E}">
        <p14:creationId xmlns:p14="http://schemas.microsoft.com/office/powerpoint/2010/main" val="2417956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ink flowers&#10;&#10;Description automatically generated with medium confidence">
            <a:extLst>
              <a:ext uri="{FF2B5EF4-FFF2-40B4-BE49-F238E27FC236}">
                <a16:creationId xmlns:a16="http://schemas.microsoft.com/office/drawing/2014/main" id="{6D3BA798-93CA-699F-56F3-C43F9E0E03C4}"/>
              </a:ext>
            </a:extLst>
          </p:cNvPr>
          <p:cNvPicPr>
            <a:picLocks noChangeAspect="1"/>
          </p:cNvPicPr>
          <p:nvPr/>
        </p:nvPicPr>
        <p:blipFill rotWithShape="1">
          <a:blip r:embed="rId3">
            <a:extLst>
              <a:ext uri="{28A0092B-C50C-407E-A947-70E740481C1C}">
                <a14:useLocalDpi xmlns:a14="http://schemas.microsoft.com/office/drawing/2010/main" val="0"/>
              </a:ext>
            </a:extLst>
          </a:blip>
          <a:srcRect b="38324"/>
          <a:stretch/>
        </p:blipFill>
        <p:spPr>
          <a:xfrm rot="20640191">
            <a:off x="5745146" y="3703176"/>
            <a:ext cx="7016233" cy="3950133"/>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B4A838D-8C5F-7F45-E6B4-B0AF3CE0AB9B}"/>
              </a:ext>
            </a:extLst>
          </p:cNvPr>
          <p:cNvPicPr>
            <a:picLocks noChangeAspect="1"/>
          </p:cNvPicPr>
          <p:nvPr/>
        </p:nvPicPr>
        <p:blipFill rotWithShape="1">
          <a:blip r:embed="rId4">
            <a:extLst>
              <a:ext uri="{28A0092B-C50C-407E-A947-70E740481C1C}">
                <a14:useLocalDpi xmlns:a14="http://schemas.microsoft.com/office/drawing/2010/main" val="0"/>
              </a:ext>
            </a:extLst>
          </a:blip>
          <a:srcRect b="461"/>
          <a:stretch/>
        </p:blipFill>
        <p:spPr>
          <a:xfrm>
            <a:off x="4755336" y="-114622"/>
            <a:ext cx="7587540" cy="4267200"/>
          </a:xfrm>
          <a:prstGeom prst="rect">
            <a:avLst/>
          </a:prstGeom>
        </p:spPr>
      </p:pic>
      <p:sp>
        <p:nvSpPr>
          <p:cNvPr id="9" name="TextBox 8">
            <a:extLst>
              <a:ext uri="{FF2B5EF4-FFF2-40B4-BE49-F238E27FC236}">
                <a16:creationId xmlns:a16="http://schemas.microsoft.com/office/drawing/2014/main" id="{FD2ECF38-FACE-6B99-A847-8964694E8C4C}"/>
              </a:ext>
            </a:extLst>
          </p:cNvPr>
          <p:cNvSpPr txBox="1"/>
          <p:nvPr/>
        </p:nvSpPr>
        <p:spPr>
          <a:xfrm>
            <a:off x="168191" y="301793"/>
            <a:ext cx="5168502" cy="6924973"/>
          </a:xfrm>
          <a:prstGeom prst="rect">
            <a:avLst/>
          </a:prstGeom>
          <a:noFill/>
        </p:spPr>
        <p:txBody>
          <a:bodyPr wrap="square" lIns="91440" tIns="45720" rIns="91440" bIns="45720" rtlCol="0" anchor="t">
            <a:spAutoFit/>
          </a:bodyPr>
          <a:lstStyle/>
          <a:p>
            <a:pPr marL="285750" indent="-285750" fontAlgn="base">
              <a:buFont typeface="Arial,Sans-Serif" panose="020B0604020202020204" pitchFamily="34" charset="0"/>
              <a:buChar char="•"/>
            </a:pPr>
            <a:r>
              <a:rPr lang="en-US" sz="2400" b="1" dirty="0" err="1">
                <a:ea typeface="+mn-lt"/>
                <a:cs typeface="+mn-lt"/>
              </a:rPr>
              <a:t>Sépalos</a:t>
            </a:r>
            <a:r>
              <a:rPr lang="en-US" sz="2400" b="1" dirty="0">
                <a:ea typeface="+mn-lt"/>
                <a:cs typeface="+mn-lt"/>
              </a:rPr>
              <a:t>:</a:t>
            </a:r>
            <a:r>
              <a:rPr lang="en-US" sz="2400" dirty="0">
                <a:ea typeface="+mn-lt"/>
                <a:cs typeface="+mn-lt"/>
              </a:rPr>
              <a:t> </a:t>
            </a:r>
            <a:r>
              <a:rPr lang="en-US" sz="2400" dirty="0" err="1">
                <a:ea typeface="+mn-lt"/>
                <a:cs typeface="+mn-lt"/>
              </a:rPr>
              <a:t>aunque</a:t>
            </a:r>
            <a:r>
              <a:rPr lang="en-US" sz="2400" dirty="0">
                <a:ea typeface="+mn-lt"/>
                <a:cs typeface="+mn-lt"/>
              </a:rPr>
              <a:t> </a:t>
            </a:r>
            <a:r>
              <a:rPr lang="en-US" sz="2400" dirty="0" err="1">
                <a:ea typeface="+mn-lt"/>
                <a:cs typeface="+mn-lt"/>
              </a:rPr>
              <a:t>pueden</a:t>
            </a:r>
            <a:r>
              <a:rPr lang="en-US" sz="2400" dirty="0">
                <a:ea typeface="+mn-lt"/>
                <a:cs typeface="+mn-lt"/>
              </a:rPr>
              <a:t> </a:t>
            </a:r>
            <a:r>
              <a:rPr lang="en-US" sz="2400" dirty="0" err="1">
                <a:ea typeface="+mn-lt"/>
                <a:cs typeface="+mn-lt"/>
              </a:rPr>
              <a:t>parecer</a:t>
            </a:r>
            <a:r>
              <a:rPr lang="en-US" sz="2400" dirty="0">
                <a:ea typeface="+mn-lt"/>
                <a:cs typeface="+mn-lt"/>
              </a:rPr>
              <a:t> </a:t>
            </a:r>
            <a:r>
              <a:rPr lang="en-US" sz="2400" dirty="0" err="1">
                <a:ea typeface="+mn-lt"/>
                <a:cs typeface="+mn-lt"/>
              </a:rPr>
              <a:t>pétalos</a:t>
            </a:r>
            <a:r>
              <a:rPr lang="en-US" sz="2400" b="0" i="0" dirty="0">
                <a:effectLst/>
                <a:ea typeface="+mn-lt"/>
                <a:cs typeface="+mn-lt"/>
              </a:rPr>
              <a:t>, </a:t>
            </a:r>
            <a:r>
              <a:rPr lang="en-US" sz="2400" dirty="0">
                <a:ea typeface="+mn-lt"/>
                <a:cs typeface="+mn-lt"/>
              </a:rPr>
              <a:t>son </a:t>
            </a:r>
            <a:r>
              <a:rPr lang="en-US" sz="2400" dirty="0" err="1">
                <a:ea typeface="+mn-lt"/>
                <a:cs typeface="+mn-lt"/>
              </a:rPr>
              <a:t>los</a:t>
            </a:r>
            <a:r>
              <a:rPr lang="en-US" sz="2400" dirty="0">
                <a:ea typeface="+mn-lt"/>
                <a:cs typeface="+mn-lt"/>
              </a:rPr>
              <a:t> </a:t>
            </a:r>
            <a:r>
              <a:rPr lang="en-US" sz="2400" dirty="0" err="1">
                <a:ea typeface="+mn-lt"/>
                <a:cs typeface="+mn-lt"/>
              </a:rPr>
              <a:t>restos</a:t>
            </a:r>
            <a:r>
              <a:rPr lang="en-US" sz="2400" dirty="0">
                <a:ea typeface="+mn-lt"/>
                <a:cs typeface="+mn-lt"/>
              </a:rPr>
              <a:t> del </a:t>
            </a:r>
            <a:r>
              <a:rPr lang="en-US" sz="2400" dirty="0" err="1">
                <a:ea typeface="+mn-lt"/>
                <a:cs typeface="+mn-lt"/>
              </a:rPr>
              <a:t>capullo</a:t>
            </a:r>
            <a:r>
              <a:rPr lang="en-US" sz="2400" dirty="0">
                <a:ea typeface="+mn-lt"/>
                <a:cs typeface="+mn-lt"/>
              </a:rPr>
              <a:t> de la </a:t>
            </a:r>
            <a:r>
              <a:rPr lang="en-US" sz="2400" dirty="0" err="1">
                <a:ea typeface="+mn-lt"/>
                <a:cs typeface="+mn-lt"/>
              </a:rPr>
              <a:t>flor</a:t>
            </a:r>
            <a:r>
              <a:rPr lang="en-US" sz="2400" b="0" i="0" dirty="0">
                <a:effectLst/>
                <a:ea typeface="+mn-lt"/>
                <a:cs typeface="+mn-lt"/>
              </a:rPr>
              <a:t>. </a:t>
            </a:r>
            <a:r>
              <a:rPr lang="en-US" sz="2400" dirty="0">
                <a:ea typeface="+mn-lt"/>
                <a:cs typeface="+mn-lt"/>
              </a:rPr>
              <a:t>Con </a:t>
            </a:r>
            <a:r>
              <a:rPr lang="en-US" sz="2400" dirty="0" err="1">
                <a:ea typeface="+mn-lt"/>
                <a:cs typeface="+mn-lt"/>
              </a:rPr>
              <a:t>orquídeas</a:t>
            </a:r>
            <a:r>
              <a:rPr lang="en-US" sz="2400" b="0" i="0" dirty="0">
                <a:effectLst/>
                <a:ea typeface="+mn-lt"/>
                <a:cs typeface="+mn-lt"/>
              </a:rPr>
              <a:t>, </a:t>
            </a:r>
            <a:r>
              <a:rPr lang="en-US" sz="2400" dirty="0" err="1">
                <a:ea typeface="+mn-lt"/>
                <a:cs typeface="+mn-lt"/>
              </a:rPr>
              <a:t>generalmente</a:t>
            </a:r>
            <a:r>
              <a:rPr lang="en-US" sz="2400" dirty="0">
                <a:ea typeface="+mn-lt"/>
                <a:cs typeface="+mn-lt"/>
              </a:rPr>
              <a:t> hay </a:t>
            </a:r>
            <a:r>
              <a:rPr lang="en-US" sz="2400" dirty="0" err="1">
                <a:ea typeface="+mn-lt"/>
                <a:cs typeface="+mn-lt"/>
              </a:rPr>
              <a:t>tres</a:t>
            </a:r>
            <a:r>
              <a:rPr lang="en-US" sz="2400" dirty="0">
                <a:ea typeface="+mn-lt"/>
                <a:cs typeface="+mn-lt"/>
              </a:rPr>
              <a:t> </a:t>
            </a:r>
            <a:r>
              <a:rPr lang="en-US" sz="2400" dirty="0" err="1">
                <a:ea typeface="+mn-lt"/>
                <a:cs typeface="+mn-lt"/>
              </a:rPr>
              <a:t>sépalos</a:t>
            </a:r>
            <a:r>
              <a:rPr lang="en-US" sz="2400" b="0" i="0" dirty="0">
                <a:effectLst/>
                <a:ea typeface="+mn-lt"/>
                <a:cs typeface="+mn-lt"/>
              </a:rPr>
              <a:t>.</a:t>
            </a:r>
            <a:r>
              <a:rPr lang="en-US" sz="2400" dirty="0">
                <a:solidFill>
                  <a:srgbClr val="000000"/>
                </a:solidFill>
                <a:latin typeface="Calibri"/>
                <a:cs typeface="Calibri"/>
              </a:rPr>
              <a:t> </a:t>
            </a:r>
            <a:endParaRPr lang="en-US" sz="2400" dirty="0">
              <a:solidFill>
                <a:srgbClr val="000000"/>
              </a:solidFill>
              <a:latin typeface="Calibri"/>
              <a:ea typeface="+mn-lt"/>
              <a:cs typeface="Calibri"/>
            </a:endParaRPr>
          </a:p>
          <a:p>
            <a:pPr fontAlgn="base"/>
            <a:endParaRPr lang="en-US" sz="2400" b="0" i="0" dirty="0">
              <a:effectLst/>
              <a:ea typeface="+mn-lt"/>
              <a:cs typeface="+mn-lt"/>
            </a:endParaRPr>
          </a:p>
          <a:p>
            <a:pPr marL="285750" indent="-285750">
              <a:buFont typeface="Arial,Sans-Serif" panose="020B0604020202020204" pitchFamily="34" charset="0"/>
              <a:buChar char="•"/>
            </a:pPr>
            <a:r>
              <a:rPr lang="es-CO" sz="2400" b="1" dirty="0">
                <a:solidFill>
                  <a:srgbClr val="000000"/>
                </a:solidFill>
                <a:latin typeface="Calibri"/>
                <a:cs typeface="Calibri"/>
              </a:rPr>
              <a:t>Pétalos: </a:t>
            </a:r>
            <a:r>
              <a:rPr lang="es-CO" sz="2400" dirty="0">
                <a:solidFill>
                  <a:srgbClr val="000000"/>
                </a:solidFill>
                <a:latin typeface="Calibri"/>
                <a:cs typeface="Calibri"/>
              </a:rPr>
              <a:t>las orquídeas siempre tienen tres pétalos. Dos son "normales", el tercero se convierte en el labelo.</a:t>
            </a:r>
          </a:p>
          <a:p>
            <a:pPr marL="285750" indent="-285750">
              <a:buFont typeface="Arial,Sans-Serif" panose="020B0604020202020204" pitchFamily="34" charset="0"/>
              <a:buChar char="•"/>
            </a:pPr>
            <a:endParaRPr lang="en-US" sz="2400" dirty="0">
              <a:solidFill>
                <a:srgbClr val="000000"/>
              </a:solidFill>
              <a:latin typeface="Calibri"/>
              <a:cs typeface="Calibri"/>
            </a:endParaRPr>
          </a:p>
          <a:p>
            <a:pPr marL="285750" indent="-285750">
              <a:buFont typeface="Arial,Sans-Serif" panose="020B0604020202020204" pitchFamily="34" charset="0"/>
              <a:buChar char="•"/>
            </a:pPr>
            <a:r>
              <a:rPr lang="es-CO" sz="2400" b="1" dirty="0">
                <a:solidFill>
                  <a:srgbClr val="000000"/>
                </a:solidFill>
                <a:latin typeface="Calibri"/>
                <a:cs typeface="Calibri"/>
              </a:rPr>
              <a:t>Labelo: </a:t>
            </a:r>
            <a:r>
              <a:rPr lang="es-CO" sz="2400" dirty="0">
                <a:solidFill>
                  <a:srgbClr val="000000"/>
                </a:solidFill>
                <a:latin typeface="Calibri"/>
                <a:cs typeface="Calibri"/>
              </a:rPr>
              <a:t>el pétalo inferior de una orquídea, que proporciona plataformas de aterrizaje para su polinizador.</a:t>
            </a:r>
          </a:p>
          <a:p>
            <a:pPr marL="285750" indent="-285750">
              <a:buFont typeface="Arial,Sans-Serif" panose="020B0604020202020204" pitchFamily="34" charset="0"/>
              <a:buChar char="•"/>
            </a:pPr>
            <a:endParaRPr lang="en-US" sz="2400" dirty="0">
              <a:solidFill>
                <a:srgbClr val="000000"/>
              </a:solidFill>
              <a:latin typeface="Calibri"/>
              <a:cs typeface="Calibri"/>
            </a:endParaRPr>
          </a:p>
          <a:p>
            <a:pPr marL="285750" indent="-285750">
              <a:buFont typeface="Arial,Sans-Serif" panose="020B0604020202020204" pitchFamily="34" charset="0"/>
              <a:buChar char="•"/>
            </a:pPr>
            <a:r>
              <a:rPr lang="es-CO" sz="2400" b="1" dirty="0">
                <a:solidFill>
                  <a:srgbClr val="000000"/>
                </a:solidFill>
                <a:latin typeface="Calibri"/>
                <a:cs typeface="Calibri"/>
              </a:rPr>
              <a:t>Columna: </a:t>
            </a:r>
            <a:r>
              <a:rPr lang="es-CO" sz="2400" dirty="0">
                <a:solidFill>
                  <a:srgbClr val="000000"/>
                </a:solidFill>
                <a:latin typeface="Calibri"/>
                <a:cs typeface="Calibri"/>
              </a:rPr>
              <a:t>una estructura similar a un dedo que lleva el sistema reproductivo de la orquídea.</a:t>
            </a:r>
            <a:endParaRPr lang="en-US" sz="2400" dirty="0">
              <a:solidFill>
                <a:srgbClr val="000000"/>
              </a:solidFill>
              <a:latin typeface="Calibri"/>
              <a:cs typeface="Calibri"/>
            </a:endParaRPr>
          </a:p>
          <a:p>
            <a:pPr marL="285750" indent="-285750">
              <a:buFont typeface="Arial,Sans-Serif" panose="020B0604020202020204" pitchFamily="34" charset="0"/>
              <a:buChar char="•"/>
            </a:pPr>
            <a:endParaRPr lang="en-US" dirty="0"/>
          </a:p>
          <a:p>
            <a:endParaRPr lang="en-US" dirty="0"/>
          </a:p>
        </p:txBody>
      </p:sp>
    </p:spTree>
    <p:extLst>
      <p:ext uri="{BB962C8B-B14F-4D97-AF65-F5344CB8AC3E}">
        <p14:creationId xmlns:p14="http://schemas.microsoft.com/office/powerpoint/2010/main" val="904565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17" ma:contentTypeDescription="Create a new document." ma:contentTypeScope="" ma:versionID="3dcb793ae608a4bb6e33c0f03e2ca2ed">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c83702005dc96b47447fb762128e2c36"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082394C-5689-49D0-B122-1AA20FF9A390}">
  <ds:schemaRefs>
    <ds:schemaRef ds:uri="24965e87-5ece-45cc-a601-74006cb3a4e0"/>
    <ds:schemaRef ds:uri="d473919b-ebf4-4f0d-8e45-3095723b31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9E6AB3-46BF-47C2-B722-89221AB671E3}">
  <ds:schemaRefs>
    <ds:schemaRef ds:uri="http://schemas.microsoft.com/sharepoint/v3/contenttype/forms"/>
  </ds:schemaRefs>
</ds:datastoreItem>
</file>

<file path=customXml/itemProps3.xml><?xml version="1.0" encoding="utf-8"?>
<ds:datastoreItem xmlns:ds="http://schemas.openxmlformats.org/officeDocument/2006/customXml" ds:itemID="{980BD3DF-BD51-4B1B-AEAF-3B813E12DDF8}">
  <ds:schemaRefs>
    <ds:schemaRef ds:uri="http://purl.org/dc/terms/"/>
    <ds:schemaRef ds:uri="http://schemas.microsoft.com/office/2006/documentManagement/types"/>
    <ds:schemaRef ds:uri="http://purl.org/dc/dcmitype/"/>
    <ds:schemaRef ds:uri="d473919b-ebf4-4f0d-8e45-3095723b31a9"/>
    <ds:schemaRef ds:uri="http://www.w3.org/XML/1998/namespace"/>
    <ds:schemaRef ds:uri="http://purl.org/dc/elements/1.1/"/>
    <ds:schemaRef ds:uri="http://schemas.microsoft.com/office/infopath/2007/PartnerControls"/>
    <ds:schemaRef ds:uri="24965e87-5ece-45cc-a601-74006cb3a4e0"/>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407</TotalTime>
  <Words>1461</Words>
  <Application>Microsoft Office PowerPoint</Application>
  <PresentationFormat>Widescreen</PresentationFormat>
  <Paragraphs>112</Paragraphs>
  <Slides>12</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Arial</vt:lpstr>
      <vt:lpstr>Arial,Sans-Serif</vt:lpstr>
      <vt:lpstr>Calibri</vt:lpstr>
      <vt:lpstr>Calibri Light</vt:lpstr>
      <vt:lpstr>gentona_light</vt:lpstr>
      <vt:lpstr>Roboto</vt:lpstr>
      <vt:lpstr>Segoe UI Black</vt:lpstr>
      <vt:lpstr>Office Theme</vt:lpstr>
      <vt:lpstr>Office Theme</vt:lpstr>
      <vt:lpstr>Office Theme</vt:lpstr>
      <vt:lpstr>Introducción a ​​​​​​ DIBUJANDO LA​​​​​​ NATURALEZA​​​​​​ ​​​​​​ Conectar con la naturaleza a través del arte y la observación.​​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Donnamarie Richmond</cp:lastModifiedBy>
  <cp:revision>17</cp:revision>
  <dcterms:created xsi:type="dcterms:W3CDTF">2021-08-24T16:32:14Z</dcterms:created>
  <dcterms:modified xsi:type="dcterms:W3CDTF">2023-05-24T15:31:20Z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