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257" r:id="rId5"/>
    <p:sldId id="278" r:id="rId6"/>
    <p:sldId id="258" r:id="rId7"/>
    <p:sldId id="285" r:id="rId8"/>
    <p:sldId id="288" r:id="rId9"/>
    <p:sldId id="287" r:id="rId10"/>
    <p:sldId id="289" r:id="rId11"/>
    <p:sldId id="290" r:id="rId12"/>
    <p:sldId id="286" r:id="rId13"/>
    <p:sldId id="284" r:id="rId14"/>
    <p:sldId id="28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F01439-D32B-4F50-96F1-943D1CECEEE6}" v="4" dt="2022-11-16T18:39:04.594"/>
    <p1510:client id="{A4FDDE0A-FB3A-64CF-A809-5EF8C8339568}" v="3" dt="2022-12-01T21:56:36.108"/>
    <p1510:client id="{CDA4DA6C-7BB6-72B3-88C0-F3312AD2CF77}" v="9" dt="2023-10-30T21:18:19.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191" autoAdjust="0"/>
  </p:normalViewPr>
  <p:slideViewPr>
    <p:cSldViewPr snapToGrid="0">
      <p:cViewPr varScale="1">
        <p:scale>
          <a:sx n="48" d="100"/>
          <a:sy n="48" d="100"/>
        </p:scale>
        <p:origin x="53" y="1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4FDDE0A-FB3A-64CF-A809-5EF8C8339568}"/>
    <pc:docChg chg="modSld">
      <pc:chgData name="" userId="" providerId="" clId="Web-{A4FDDE0A-FB3A-64CF-A809-5EF8C8339568}" dt="2022-12-01T21:56:00.716" v="0" actId="20577"/>
      <pc:docMkLst>
        <pc:docMk/>
      </pc:docMkLst>
      <pc:sldChg chg="modSp">
        <pc:chgData name="" userId="" providerId="" clId="Web-{A4FDDE0A-FB3A-64CF-A809-5EF8C8339568}" dt="2022-12-01T21:56:00.716" v="0" actId="20577"/>
        <pc:sldMkLst>
          <pc:docMk/>
          <pc:sldMk cId="703644762" sldId="278"/>
        </pc:sldMkLst>
        <pc:spChg chg="mod">
          <ac:chgData name="" userId="" providerId="" clId="Web-{A4FDDE0A-FB3A-64CF-A809-5EF8C8339568}" dt="2022-12-01T21:56:00.716" v="0" actId="20577"/>
          <ac:spMkLst>
            <pc:docMk/>
            <pc:sldMk cId="703644762" sldId="278"/>
            <ac:spMk id="2" creationId="{081BE841-01DD-4B43-AD8B-054C4A14D79A}"/>
          </ac:spMkLst>
        </pc:spChg>
      </pc:sldChg>
    </pc:docChg>
  </pc:docChgLst>
  <pc:docChgLst>
    <pc:chgData name="Donnamarie Richmond" userId="ddb30843-d6ff-4536-8714-330f167a1996" providerId="ADAL" clId="{6C4708B2-BBFB-4E83-BA87-FB6FB5A6123E}"/>
    <pc:docChg chg="addSld modSld">
      <pc:chgData name="Donnamarie Richmond" userId="ddb30843-d6ff-4536-8714-330f167a1996" providerId="ADAL" clId="{6C4708B2-BBFB-4E83-BA87-FB6FB5A6123E}" dt="2022-11-14T17:42:20.937" v="0"/>
      <pc:docMkLst>
        <pc:docMk/>
      </pc:docMkLst>
      <pc:sldChg chg="add">
        <pc:chgData name="Donnamarie Richmond" userId="ddb30843-d6ff-4536-8714-330f167a1996" providerId="ADAL" clId="{6C4708B2-BBFB-4E83-BA87-FB6FB5A6123E}" dt="2022-11-14T17:42:20.937" v="0"/>
        <pc:sldMkLst>
          <pc:docMk/>
          <pc:sldMk cId="854968596" sldId="258"/>
        </pc:sldMkLst>
      </pc:sldChg>
    </pc:docChg>
  </pc:docChgLst>
  <pc:docChgLst>
    <pc:chgData name="Donnamarie Richmond" userId="ddb30843-d6ff-4536-8714-330f167a1996" providerId="ADAL" clId="{D06B5C0B-A36F-48D5-A7C1-B844F0035B14}"/>
    <pc:docChg chg="custSel addSld modSld sldOrd">
      <pc:chgData name="Donnamarie Richmond" userId="ddb30843-d6ff-4536-8714-330f167a1996" providerId="ADAL" clId="{D06B5C0B-A36F-48D5-A7C1-B844F0035B14}" dt="2022-02-25T19:58:58.965" v="109" actId="1076"/>
      <pc:docMkLst>
        <pc:docMk/>
      </pc:docMkLst>
      <pc:sldChg chg="ord">
        <pc:chgData name="Donnamarie Richmond" userId="ddb30843-d6ff-4536-8714-330f167a1996" providerId="ADAL" clId="{D06B5C0B-A36F-48D5-A7C1-B844F0035B14}" dt="2022-02-25T19:27:28.172" v="0" actId="20578"/>
        <pc:sldMkLst>
          <pc:docMk/>
          <pc:sldMk cId="565885563" sldId="279"/>
        </pc:sldMkLst>
      </pc:sldChg>
      <pc:sldChg chg="addSp modSp new mod modNotesTx">
        <pc:chgData name="Donnamarie Richmond" userId="ddb30843-d6ff-4536-8714-330f167a1996" providerId="ADAL" clId="{D06B5C0B-A36F-48D5-A7C1-B844F0035B14}" dt="2022-02-25T19:58:58.965" v="109" actId="1076"/>
        <pc:sldMkLst>
          <pc:docMk/>
          <pc:sldMk cId="176572208" sldId="282"/>
        </pc:sldMkLst>
        <pc:picChg chg="add mod">
          <ac:chgData name="Donnamarie Richmond" userId="ddb30843-d6ff-4536-8714-330f167a1996" providerId="ADAL" clId="{D06B5C0B-A36F-48D5-A7C1-B844F0035B14}" dt="2022-02-25T19:58:53.388" v="107" actId="1076"/>
          <ac:picMkLst>
            <pc:docMk/>
            <pc:sldMk cId="176572208" sldId="282"/>
            <ac:picMk id="3" creationId="{FB74A260-B308-4E6F-8DF5-3746664FA9BB}"/>
          </ac:picMkLst>
        </pc:picChg>
        <pc:picChg chg="add mod">
          <ac:chgData name="Donnamarie Richmond" userId="ddb30843-d6ff-4536-8714-330f167a1996" providerId="ADAL" clId="{D06B5C0B-A36F-48D5-A7C1-B844F0035B14}" dt="2022-02-25T19:58:55.493" v="108" actId="1076"/>
          <ac:picMkLst>
            <pc:docMk/>
            <pc:sldMk cId="176572208" sldId="282"/>
            <ac:picMk id="5" creationId="{0B91C1FA-30E6-4117-B51D-2FC8CAC07E5D}"/>
          </ac:picMkLst>
        </pc:picChg>
        <pc:picChg chg="add mod">
          <ac:chgData name="Donnamarie Richmond" userId="ddb30843-d6ff-4536-8714-330f167a1996" providerId="ADAL" clId="{D06B5C0B-A36F-48D5-A7C1-B844F0035B14}" dt="2022-02-25T19:58:58.965" v="109" actId="1076"/>
          <ac:picMkLst>
            <pc:docMk/>
            <pc:sldMk cId="176572208" sldId="282"/>
            <ac:picMk id="7" creationId="{63AFD7E5-F4A8-4530-BB02-A94ADD7DB549}"/>
          </ac:picMkLst>
        </pc:picChg>
        <pc:picChg chg="add mod">
          <ac:chgData name="Donnamarie Richmond" userId="ddb30843-d6ff-4536-8714-330f167a1996" providerId="ADAL" clId="{D06B5C0B-A36F-48D5-A7C1-B844F0035B14}" dt="2022-02-25T19:58:38.800" v="103" actId="1076"/>
          <ac:picMkLst>
            <pc:docMk/>
            <pc:sldMk cId="176572208" sldId="282"/>
            <ac:picMk id="9" creationId="{812A7435-F867-415A-BB2B-DE1237942F19}"/>
          </ac:picMkLst>
        </pc:picChg>
        <pc:picChg chg="add mod">
          <ac:chgData name="Donnamarie Richmond" userId="ddb30843-d6ff-4536-8714-330f167a1996" providerId="ADAL" clId="{D06B5C0B-A36F-48D5-A7C1-B844F0035B14}" dt="2022-02-25T19:58:43.431" v="104" actId="1076"/>
          <ac:picMkLst>
            <pc:docMk/>
            <pc:sldMk cId="176572208" sldId="282"/>
            <ac:picMk id="11" creationId="{F8C40F76-A737-4182-9FD7-4C2558FAE78D}"/>
          </ac:picMkLst>
        </pc:picChg>
        <pc:picChg chg="add mod">
          <ac:chgData name="Donnamarie Richmond" userId="ddb30843-d6ff-4536-8714-330f167a1996" providerId="ADAL" clId="{D06B5C0B-A36F-48D5-A7C1-B844F0035B14}" dt="2022-02-25T19:58:30.259" v="101" actId="1076"/>
          <ac:picMkLst>
            <pc:docMk/>
            <pc:sldMk cId="176572208" sldId="282"/>
            <ac:picMk id="13" creationId="{06523A78-8EDF-4D9A-B85C-C73677A05D03}"/>
          </ac:picMkLst>
        </pc:picChg>
      </pc:sldChg>
    </pc:docChg>
  </pc:docChgLst>
  <pc:docChgLst>
    <pc:chgData name="Donnamarie Richmond" userId="ddb30843-d6ff-4536-8714-330f167a1996" providerId="ADAL" clId="{F0F855E7-5B30-4584-BD16-6DD5152F1F2B}"/>
    <pc:docChg chg="undo custSel addSld delSld modSld sldOrd">
      <pc:chgData name="Donnamarie Richmond" userId="ddb30843-d6ff-4536-8714-330f167a1996" providerId="ADAL" clId="{F0F855E7-5B30-4584-BD16-6DD5152F1F2B}" dt="2021-09-08T19:44:23.224" v="738" actId="20577"/>
      <pc:docMkLst>
        <pc:docMk/>
      </pc:docMkLst>
      <pc:sldChg chg="del">
        <pc:chgData name="Donnamarie Richmond" userId="ddb30843-d6ff-4536-8714-330f167a1996" providerId="ADAL" clId="{F0F855E7-5B30-4584-BD16-6DD5152F1F2B}" dt="2021-09-08T14:33:24.757" v="1" actId="47"/>
        <pc:sldMkLst>
          <pc:docMk/>
          <pc:sldMk cId="109857222" sldId="256"/>
        </pc:sldMkLst>
      </pc:sldChg>
      <pc:sldChg chg="addSp delSp modSp add del mod setBg">
        <pc:chgData name="Donnamarie Richmond" userId="ddb30843-d6ff-4536-8714-330f167a1996" providerId="ADAL" clId="{F0F855E7-5B30-4584-BD16-6DD5152F1F2B}" dt="2021-09-08T18:47:37.177" v="107" actId="732"/>
        <pc:sldMkLst>
          <pc:docMk/>
          <pc:sldMk cId="3602493223" sldId="257"/>
        </pc:sldMkLst>
        <pc:spChg chg="mod">
          <ac:chgData name="Donnamarie Richmond" userId="ddb30843-d6ff-4536-8714-330f167a1996" providerId="ADAL" clId="{F0F855E7-5B30-4584-BD16-6DD5152F1F2B}" dt="2021-09-08T18:46:41.306" v="98" actId="20577"/>
          <ac:spMkLst>
            <pc:docMk/>
            <pc:sldMk cId="3602493223" sldId="257"/>
            <ac:spMk id="3" creationId="{512EE483-8B98-44C7-AEAE-EDC33E42F8F1}"/>
          </ac:spMkLst>
        </pc:spChg>
        <pc:picChg chg="del">
          <ac:chgData name="Donnamarie Richmond" userId="ddb30843-d6ff-4536-8714-330f167a1996" providerId="ADAL" clId="{F0F855E7-5B30-4584-BD16-6DD5152F1F2B}" dt="2021-09-08T18:46:50.399" v="100" actId="478"/>
          <ac:picMkLst>
            <pc:docMk/>
            <pc:sldMk cId="3602493223" sldId="257"/>
            <ac:picMk id="5" creationId="{D93D9CCE-7108-4147-AE16-E08AC21D8C9C}"/>
          </ac:picMkLst>
        </pc:picChg>
        <pc:picChg chg="del">
          <ac:chgData name="Donnamarie Richmond" userId="ddb30843-d6ff-4536-8714-330f167a1996" providerId="ADAL" clId="{F0F855E7-5B30-4584-BD16-6DD5152F1F2B}" dt="2021-09-08T18:46:45.430" v="99" actId="478"/>
          <ac:picMkLst>
            <pc:docMk/>
            <pc:sldMk cId="3602493223" sldId="257"/>
            <ac:picMk id="6" creationId="{A1E62060-E190-40C1-B2A1-55F7CA2DA5E0}"/>
          </ac:picMkLst>
        </pc:picChg>
        <pc:picChg chg="add mod modCrop">
          <ac:chgData name="Donnamarie Richmond" userId="ddb30843-d6ff-4536-8714-330f167a1996" providerId="ADAL" clId="{F0F855E7-5B30-4584-BD16-6DD5152F1F2B}" dt="2021-09-08T18:47:37.177" v="107" actId="732"/>
          <ac:picMkLst>
            <pc:docMk/>
            <pc:sldMk cId="3602493223" sldId="257"/>
            <ac:picMk id="8" creationId="{91CF0942-35EB-4B07-BCB5-F74C081EE1D3}"/>
          </ac:picMkLst>
        </pc:picChg>
      </pc:sldChg>
      <pc:sldChg chg="addSp delSp modSp add mod">
        <pc:chgData name="Donnamarie Richmond" userId="ddb30843-d6ff-4536-8714-330f167a1996" providerId="ADAL" clId="{F0F855E7-5B30-4584-BD16-6DD5152F1F2B}" dt="2021-09-08T18:53:07.059" v="231" actId="1076"/>
        <pc:sldMkLst>
          <pc:docMk/>
          <pc:sldMk cId="703644762" sldId="278"/>
        </pc:sldMkLst>
        <pc:spChg chg="mod">
          <ac:chgData name="Donnamarie Richmond" userId="ddb30843-d6ff-4536-8714-330f167a1996" providerId="ADAL" clId="{F0F855E7-5B30-4584-BD16-6DD5152F1F2B}" dt="2021-09-08T18:47:53.525" v="109" actId="20577"/>
          <ac:spMkLst>
            <pc:docMk/>
            <pc:sldMk cId="703644762" sldId="278"/>
            <ac:spMk id="2" creationId="{081BE841-01DD-4B43-AD8B-054C4A14D79A}"/>
          </ac:spMkLst>
        </pc:spChg>
        <pc:spChg chg="mod">
          <ac:chgData name="Donnamarie Richmond" userId="ddb30843-d6ff-4536-8714-330f167a1996" providerId="ADAL" clId="{F0F855E7-5B30-4584-BD16-6DD5152F1F2B}" dt="2021-09-08T18:50:25.951" v="205" actId="1076"/>
          <ac:spMkLst>
            <pc:docMk/>
            <pc:sldMk cId="703644762" sldId="278"/>
            <ac:spMk id="5" creationId="{CD97F7A3-75AD-4C6B-AE0C-909CF789A553}"/>
          </ac:spMkLst>
        </pc:spChg>
        <pc:picChg chg="del">
          <ac:chgData name="Donnamarie Richmond" userId="ddb30843-d6ff-4536-8714-330f167a1996" providerId="ADAL" clId="{F0F855E7-5B30-4584-BD16-6DD5152F1F2B}" dt="2021-09-08T18:50:28.041" v="206" actId="478"/>
          <ac:picMkLst>
            <pc:docMk/>
            <pc:sldMk cId="703644762" sldId="278"/>
            <ac:picMk id="4" creationId="{125FABB3-AF2E-438E-94C3-7C916437416B}"/>
          </ac:picMkLst>
        </pc:picChg>
        <pc:picChg chg="add mod">
          <ac:chgData name="Donnamarie Richmond" userId="ddb30843-d6ff-4536-8714-330f167a1996" providerId="ADAL" clId="{F0F855E7-5B30-4584-BD16-6DD5152F1F2B}" dt="2021-09-08T18:53:04.817" v="230" actId="1076"/>
          <ac:picMkLst>
            <pc:docMk/>
            <pc:sldMk cId="703644762" sldId="278"/>
            <ac:picMk id="6" creationId="{65AEDE2D-4AAF-4334-9185-EE183AE9E011}"/>
          </ac:picMkLst>
        </pc:picChg>
        <pc:picChg chg="add mod">
          <ac:chgData name="Donnamarie Richmond" userId="ddb30843-d6ff-4536-8714-330f167a1996" providerId="ADAL" clId="{F0F855E7-5B30-4584-BD16-6DD5152F1F2B}" dt="2021-09-08T18:53:07.059" v="231" actId="1076"/>
          <ac:picMkLst>
            <pc:docMk/>
            <pc:sldMk cId="703644762" sldId="278"/>
            <ac:picMk id="8" creationId="{5F710652-AF28-46CD-8B3C-994E080714A7}"/>
          </ac:picMkLst>
        </pc:picChg>
        <pc:picChg chg="add mod">
          <ac:chgData name="Donnamarie Richmond" userId="ddb30843-d6ff-4536-8714-330f167a1996" providerId="ADAL" clId="{F0F855E7-5B30-4584-BD16-6DD5152F1F2B}" dt="2021-09-08T18:53:01.506" v="229" actId="1076"/>
          <ac:picMkLst>
            <pc:docMk/>
            <pc:sldMk cId="703644762" sldId="278"/>
            <ac:picMk id="10" creationId="{A774D4EF-1E87-4986-A31E-11B422350D23}"/>
          </ac:picMkLst>
        </pc:picChg>
      </pc:sldChg>
      <pc:sldChg chg="addSp delSp modSp new mod setBg modAnim modNotesTx">
        <pc:chgData name="Donnamarie Richmond" userId="ddb30843-d6ff-4536-8714-330f167a1996" providerId="ADAL" clId="{F0F855E7-5B30-4584-BD16-6DD5152F1F2B}" dt="2021-09-08T19:14:15.486" v="650" actId="20577"/>
        <pc:sldMkLst>
          <pc:docMk/>
          <pc:sldMk cId="565885563" sldId="279"/>
        </pc:sldMkLst>
        <pc:spChg chg="add del">
          <ac:chgData name="Donnamarie Richmond" userId="ddb30843-d6ff-4536-8714-330f167a1996" providerId="ADAL" clId="{F0F855E7-5B30-4584-BD16-6DD5152F1F2B}" dt="2021-09-08T19:03:34.724" v="533" actId="26606"/>
          <ac:spMkLst>
            <pc:docMk/>
            <pc:sldMk cId="565885563" sldId="279"/>
            <ac:spMk id="5" creationId="{7EBFDB7D-DD97-44CE-AFFB-458781A3DB9B}"/>
          </ac:spMkLst>
        </pc:spChg>
        <pc:spChg chg="add del">
          <ac:chgData name="Donnamarie Richmond" userId="ddb30843-d6ff-4536-8714-330f167a1996" providerId="ADAL" clId="{F0F855E7-5B30-4584-BD16-6DD5152F1F2B}" dt="2021-09-08T19:03:34.724" v="533" actId="26606"/>
          <ac:spMkLst>
            <pc:docMk/>
            <pc:sldMk cId="565885563" sldId="279"/>
            <ac:spMk id="6" creationId="{50F864A1-23CF-4954-887F-3C4458622A68}"/>
          </ac:spMkLst>
        </pc:spChg>
        <pc:spChg chg="add del">
          <ac:chgData name="Donnamarie Richmond" userId="ddb30843-d6ff-4536-8714-330f167a1996" providerId="ADAL" clId="{F0F855E7-5B30-4584-BD16-6DD5152F1F2B}" dt="2021-09-08T19:03:34.724" v="533" actId="26606"/>
          <ac:spMkLst>
            <pc:docMk/>
            <pc:sldMk cId="565885563" sldId="279"/>
            <ac:spMk id="7" creationId="{8D313E8C-7457-407E-BDA5-EACA44D38247}"/>
          </ac:spMkLst>
        </pc:spChg>
        <pc:spChg chg="add del">
          <ac:chgData name="Donnamarie Richmond" userId="ddb30843-d6ff-4536-8714-330f167a1996" providerId="ADAL" clId="{F0F855E7-5B30-4584-BD16-6DD5152F1F2B}" dt="2021-09-08T19:02:42.653" v="526" actId="26606"/>
          <ac:spMkLst>
            <pc:docMk/>
            <pc:sldMk cId="565885563" sldId="279"/>
            <ac:spMk id="8" creationId="{F3060C83-F051-4F0E-ABAD-AA0DFC48B218}"/>
          </ac:spMkLst>
        </pc:spChg>
        <pc:spChg chg="add del">
          <ac:chgData name="Donnamarie Richmond" userId="ddb30843-d6ff-4536-8714-330f167a1996" providerId="ADAL" clId="{F0F855E7-5B30-4584-BD16-6DD5152F1F2B}" dt="2021-09-08T19:06:13.408" v="548" actId="26606"/>
          <ac:spMkLst>
            <pc:docMk/>
            <pc:sldMk cId="565885563" sldId="279"/>
            <ac:spMk id="9" creationId="{7EBFDB7D-DD97-44CE-AFFB-458781A3DB9B}"/>
          </ac:spMkLst>
        </pc:spChg>
        <pc:spChg chg="add del">
          <ac:chgData name="Donnamarie Richmond" userId="ddb30843-d6ff-4536-8714-330f167a1996" providerId="ADAL" clId="{F0F855E7-5B30-4584-BD16-6DD5152F1F2B}" dt="2021-09-08T19:02:42.653" v="526" actId="26606"/>
          <ac:spMkLst>
            <pc:docMk/>
            <pc:sldMk cId="565885563" sldId="279"/>
            <ac:spMk id="10" creationId="{83C98ABE-055B-441F-B07E-44F97F083C39}"/>
          </ac:spMkLst>
        </pc:spChg>
        <pc:spChg chg="add del">
          <ac:chgData name="Donnamarie Richmond" userId="ddb30843-d6ff-4536-8714-330f167a1996" providerId="ADAL" clId="{F0F855E7-5B30-4584-BD16-6DD5152F1F2B}" dt="2021-09-08T19:06:13.408" v="548" actId="26606"/>
          <ac:spMkLst>
            <pc:docMk/>
            <pc:sldMk cId="565885563" sldId="279"/>
            <ac:spMk id="11" creationId="{50F864A1-23CF-4954-887F-3C4458622A68}"/>
          </ac:spMkLst>
        </pc:spChg>
        <pc:spChg chg="add del">
          <ac:chgData name="Donnamarie Richmond" userId="ddb30843-d6ff-4536-8714-330f167a1996" providerId="ADAL" clId="{F0F855E7-5B30-4584-BD16-6DD5152F1F2B}" dt="2021-09-08T19:02:42.653" v="526" actId="26606"/>
          <ac:spMkLst>
            <pc:docMk/>
            <pc:sldMk cId="565885563" sldId="279"/>
            <ac:spMk id="12" creationId="{29FDB030-9B49-4CED-8CCD-4D99382388AC}"/>
          </ac:spMkLst>
        </pc:spChg>
        <pc:spChg chg="add del">
          <ac:chgData name="Donnamarie Richmond" userId="ddb30843-d6ff-4536-8714-330f167a1996" providerId="ADAL" clId="{F0F855E7-5B30-4584-BD16-6DD5152F1F2B}" dt="2021-09-08T19:06:13.408" v="548" actId="26606"/>
          <ac:spMkLst>
            <pc:docMk/>
            <pc:sldMk cId="565885563" sldId="279"/>
            <ac:spMk id="13" creationId="{8D313E8C-7457-407E-BDA5-EACA44D38247}"/>
          </ac:spMkLst>
        </pc:spChg>
        <pc:spChg chg="add del">
          <ac:chgData name="Donnamarie Richmond" userId="ddb30843-d6ff-4536-8714-330f167a1996" providerId="ADAL" clId="{F0F855E7-5B30-4584-BD16-6DD5152F1F2B}" dt="2021-09-08T19:02:42.653" v="526" actId="26606"/>
          <ac:spMkLst>
            <pc:docMk/>
            <pc:sldMk cId="565885563" sldId="279"/>
            <ac:spMk id="14" creationId="{3783CA14-24A1-485C-8B30-D6A5D87987AD}"/>
          </ac:spMkLst>
        </pc:spChg>
        <pc:spChg chg="add del">
          <ac:chgData name="Donnamarie Richmond" userId="ddb30843-d6ff-4536-8714-330f167a1996" providerId="ADAL" clId="{F0F855E7-5B30-4584-BD16-6DD5152F1F2B}" dt="2021-09-08T19:02:42.653" v="526" actId="26606"/>
          <ac:spMkLst>
            <pc:docMk/>
            <pc:sldMk cId="565885563" sldId="279"/>
            <ac:spMk id="16" creationId="{9A97C86A-04D6-40F7-AE84-31AB43E6A846}"/>
          </ac:spMkLst>
        </pc:spChg>
        <pc:spChg chg="add">
          <ac:chgData name="Donnamarie Richmond" userId="ddb30843-d6ff-4536-8714-330f167a1996" providerId="ADAL" clId="{F0F855E7-5B30-4584-BD16-6DD5152F1F2B}" dt="2021-09-08T19:06:13.408" v="548" actId="26606"/>
          <ac:spMkLst>
            <pc:docMk/>
            <pc:sldMk cId="565885563" sldId="279"/>
            <ac:spMk id="17" creationId="{F101B3CC-B49F-4CE0-B198-228D1D4285B1}"/>
          </ac:spMkLst>
        </pc:spChg>
        <pc:spChg chg="add del">
          <ac:chgData name="Donnamarie Richmond" userId="ddb30843-d6ff-4536-8714-330f167a1996" providerId="ADAL" clId="{F0F855E7-5B30-4584-BD16-6DD5152F1F2B}" dt="2021-09-08T19:02:42.653" v="526" actId="26606"/>
          <ac:spMkLst>
            <pc:docMk/>
            <pc:sldMk cId="565885563" sldId="279"/>
            <ac:spMk id="18" creationId="{FF9F2414-84E8-453E-B1F3-389FDE8192D9}"/>
          </ac:spMkLst>
        </pc:spChg>
        <pc:spChg chg="add del">
          <ac:chgData name="Donnamarie Richmond" userId="ddb30843-d6ff-4536-8714-330f167a1996" providerId="ADAL" clId="{F0F855E7-5B30-4584-BD16-6DD5152F1F2B}" dt="2021-09-08T19:02:42.653" v="526" actId="26606"/>
          <ac:spMkLst>
            <pc:docMk/>
            <pc:sldMk cId="565885563" sldId="279"/>
            <ac:spMk id="20" creationId="{3ECA69A1-7536-43AC-85EF-C7106179F5ED}"/>
          </ac:spMkLst>
        </pc:spChg>
        <pc:grpChg chg="add mod">
          <ac:chgData name="Donnamarie Richmond" userId="ddb30843-d6ff-4536-8714-330f167a1996" providerId="ADAL" clId="{F0F855E7-5B30-4584-BD16-6DD5152F1F2B}" dt="2021-09-08T19:07:49.085" v="553" actId="164"/>
          <ac:grpSpMkLst>
            <pc:docMk/>
            <pc:sldMk cId="565885563" sldId="279"/>
            <ac:grpSpMk id="19" creationId="{0151FF27-8907-4E75-AEE8-84E4FDBE257A}"/>
          </ac:grpSpMkLst>
        </pc:grpChg>
        <pc:picChg chg="add mod modCrop">
          <ac:chgData name="Donnamarie Richmond" userId="ddb30843-d6ff-4536-8714-330f167a1996" providerId="ADAL" clId="{F0F855E7-5B30-4584-BD16-6DD5152F1F2B}" dt="2021-09-08T19:07:49.085" v="553" actId="164"/>
          <ac:picMkLst>
            <pc:docMk/>
            <pc:sldMk cId="565885563" sldId="279"/>
            <ac:picMk id="3" creationId="{573AE65D-6690-4CF3-BCC5-F6F006212CF5}"/>
          </ac:picMkLst>
        </pc:picChg>
        <pc:picChg chg="add mod">
          <ac:chgData name="Donnamarie Richmond" userId="ddb30843-d6ff-4536-8714-330f167a1996" providerId="ADAL" clId="{F0F855E7-5B30-4584-BD16-6DD5152F1F2B}" dt="2021-09-08T19:07:49.085" v="553" actId="164"/>
          <ac:picMkLst>
            <pc:docMk/>
            <pc:sldMk cId="565885563" sldId="279"/>
            <ac:picMk id="15" creationId="{BE24B62D-3A8A-4E20-9FB9-2BAFD37B8146}"/>
          </ac:picMkLst>
        </pc:picChg>
        <pc:picChg chg="add mod">
          <ac:chgData name="Donnamarie Richmond" userId="ddb30843-d6ff-4536-8714-330f167a1996" providerId="ADAL" clId="{F0F855E7-5B30-4584-BD16-6DD5152F1F2B}" dt="2021-09-08T19:08:11.211" v="557" actId="962"/>
          <ac:picMkLst>
            <pc:docMk/>
            <pc:sldMk cId="565885563" sldId="279"/>
            <ac:picMk id="22" creationId="{8F88A404-9974-47F0-831D-D38C3CD14163}"/>
          </ac:picMkLst>
        </pc:picChg>
      </pc:sldChg>
      <pc:sldChg chg="addSp modSp new mod modAnim modNotesTx">
        <pc:chgData name="Donnamarie Richmond" userId="ddb30843-d6ff-4536-8714-330f167a1996" providerId="ADAL" clId="{F0F855E7-5B30-4584-BD16-6DD5152F1F2B}" dt="2021-09-08T19:44:23.224" v="738" actId="20577"/>
        <pc:sldMkLst>
          <pc:docMk/>
          <pc:sldMk cId="2700625719" sldId="280"/>
        </pc:sldMkLst>
        <pc:picChg chg="add mod ord">
          <ac:chgData name="Donnamarie Richmond" userId="ddb30843-d6ff-4536-8714-330f167a1996" providerId="ADAL" clId="{F0F855E7-5B30-4584-BD16-6DD5152F1F2B}" dt="2021-09-08T19:12:05.971" v="595" actId="1076"/>
          <ac:picMkLst>
            <pc:docMk/>
            <pc:sldMk cId="2700625719" sldId="280"/>
            <ac:picMk id="3" creationId="{7933FA4E-D6A1-4A58-9D23-7397FD0C59BB}"/>
          </ac:picMkLst>
        </pc:picChg>
        <pc:picChg chg="add mod ord">
          <ac:chgData name="Donnamarie Richmond" userId="ddb30843-d6ff-4536-8714-330f167a1996" providerId="ADAL" clId="{F0F855E7-5B30-4584-BD16-6DD5152F1F2B}" dt="2021-09-08T19:09:56.850" v="570" actId="1076"/>
          <ac:picMkLst>
            <pc:docMk/>
            <pc:sldMk cId="2700625719" sldId="280"/>
            <ac:picMk id="5" creationId="{684BF7A3-03CF-49A3-8B5E-5642A086DD79}"/>
          </ac:picMkLst>
        </pc:picChg>
        <pc:picChg chg="add mod">
          <ac:chgData name="Donnamarie Richmond" userId="ddb30843-d6ff-4536-8714-330f167a1996" providerId="ADAL" clId="{F0F855E7-5B30-4584-BD16-6DD5152F1F2B}" dt="2021-09-08T19:11:38.682" v="588" actId="1076"/>
          <ac:picMkLst>
            <pc:docMk/>
            <pc:sldMk cId="2700625719" sldId="280"/>
            <ac:picMk id="7" creationId="{A113CEA9-BAFD-486D-88F5-B76319B2D0B3}"/>
          </ac:picMkLst>
        </pc:picChg>
        <pc:picChg chg="add mod ord">
          <ac:chgData name="Donnamarie Richmond" userId="ddb30843-d6ff-4536-8714-330f167a1996" providerId="ADAL" clId="{F0F855E7-5B30-4584-BD16-6DD5152F1F2B}" dt="2021-09-08T19:12:10.109" v="596" actId="1076"/>
          <ac:picMkLst>
            <pc:docMk/>
            <pc:sldMk cId="2700625719" sldId="280"/>
            <ac:picMk id="9" creationId="{CA24C6C3-3011-4E6F-83B8-7369F7CE8E74}"/>
          </ac:picMkLst>
        </pc:picChg>
      </pc:sldChg>
      <pc:sldChg chg="modSp add mod ord">
        <pc:chgData name="Donnamarie Richmond" userId="ddb30843-d6ff-4536-8714-330f167a1996" providerId="ADAL" clId="{F0F855E7-5B30-4584-BD16-6DD5152F1F2B}" dt="2021-09-08T18:54:27.851" v="326" actId="1076"/>
        <pc:sldMkLst>
          <pc:docMk/>
          <pc:sldMk cId="1273509399" sldId="281"/>
        </pc:sldMkLst>
        <pc:spChg chg="mod">
          <ac:chgData name="Donnamarie Richmond" userId="ddb30843-d6ff-4536-8714-330f167a1996" providerId="ADAL" clId="{F0F855E7-5B30-4584-BD16-6DD5152F1F2B}" dt="2021-09-08T18:54:27.851" v="326" actId="1076"/>
          <ac:spMkLst>
            <pc:docMk/>
            <pc:sldMk cId="1273509399" sldId="281"/>
            <ac:spMk id="2" creationId="{081BE841-01DD-4B43-AD8B-054C4A14D79A}"/>
          </ac:spMkLst>
        </pc:spChg>
        <pc:spChg chg="mod">
          <ac:chgData name="Donnamarie Richmond" userId="ddb30843-d6ff-4536-8714-330f167a1996" providerId="ADAL" clId="{F0F855E7-5B30-4584-BD16-6DD5152F1F2B}" dt="2021-09-08T18:54:21.719" v="325" actId="20577"/>
          <ac:spMkLst>
            <pc:docMk/>
            <pc:sldMk cId="1273509399" sldId="281"/>
            <ac:spMk id="5" creationId="{CD97F7A3-75AD-4C6B-AE0C-909CF789A553}"/>
          </ac:spMkLst>
        </pc:spChg>
      </pc:sldChg>
      <pc:sldChg chg="new del">
        <pc:chgData name="Donnamarie Richmond" userId="ddb30843-d6ff-4536-8714-330f167a1996" providerId="ADAL" clId="{F0F855E7-5B30-4584-BD16-6DD5152F1F2B}" dt="2021-09-08T19:12:51.041" v="598" actId="47"/>
        <pc:sldMkLst>
          <pc:docMk/>
          <pc:sldMk cId="3307250404" sldId="282"/>
        </pc:sldMkLst>
      </pc:sldChg>
    </pc:docChg>
  </pc:docChgLst>
  <pc:docChgLst>
    <pc:chgData name="Donnamarie Richmond" userId="S::drichmond@naplesgarden.org::ddb30843-d6ff-4536-8714-330f167a1996" providerId="AD" clId="Web-{065DF0EF-6D0C-E62E-099D-D2BA2752C167}"/>
    <pc:docChg chg="modSld">
      <pc:chgData name="Donnamarie Richmond" userId="S::drichmond@naplesgarden.org::ddb30843-d6ff-4536-8714-330f167a1996" providerId="AD" clId="Web-{065DF0EF-6D0C-E62E-099D-D2BA2752C167}" dt="2022-11-14T17:42:00.182" v="17" actId="20577"/>
      <pc:docMkLst>
        <pc:docMk/>
      </pc:docMkLst>
      <pc:sldChg chg="modSp">
        <pc:chgData name="Donnamarie Richmond" userId="S::drichmond@naplesgarden.org::ddb30843-d6ff-4536-8714-330f167a1996" providerId="AD" clId="Web-{065DF0EF-6D0C-E62E-099D-D2BA2752C167}" dt="2022-11-14T17:42:00.182" v="17" actId="20577"/>
        <pc:sldMkLst>
          <pc:docMk/>
          <pc:sldMk cId="703644762" sldId="278"/>
        </pc:sldMkLst>
        <pc:spChg chg="mod">
          <ac:chgData name="Donnamarie Richmond" userId="S::drichmond@naplesgarden.org::ddb30843-d6ff-4536-8714-330f167a1996" providerId="AD" clId="Web-{065DF0EF-6D0C-E62E-099D-D2BA2752C167}" dt="2022-11-14T17:42:00.182" v="17" actId="20577"/>
          <ac:spMkLst>
            <pc:docMk/>
            <pc:sldMk cId="703644762" sldId="278"/>
            <ac:spMk id="5" creationId="{CD97F7A3-75AD-4C6B-AE0C-909CF789A553}"/>
          </ac:spMkLst>
        </pc:spChg>
      </pc:sldChg>
    </pc:docChg>
  </pc:docChgLst>
  <pc:docChgLst>
    <pc:chgData name="Donnamarie Richmond" userId="S::drichmond@naplesgarden.org::ddb30843-d6ff-4536-8714-330f167a1996" providerId="AD" clId="Web-{E5D79881-AD29-771B-B827-79CC8ADBFAC4}"/>
    <pc:docChg chg="modSld">
      <pc:chgData name="Donnamarie Richmond" userId="S::drichmond@naplesgarden.org::ddb30843-d6ff-4536-8714-330f167a1996" providerId="AD" clId="Web-{E5D79881-AD29-771B-B827-79CC8ADBFAC4}" dt="2022-07-21T15:47:59.585" v="14"/>
      <pc:docMkLst>
        <pc:docMk/>
      </pc:docMkLst>
      <pc:sldChg chg="modNotes">
        <pc:chgData name="Donnamarie Richmond" userId="S::drichmond@naplesgarden.org::ddb30843-d6ff-4536-8714-330f167a1996" providerId="AD" clId="Web-{E5D79881-AD29-771B-B827-79CC8ADBFAC4}" dt="2022-07-21T15:47:59.585" v="14"/>
        <pc:sldMkLst>
          <pc:docMk/>
          <pc:sldMk cId="565885563" sldId="279"/>
        </pc:sldMkLst>
      </pc:sldChg>
    </pc:docChg>
  </pc:docChgLst>
  <pc:docChgLst>
    <pc:chgData name="Donnamarie Richmond" userId="S::drichmond@naplesgarden.org::ddb30843-d6ff-4536-8714-330f167a1996" providerId="AD" clId="Web-{CDA4DA6C-7BB6-72B3-88C0-F3312AD2CF77}"/>
    <pc:docChg chg="addSld delSld modSld">
      <pc:chgData name="Donnamarie Richmond" userId="S::drichmond@naplesgarden.org::ddb30843-d6ff-4536-8714-330f167a1996" providerId="AD" clId="Web-{CDA4DA6C-7BB6-72B3-88C0-F3312AD2CF77}" dt="2023-10-30T21:18:19.638" v="5" actId="14100"/>
      <pc:docMkLst>
        <pc:docMk/>
      </pc:docMkLst>
      <pc:sldChg chg="del">
        <pc:chgData name="Donnamarie Richmond" userId="S::drichmond@naplesgarden.org::ddb30843-d6ff-4536-8714-330f167a1996" providerId="AD" clId="Web-{CDA4DA6C-7BB6-72B3-88C0-F3312AD2CF77}" dt="2023-10-30T21:17:10.512" v="1"/>
        <pc:sldMkLst>
          <pc:docMk/>
          <pc:sldMk cId="2700625719" sldId="280"/>
        </pc:sldMkLst>
      </pc:sldChg>
      <pc:sldChg chg="modSp add">
        <pc:chgData name="Donnamarie Richmond" userId="S::drichmond@naplesgarden.org::ddb30843-d6ff-4536-8714-330f167a1996" providerId="AD" clId="Web-{CDA4DA6C-7BB6-72B3-88C0-F3312AD2CF77}" dt="2023-10-30T21:18:19.638" v="5" actId="14100"/>
        <pc:sldMkLst>
          <pc:docMk/>
          <pc:sldMk cId="1796229808" sldId="284"/>
        </pc:sldMkLst>
        <pc:spChg chg="mod">
          <ac:chgData name="Donnamarie Richmond" userId="S::drichmond@naplesgarden.org::ddb30843-d6ff-4536-8714-330f167a1996" providerId="AD" clId="Web-{CDA4DA6C-7BB6-72B3-88C0-F3312AD2CF77}" dt="2023-10-30T21:18:19.638" v="5" actId="14100"/>
          <ac:spMkLst>
            <pc:docMk/>
            <pc:sldMk cId="1796229808" sldId="284"/>
            <ac:spMk id="2" creationId="{E109A131-5074-0504-CEB6-2C9BC15A8C4C}"/>
          </ac:spMkLst>
        </pc:spChg>
      </pc:sldChg>
    </pc:docChg>
  </pc:docChgLst>
  <pc:docChgLst>
    <pc:chgData name="Donnamarie Richmond" userId="ddb30843-d6ff-4536-8714-330f167a1996" providerId="ADAL" clId="{37F01439-D32B-4F50-96F1-943D1CECEEE6}"/>
    <pc:docChg chg="undo redo custSel addSld delSld modSld">
      <pc:chgData name="Donnamarie Richmond" userId="ddb30843-d6ff-4536-8714-330f167a1996" providerId="ADAL" clId="{37F01439-D32B-4F50-96F1-943D1CECEEE6}" dt="2022-11-16T18:52:54.208" v="338" actId="1076"/>
      <pc:docMkLst>
        <pc:docMk/>
      </pc:docMkLst>
      <pc:sldChg chg="modSp mod">
        <pc:chgData name="Donnamarie Richmond" userId="ddb30843-d6ff-4536-8714-330f167a1996" providerId="ADAL" clId="{37F01439-D32B-4F50-96F1-943D1CECEEE6}" dt="2022-11-16T18:23:50.623" v="29" actId="20577"/>
        <pc:sldMkLst>
          <pc:docMk/>
          <pc:sldMk cId="3602493223" sldId="257"/>
        </pc:sldMkLst>
        <pc:spChg chg="mod">
          <ac:chgData name="Donnamarie Richmond" userId="ddb30843-d6ff-4536-8714-330f167a1996" providerId="ADAL" clId="{37F01439-D32B-4F50-96F1-943D1CECEEE6}" dt="2022-11-16T18:23:03.773" v="3" actId="255"/>
          <ac:spMkLst>
            <pc:docMk/>
            <pc:sldMk cId="3602493223" sldId="257"/>
            <ac:spMk id="2" creationId="{1DFCFB58-C18F-43A6-8966-731A170353F7}"/>
          </ac:spMkLst>
        </pc:spChg>
        <pc:spChg chg="mod">
          <ac:chgData name="Donnamarie Richmond" userId="ddb30843-d6ff-4536-8714-330f167a1996" providerId="ADAL" clId="{37F01439-D32B-4F50-96F1-943D1CECEEE6}" dt="2022-11-16T18:23:50.623" v="29" actId="20577"/>
          <ac:spMkLst>
            <pc:docMk/>
            <pc:sldMk cId="3602493223" sldId="257"/>
            <ac:spMk id="3" creationId="{512EE483-8B98-44C7-AEAE-EDC33E42F8F1}"/>
          </ac:spMkLst>
        </pc:spChg>
      </pc:sldChg>
      <pc:sldChg chg="modSp mod modNotesTx">
        <pc:chgData name="Donnamarie Richmond" userId="ddb30843-d6ff-4536-8714-330f167a1996" providerId="ADAL" clId="{37F01439-D32B-4F50-96F1-943D1CECEEE6}" dt="2022-11-16T18:37:37.832" v="224" actId="2711"/>
        <pc:sldMkLst>
          <pc:docMk/>
          <pc:sldMk cId="854968596" sldId="258"/>
        </pc:sldMkLst>
        <pc:spChg chg="mod">
          <ac:chgData name="Donnamarie Richmond" userId="ddb30843-d6ff-4536-8714-330f167a1996" providerId="ADAL" clId="{37F01439-D32B-4F50-96F1-943D1CECEEE6}" dt="2022-11-16T18:34:53.873" v="182" actId="20577"/>
          <ac:spMkLst>
            <pc:docMk/>
            <pc:sldMk cId="854968596" sldId="258"/>
            <ac:spMk id="2" creationId="{ADCB552C-D5DE-4A86-917C-65F27F640EFC}"/>
          </ac:spMkLst>
        </pc:spChg>
        <pc:spChg chg="mod">
          <ac:chgData name="Donnamarie Richmond" userId="ddb30843-d6ff-4536-8714-330f167a1996" providerId="ADAL" clId="{37F01439-D32B-4F50-96F1-943D1CECEEE6}" dt="2022-11-16T18:35:46.369" v="205"/>
          <ac:spMkLst>
            <pc:docMk/>
            <pc:sldMk cId="854968596" sldId="258"/>
            <ac:spMk id="7" creationId="{BF8F8ED0-A230-40AC-9F4D-A6DE03F24BEB}"/>
          </ac:spMkLst>
        </pc:spChg>
      </pc:sldChg>
      <pc:sldChg chg="addSp delSp modSp mod">
        <pc:chgData name="Donnamarie Richmond" userId="ddb30843-d6ff-4536-8714-330f167a1996" providerId="ADAL" clId="{37F01439-D32B-4F50-96F1-943D1CECEEE6}" dt="2022-11-16T18:38:53.067" v="259" actId="1035"/>
        <pc:sldMkLst>
          <pc:docMk/>
          <pc:sldMk cId="703644762" sldId="278"/>
        </pc:sldMkLst>
        <pc:spChg chg="mod">
          <ac:chgData name="Donnamarie Richmond" userId="ddb30843-d6ff-4536-8714-330f167a1996" providerId="ADAL" clId="{37F01439-D32B-4F50-96F1-943D1CECEEE6}" dt="2022-11-16T18:34:02.979" v="129" actId="1037"/>
          <ac:spMkLst>
            <pc:docMk/>
            <pc:sldMk cId="703644762" sldId="278"/>
            <ac:spMk id="2" creationId="{081BE841-01DD-4B43-AD8B-054C4A14D79A}"/>
          </ac:spMkLst>
        </pc:spChg>
        <pc:spChg chg="mod ord">
          <ac:chgData name="Donnamarie Richmond" userId="ddb30843-d6ff-4536-8714-330f167a1996" providerId="ADAL" clId="{37F01439-D32B-4F50-96F1-943D1CECEEE6}" dt="2022-11-16T18:38:53.067" v="259" actId="1035"/>
          <ac:spMkLst>
            <pc:docMk/>
            <pc:sldMk cId="703644762" sldId="278"/>
            <ac:spMk id="5" creationId="{CD97F7A3-75AD-4C6B-AE0C-909CF789A553}"/>
          </ac:spMkLst>
        </pc:spChg>
        <pc:picChg chg="add del mod ord modCrop">
          <ac:chgData name="Donnamarie Richmond" userId="ddb30843-d6ff-4536-8714-330f167a1996" providerId="ADAL" clId="{37F01439-D32B-4F50-96F1-943D1CECEEE6}" dt="2022-11-16T18:32:57.535" v="100" actId="478"/>
          <ac:picMkLst>
            <pc:docMk/>
            <pc:sldMk cId="703644762" sldId="278"/>
            <ac:picMk id="4" creationId="{FA69CA2E-852F-523E-A72A-32758F65110E}"/>
          </ac:picMkLst>
        </pc:picChg>
        <pc:picChg chg="del mod">
          <ac:chgData name="Donnamarie Richmond" userId="ddb30843-d6ff-4536-8714-330f167a1996" providerId="ADAL" clId="{37F01439-D32B-4F50-96F1-943D1CECEEE6}" dt="2022-11-16T18:28:15.725" v="77" actId="478"/>
          <ac:picMkLst>
            <pc:docMk/>
            <pc:sldMk cId="703644762" sldId="278"/>
            <ac:picMk id="6" creationId="{65AEDE2D-4AAF-4334-9185-EE183AE9E011}"/>
          </ac:picMkLst>
        </pc:picChg>
        <pc:picChg chg="del mod">
          <ac:chgData name="Donnamarie Richmond" userId="ddb30843-d6ff-4536-8714-330f167a1996" providerId="ADAL" clId="{37F01439-D32B-4F50-96F1-943D1CECEEE6}" dt="2022-11-16T18:25:40.854" v="59" actId="478"/>
          <ac:picMkLst>
            <pc:docMk/>
            <pc:sldMk cId="703644762" sldId="278"/>
            <ac:picMk id="8" creationId="{5F710652-AF28-46CD-8B3C-994E080714A7}"/>
          </ac:picMkLst>
        </pc:picChg>
        <pc:picChg chg="add mod ord modCrop">
          <ac:chgData name="Donnamarie Richmond" userId="ddb30843-d6ff-4536-8714-330f167a1996" providerId="ADAL" clId="{37F01439-D32B-4F50-96F1-943D1CECEEE6}" dt="2022-11-16T18:33:35.201" v="110" actId="14100"/>
          <ac:picMkLst>
            <pc:docMk/>
            <pc:sldMk cId="703644762" sldId="278"/>
            <ac:picMk id="9" creationId="{1C0BD267-7763-8E4C-4E17-DB1505C0A5E1}"/>
          </ac:picMkLst>
        </pc:picChg>
        <pc:picChg chg="del mod">
          <ac:chgData name="Donnamarie Richmond" userId="ddb30843-d6ff-4536-8714-330f167a1996" providerId="ADAL" clId="{37F01439-D32B-4F50-96F1-943D1CECEEE6}" dt="2022-11-16T18:28:16.759" v="78" actId="478"/>
          <ac:picMkLst>
            <pc:docMk/>
            <pc:sldMk cId="703644762" sldId="278"/>
            <ac:picMk id="10" creationId="{A774D4EF-1E87-4986-A31E-11B422350D23}"/>
          </ac:picMkLst>
        </pc:picChg>
        <pc:picChg chg="add mod">
          <ac:chgData name="Donnamarie Richmond" userId="ddb30843-d6ff-4536-8714-330f167a1996" providerId="ADAL" clId="{37F01439-D32B-4F50-96F1-943D1CECEEE6}" dt="2022-11-16T18:33:48.153" v="113" actId="1076"/>
          <ac:picMkLst>
            <pc:docMk/>
            <pc:sldMk cId="703644762" sldId="278"/>
            <ac:picMk id="12" creationId="{2509020B-8952-BC88-7EEE-CA8F22981D22}"/>
          </ac:picMkLst>
        </pc:picChg>
      </pc:sldChg>
      <pc:sldChg chg="modNotesTx">
        <pc:chgData name="Donnamarie Richmond" userId="ddb30843-d6ff-4536-8714-330f167a1996" providerId="ADAL" clId="{37F01439-D32B-4F50-96F1-943D1CECEEE6}" dt="2022-11-16T18:47:14.120" v="309" actId="2711"/>
        <pc:sldMkLst>
          <pc:docMk/>
          <pc:sldMk cId="565885563" sldId="279"/>
        </pc:sldMkLst>
      </pc:sldChg>
      <pc:sldChg chg="delSp modSp mod delAnim modNotesTx">
        <pc:chgData name="Donnamarie Richmond" userId="ddb30843-d6ff-4536-8714-330f167a1996" providerId="ADAL" clId="{37F01439-D32B-4F50-96F1-943D1CECEEE6}" dt="2022-11-16T18:52:54.208" v="338" actId="1076"/>
        <pc:sldMkLst>
          <pc:docMk/>
          <pc:sldMk cId="2700625719" sldId="280"/>
        </pc:sldMkLst>
        <pc:picChg chg="mod">
          <ac:chgData name="Donnamarie Richmond" userId="ddb30843-d6ff-4536-8714-330f167a1996" providerId="ADAL" clId="{37F01439-D32B-4F50-96F1-943D1CECEEE6}" dt="2022-11-16T18:52:49.199" v="337" actId="1076"/>
          <ac:picMkLst>
            <pc:docMk/>
            <pc:sldMk cId="2700625719" sldId="280"/>
            <ac:picMk id="3" creationId="{7933FA4E-D6A1-4A58-9D23-7397FD0C59BB}"/>
          </ac:picMkLst>
        </pc:picChg>
        <pc:picChg chg="del">
          <ac:chgData name="Donnamarie Richmond" userId="ddb30843-d6ff-4536-8714-330f167a1996" providerId="ADAL" clId="{37F01439-D32B-4F50-96F1-943D1CECEEE6}" dt="2022-11-16T18:52:44.059" v="335" actId="478"/>
          <ac:picMkLst>
            <pc:docMk/>
            <pc:sldMk cId="2700625719" sldId="280"/>
            <ac:picMk id="5" creationId="{684BF7A3-03CF-49A3-8B5E-5642A086DD79}"/>
          </ac:picMkLst>
        </pc:picChg>
        <pc:picChg chg="del">
          <ac:chgData name="Donnamarie Richmond" userId="ddb30843-d6ff-4536-8714-330f167a1996" providerId="ADAL" clId="{37F01439-D32B-4F50-96F1-943D1CECEEE6}" dt="2022-11-16T18:52:41.545" v="334" actId="478"/>
          <ac:picMkLst>
            <pc:docMk/>
            <pc:sldMk cId="2700625719" sldId="280"/>
            <ac:picMk id="7" creationId="{A113CEA9-BAFD-486D-88F5-B76319B2D0B3}"/>
          </ac:picMkLst>
        </pc:picChg>
        <pc:picChg chg="mod">
          <ac:chgData name="Donnamarie Richmond" userId="ddb30843-d6ff-4536-8714-330f167a1996" providerId="ADAL" clId="{37F01439-D32B-4F50-96F1-943D1CECEEE6}" dt="2022-11-16T18:52:54.208" v="338" actId="1076"/>
          <ac:picMkLst>
            <pc:docMk/>
            <pc:sldMk cId="2700625719" sldId="280"/>
            <ac:picMk id="9" creationId="{CA24C6C3-3011-4E6F-83B8-7369F7CE8E74}"/>
          </ac:picMkLst>
        </pc:picChg>
      </pc:sldChg>
      <pc:sldChg chg="del">
        <pc:chgData name="Donnamarie Richmond" userId="ddb30843-d6ff-4536-8714-330f167a1996" providerId="ADAL" clId="{37F01439-D32B-4F50-96F1-943D1CECEEE6}" dt="2022-11-16T18:39:07.721" v="261" actId="2696"/>
        <pc:sldMkLst>
          <pc:docMk/>
          <pc:sldMk cId="1273509399" sldId="281"/>
        </pc:sldMkLst>
      </pc:sldChg>
      <pc:sldChg chg="modNotesTx">
        <pc:chgData name="Donnamarie Richmond" userId="ddb30843-d6ff-4536-8714-330f167a1996" providerId="ADAL" clId="{37F01439-D32B-4F50-96F1-943D1CECEEE6}" dt="2022-11-16T18:50:15.145" v="325" actId="2711"/>
        <pc:sldMkLst>
          <pc:docMk/>
          <pc:sldMk cId="176572208" sldId="282"/>
        </pc:sldMkLst>
      </pc:sldChg>
      <pc:sldChg chg="delSp modSp add mod">
        <pc:chgData name="Donnamarie Richmond" userId="ddb30843-d6ff-4536-8714-330f167a1996" providerId="ADAL" clId="{37F01439-D32B-4F50-96F1-943D1CECEEE6}" dt="2022-11-16T18:50:55.166" v="331"/>
        <pc:sldMkLst>
          <pc:docMk/>
          <pc:sldMk cId="3491012475" sldId="283"/>
        </pc:sldMkLst>
        <pc:spChg chg="mod">
          <ac:chgData name="Donnamarie Richmond" userId="ddb30843-d6ff-4536-8714-330f167a1996" providerId="ADAL" clId="{37F01439-D32B-4F50-96F1-943D1CECEEE6}" dt="2022-11-16T18:50:55.166" v="331"/>
          <ac:spMkLst>
            <pc:docMk/>
            <pc:sldMk cId="3491012475" sldId="283"/>
            <ac:spMk id="2" creationId="{081BE841-01DD-4B43-AD8B-054C4A14D79A}"/>
          </ac:spMkLst>
        </pc:spChg>
        <pc:spChg chg="del mod">
          <ac:chgData name="Donnamarie Richmond" userId="ddb30843-d6ff-4536-8714-330f167a1996" providerId="ADAL" clId="{37F01439-D32B-4F50-96F1-943D1CECEEE6}" dt="2022-11-16T18:39:12.015" v="263" actId="478"/>
          <ac:spMkLst>
            <pc:docMk/>
            <pc:sldMk cId="3491012475" sldId="283"/>
            <ac:spMk id="5" creationId="{CD97F7A3-75AD-4C6B-AE0C-909CF789A553}"/>
          </ac:spMkLst>
        </pc:spChg>
      </pc:sldChg>
    </pc:docChg>
  </pc:docChgLst>
  <pc:docChgLst>
    <pc:chgData name="Donnamarie Richmond" userId="ddb30843-d6ff-4536-8714-330f167a1996" providerId="ADAL" clId="{47476016-BA33-4055-AA3D-2175E27280C5}"/>
    <pc:docChg chg="modSld sldOrd">
      <pc:chgData name="Donnamarie Richmond" userId="ddb30843-d6ff-4536-8714-330f167a1996" providerId="ADAL" clId="{47476016-BA33-4055-AA3D-2175E27280C5}" dt="2022-02-25T20:13:03.972" v="48"/>
      <pc:docMkLst>
        <pc:docMk/>
      </pc:docMkLst>
      <pc:sldChg chg="modSp mod ord modAnim">
        <pc:chgData name="Donnamarie Richmond" userId="ddb30843-d6ff-4536-8714-330f167a1996" providerId="ADAL" clId="{47476016-BA33-4055-AA3D-2175E27280C5}" dt="2022-02-25T20:13:03.972" v="48"/>
        <pc:sldMkLst>
          <pc:docMk/>
          <pc:sldMk cId="565885563" sldId="279"/>
        </pc:sldMkLst>
        <pc:grpChg chg="mod">
          <ac:chgData name="Donnamarie Richmond" userId="ddb30843-d6ff-4536-8714-330f167a1996" providerId="ADAL" clId="{47476016-BA33-4055-AA3D-2175E27280C5}" dt="2022-02-25T20:12:57.310" v="47" actId="1076"/>
          <ac:grpSpMkLst>
            <pc:docMk/>
            <pc:sldMk cId="565885563" sldId="279"/>
            <ac:grpSpMk id="19" creationId="{0151FF27-8907-4E75-AEE8-84E4FDBE257A}"/>
          </ac:grpSpMkLst>
        </pc:grpChg>
      </pc:sldChg>
      <pc:sldChg chg="modSp mod modAnim">
        <pc:chgData name="Donnamarie Richmond" userId="ddb30843-d6ff-4536-8714-330f167a1996" providerId="ADAL" clId="{47476016-BA33-4055-AA3D-2175E27280C5}" dt="2022-02-25T20:11:49.002" v="45"/>
        <pc:sldMkLst>
          <pc:docMk/>
          <pc:sldMk cId="176572208" sldId="282"/>
        </pc:sldMkLst>
        <pc:picChg chg="mod">
          <ac:chgData name="Donnamarie Richmond" userId="ddb30843-d6ff-4536-8714-330f167a1996" providerId="ADAL" clId="{47476016-BA33-4055-AA3D-2175E27280C5}" dt="2022-02-25T20:08:05.568" v="14" actId="1076"/>
          <ac:picMkLst>
            <pc:docMk/>
            <pc:sldMk cId="176572208" sldId="282"/>
            <ac:picMk id="3" creationId="{FB74A260-B308-4E6F-8DF5-3746664FA9BB}"/>
          </ac:picMkLst>
        </pc:picChg>
        <pc:picChg chg="mod ord">
          <ac:chgData name="Donnamarie Richmond" userId="ddb30843-d6ff-4536-8714-330f167a1996" providerId="ADAL" clId="{47476016-BA33-4055-AA3D-2175E27280C5}" dt="2022-02-25T20:11:37.336" v="43" actId="1038"/>
          <ac:picMkLst>
            <pc:docMk/>
            <pc:sldMk cId="176572208" sldId="282"/>
            <ac:picMk id="5" creationId="{0B91C1FA-30E6-4117-B51D-2FC8CAC07E5D}"/>
          </ac:picMkLst>
        </pc:picChg>
        <pc:picChg chg="mod ord">
          <ac:chgData name="Donnamarie Richmond" userId="ddb30843-d6ff-4536-8714-330f167a1996" providerId="ADAL" clId="{47476016-BA33-4055-AA3D-2175E27280C5}" dt="2022-02-25T20:11:37.336" v="43" actId="1038"/>
          <ac:picMkLst>
            <pc:docMk/>
            <pc:sldMk cId="176572208" sldId="282"/>
            <ac:picMk id="7" creationId="{63AFD7E5-F4A8-4530-BB02-A94ADD7DB549}"/>
          </ac:picMkLst>
        </pc:picChg>
        <pc:picChg chg="mod">
          <ac:chgData name="Donnamarie Richmond" userId="ddb30843-d6ff-4536-8714-330f167a1996" providerId="ADAL" clId="{47476016-BA33-4055-AA3D-2175E27280C5}" dt="2022-02-25T20:08:05.568" v="14" actId="1076"/>
          <ac:picMkLst>
            <pc:docMk/>
            <pc:sldMk cId="176572208" sldId="282"/>
            <ac:picMk id="9" creationId="{812A7435-F867-415A-BB2B-DE1237942F19}"/>
          </ac:picMkLst>
        </pc:picChg>
        <pc:picChg chg="mod">
          <ac:chgData name="Donnamarie Richmond" userId="ddb30843-d6ff-4536-8714-330f167a1996" providerId="ADAL" clId="{47476016-BA33-4055-AA3D-2175E27280C5}" dt="2022-02-25T20:09:27.507" v="20" actId="1076"/>
          <ac:picMkLst>
            <pc:docMk/>
            <pc:sldMk cId="176572208" sldId="282"/>
            <ac:picMk id="11" creationId="{F8C40F76-A737-4182-9FD7-4C2558FAE78D}"/>
          </ac:picMkLst>
        </pc:picChg>
        <pc:picChg chg="mod">
          <ac:chgData name="Donnamarie Richmond" userId="ddb30843-d6ff-4536-8714-330f167a1996" providerId="ADAL" clId="{47476016-BA33-4055-AA3D-2175E27280C5}" dt="2022-02-25T20:11:37.336" v="43" actId="1038"/>
          <ac:picMkLst>
            <pc:docMk/>
            <pc:sldMk cId="176572208" sldId="282"/>
            <ac:picMk id="13" creationId="{06523A78-8EDF-4D9A-B85C-C73677A05D03}"/>
          </ac:picMkLst>
        </pc:picChg>
      </pc:sldChg>
    </pc:docChg>
  </pc:docChgLst>
  <pc:docChgLst>
    <pc:chgData name="Donnamarie Richmond" userId="ddb30843-d6ff-4536-8714-330f167a1996" providerId="ADAL" clId="{A822AC74-8997-42F8-9519-9BC7FEB79D83}"/>
    <pc:docChg chg="custSel modSld sldOrd">
      <pc:chgData name="Donnamarie Richmond" userId="ddb30843-d6ff-4536-8714-330f167a1996" providerId="ADAL" clId="{A822AC74-8997-42F8-9519-9BC7FEB79D83}" dt="2021-11-20T14:10:26.985" v="197" actId="20577"/>
      <pc:docMkLst>
        <pc:docMk/>
      </pc:docMkLst>
      <pc:sldChg chg="ord modNotesTx">
        <pc:chgData name="Donnamarie Richmond" userId="ddb30843-d6ff-4536-8714-330f167a1996" providerId="ADAL" clId="{A822AC74-8997-42F8-9519-9BC7FEB79D83}" dt="2021-11-20T14:10:26.985" v="197" actId="20577"/>
        <pc:sldMkLst>
          <pc:docMk/>
          <pc:sldMk cId="565885563" sldId="279"/>
        </pc:sldMkLst>
      </pc:sldChg>
    </pc:docChg>
  </pc:docChgLst>
  <pc:docChgLst>
    <pc:chgData name="Donnamarie Richmond" userId="S::drichmond@naplesgarden.org::ddb30843-d6ff-4536-8714-330f167a1996" providerId="AD" clId="Web-{433DD164-E26F-5D80-E16C-DE5EE25C9F78}"/>
    <pc:docChg chg="modSld">
      <pc:chgData name="Donnamarie Richmond" userId="S::drichmond@naplesgarden.org::ddb30843-d6ff-4536-8714-330f167a1996" providerId="AD" clId="Web-{433DD164-E26F-5D80-E16C-DE5EE25C9F78}" dt="2021-09-16T19:40:22.555" v="0"/>
      <pc:docMkLst>
        <pc:docMk/>
      </pc:docMkLst>
      <pc:sldChg chg="delSp delAnim">
        <pc:chgData name="Donnamarie Richmond" userId="S::drichmond@naplesgarden.org::ddb30843-d6ff-4536-8714-330f167a1996" providerId="AD" clId="Web-{433DD164-E26F-5D80-E16C-DE5EE25C9F78}" dt="2021-09-16T19:40:22.555" v="0"/>
        <pc:sldMkLst>
          <pc:docMk/>
          <pc:sldMk cId="565885563" sldId="279"/>
        </pc:sldMkLst>
        <pc:picChg chg="del">
          <ac:chgData name="Donnamarie Richmond" userId="S::drichmond@naplesgarden.org::ddb30843-d6ff-4536-8714-330f167a1996" providerId="AD" clId="Web-{433DD164-E26F-5D80-E16C-DE5EE25C9F78}" dt="2021-09-16T19:40:22.555" v="0"/>
          <ac:picMkLst>
            <pc:docMk/>
            <pc:sldMk cId="565885563" sldId="279"/>
            <ac:picMk id="22" creationId="{8F88A404-9974-47F0-831D-D38C3CD14163}"/>
          </ac:picMkLst>
        </pc:picChg>
      </pc:sldChg>
    </pc:docChg>
  </pc:docChgLst>
  <pc:docChgLst>
    <pc:chgData name="Donnamarie Richmond" userId="ddb30843-d6ff-4536-8714-330f167a1996" providerId="ADAL" clId="{1CE22F9A-52D2-40DF-8A79-F344B7EDA214}"/>
    <pc:docChg chg="custSel modSld">
      <pc:chgData name="Donnamarie Richmond" userId="ddb30843-d6ff-4536-8714-330f167a1996" providerId="ADAL" clId="{1CE22F9A-52D2-40DF-8A79-F344B7EDA214}" dt="2022-02-25T21:44:00.866" v="51" actId="20577"/>
      <pc:docMkLst>
        <pc:docMk/>
      </pc:docMkLst>
      <pc:sldChg chg="modNotesTx">
        <pc:chgData name="Donnamarie Richmond" userId="ddb30843-d6ff-4536-8714-330f167a1996" providerId="ADAL" clId="{1CE22F9A-52D2-40DF-8A79-F344B7EDA214}" dt="2022-02-25T21:44:00.866" v="51" actId="20577"/>
        <pc:sldMkLst>
          <pc:docMk/>
          <pc:sldMk cId="176572208"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8F85F-A9DB-4F9C-A736-92BF6BAE13D5}" type="datetimeFigureOut">
              <a:rPr lang="en-US" smtClean="0"/>
              <a:t>10/30/2023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BCEB60-3263-4D0D-A41C-AA4C554C000D}" type="slidenum">
              <a:rPr lang="en-US" smtClean="0"/>
              <a:t>‹#›</a:t>
            </a:fld>
            <a:endParaRPr lang="en-US"/>
          </a:p>
        </p:txBody>
      </p:sp>
    </p:spTree>
    <p:extLst>
      <p:ext uri="{BB962C8B-B14F-4D97-AF65-F5344CB8AC3E}">
        <p14:creationId xmlns:p14="http://schemas.microsoft.com/office/powerpoint/2010/main" val="185158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Buckle up folks we’re about to get ARTSY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2A0B-2325-49AA-A195-1DC1BA66A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343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60 seconds or less tell us about your favorite nature journal experience. </a:t>
            </a:r>
          </a:p>
        </p:txBody>
      </p:sp>
      <p:sp>
        <p:nvSpPr>
          <p:cNvPr id="4" name="Slide Number Placeholder 3"/>
          <p:cNvSpPr>
            <a:spLocks noGrp="1"/>
          </p:cNvSpPr>
          <p:nvPr>
            <p:ph type="sldNum" sz="quarter" idx="5"/>
          </p:nvPr>
        </p:nvSpPr>
        <p:spPr/>
        <p:txBody>
          <a:bodyPr/>
          <a:lstStyle/>
          <a:p>
            <a:fld id="{E0BCEB60-3263-4D0D-A41C-AA4C554C000D}" type="slidenum">
              <a:rPr lang="en-US" smtClean="0"/>
              <a:t>10</a:t>
            </a:fld>
            <a:endParaRPr lang="en-US"/>
          </a:p>
        </p:txBody>
      </p:sp>
    </p:spTree>
    <p:extLst>
      <p:ext uri="{BB962C8B-B14F-4D97-AF65-F5344CB8AC3E}">
        <p14:creationId xmlns:p14="http://schemas.microsoft.com/office/powerpoint/2010/main" val="3191846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5B3B78-5849-4FBA-A5F9-E29C1D89E543}" type="slidenum">
              <a:rPr lang="en-US" smtClean="0"/>
              <a:t>11</a:t>
            </a:fld>
            <a:endParaRPr lang="en-US"/>
          </a:p>
        </p:txBody>
      </p:sp>
    </p:spTree>
    <p:extLst>
      <p:ext uri="{BB962C8B-B14F-4D97-AF65-F5344CB8AC3E}">
        <p14:creationId xmlns:p14="http://schemas.microsoft.com/office/powerpoint/2010/main" val="265596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5B3B78-5849-4FBA-A5F9-E29C1D89E543}" type="slidenum">
              <a:rPr lang="en-US" smtClean="0"/>
              <a:t>2</a:t>
            </a:fld>
            <a:endParaRPr lang="en-US"/>
          </a:p>
        </p:txBody>
      </p:sp>
    </p:spTree>
    <p:extLst>
      <p:ext uri="{BB962C8B-B14F-4D97-AF65-F5344CB8AC3E}">
        <p14:creationId xmlns:p14="http://schemas.microsoft.com/office/powerpoint/2010/main" val="198017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solidFill>
                  <a:srgbClr val="000000"/>
                </a:solidFill>
                <a:effectLst/>
                <a:latin typeface="+mn-lt"/>
                <a:ea typeface="Times New Roman" panose="02020603050405020304" pitchFamily="18" charset="0"/>
              </a:rPr>
              <a:t>Este ejercicio te permite reflexionar sobre tu experiencia en clase y compartir tus ideas con tus compañeros</a:t>
            </a:r>
            <a:r>
              <a:rPr lang="en-US" sz="1200" b="0" i="0" dirty="0">
                <a:effectLst/>
                <a:latin typeface="+mn-lt"/>
              </a:rPr>
              <a:t>. </a:t>
            </a:r>
            <a:r>
              <a:rPr lang="es-CO" sz="1200" dirty="0">
                <a:solidFill>
                  <a:srgbClr val="000000"/>
                </a:solidFill>
                <a:effectLst/>
                <a:latin typeface="+mn-lt"/>
                <a:ea typeface="Times New Roman" panose="02020603050405020304" pitchFamily="18" charset="0"/>
              </a:rPr>
              <a:t>Con cada parte de la rosa, hablaremos de un tipo de experiencia diferente</a:t>
            </a:r>
            <a:r>
              <a:rPr lang="en-US" sz="1200" b="0" i="0" dirty="0">
                <a:effectLst/>
                <a:latin typeface="+mn-lt"/>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s-CO" sz="1200" dirty="0">
                <a:solidFill>
                  <a:srgbClr val="000000"/>
                </a:solidFill>
                <a:effectLst/>
                <a:latin typeface="+mn-lt"/>
                <a:ea typeface="Times New Roman" panose="02020603050405020304" pitchFamily="18" charset="0"/>
              </a:rPr>
              <a:t>Para el aguijón, piensa en algún desafío al que te hayas enfrentado en la clase o con tu pieza final</a:t>
            </a:r>
            <a:r>
              <a:rPr lang="en-US" sz="1200" b="0" i="0" dirty="0">
                <a:effectLst/>
                <a:latin typeface="+mn-l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CO" sz="1200" dirty="0">
                <a:solidFill>
                  <a:srgbClr val="000000"/>
                </a:solidFill>
                <a:effectLst/>
                <a:latin typeface="+mn-lt"/>
                <a:ea typeface="Times New Roman" panose="02020603050405020304" pitchFamily="18" charset="0"/>
              </a:rPr>
              <a:t>Para la rosa, piensa en una experiencia positiva o algo nuevo que hayas aprendido en la clase</a:t>
            </a:r>
            <a:r>
              <a:rPr lang="en-US" sz="1200" b="0" i="0" dirty="0">
                <a:effectLst/>
                <a:latin typeface="+mn-l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CO" sz="1200" dirty="0">
                <a:solidFill>
                  <a:srgbClr val="000000"/>
                </a:solidFill>
                <a:effectLst/>
                <a:latin typeface="+mn-lt"/>
                <a:ea typeface="Times New Roman" panose="02020603050405020304" pitchFamily="18" charset="0"/>
              </a:rPr>
              <a:t>Para el capullo, pregúntate qué es lo que te gustaría lograr con tus nuevas habilidades</a:t>
            </a:r>
            <a:r>
              <a:rPr lang="en-US" sz="1200" b="0" i="0" dirty="0">
                <a:solidFill>
                  <a:srgbClr val="000000"/>
                </a:solidFill>
                <a:effectLst/>
                <a:latin typeface="+mn-lt"/>
                <a:ea typeface="Times New Roman" panose="02020603050405020304" pitchFamily="18" charset="0"/>
              </a:rPr>
              <a:t>.</a:t>
            </a:r>
            <a:endParaRPr lang="en-US" sz="1200" b="0" i="0" dirty="0">
              <a:effectLst/>
              <a:latin typeface="+mn-lt"/>
            </a:endParaRPr>
          </a:p>
          <a:p>
            <a:endParaRPr lang="en-US" dirty="0"/>
          </a:p>
        </p:txBody>
      </p:sp>
      <p:sp>
        <p:nvSpPr>
          <p:cNvPr id="4" name="Slide Number Placeholder 3"/>
          <p:cNvSpPr>
            <a:spLocks noGrp="1"/>
          </p:cNvSpPr>
          <p:nvPr>
            <p:ph type="sldNum" sz="quarter" idx="5"/>
          </p:nvPr>
        </p:nvSpPr>
        <p:spPr/>
        <p:txBody>
          <a:bodyPr/>
          <a:lstStyle/>
          <a:p>
            <a:fld id="{6FE54968-2546-4ADF-A0CE-65FC55828CE5}" type="slidenum">
              <a:rPr lang="en-US" smtClean="0"/>
              <a:t>3</a:t>
            </a:fld>
            <a:endParaRPr lang="en-US"/>
          </a:p>
        </p:txBody>
      </p:sp>
    </p:spTree>
    <p:extLst>
      <p:ext uri="{BB962C8B-B14F-4D97-AF65-F5344CB8AC3E}">
        <p14:creationId xmlns:p14="http://schemas.microsoft.com/office/powerpoint/2010/main" val="451848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dirty="0">
                <a:solidFill>
                  <a:srgbClr val="000000"/>
                </a:solidFill>
                <a:effectLst/>
                <a:latin typeface="+mn-lt"/>
                <a:ea typeface="Times New Roman" panose="02020603050405020304" pitchFamily="18" charset="0"/>
              </a:rPr>
              <a:t>Nunca se sabe qué observación podría resultar importante para la ciencia en el futuro, o mejor aún, importante para ti</a:t>
            </a:r>
            <a:r>
              <a:rPr lang="en-US" sz="1200" dirty="0">
                <a:latin typeface="+mn-lt"/>
              </a:rPr>
              <a:t>. </a:t>
            </a:r>
          </a:p>
          <a:p>
            <a:endParaRPr lang="en-US" sz="1200" dirty="0">
              <a:latin typeface="+mn-lt"/>
            </a:endParaRPr>
          </a:p>
          <a:p>
            <a:r>
              <a:rPr lang="es-CO" sz="1200" dirty="0">
                <a:solidFill>
                  <a:srgbClr val="000000"/>
                </a:solidFill>
                <a:effectLst/>
                <a:latin typeface="+mn-lt"/>
                <a:ea typeface="Times New Roman" panose="02020603050405020304" pitchFamily="18" charset="0"/>
              </a:rPr>
              <a:t>Edith </a:t>
            </a:r>
            <a:r>
              <a:rPr lang="es-CO" sz="1200" dirty="0" err="1">
                <a:solidFill>
                  <a:srgbClr val="000000"/>
                </a:solidFill>
                <a:effectLst/>
                <a:latin typeface="+mn-lt"/>
                <a:ea typeface="Times New Roman" panose="02020603050405020304" pitchFamily="18" charset="0"/>
              </a:rPr>
              <a:t>Holden</a:t>
            </a:r>
            <a:r>
              <a:rPr lang="es-CO" sz="1200" dirty="0">
                <a:solidFill>
                  <a:srgbClr val="000000"/>
                </a:solidFill>
                <a:effectLst/>
                <a:latin typeface="+mn-lt"/>
                <a:ea typeface="Times New Roman" panose="02020603050405020304" pitchFamily="18" charset="0"/>
              </a:rPr>
              <a:t> vivió entre 1871 y 1920</a:t>
            </a:r>
          </a:p>
          <a:p>
            <a:r>
              <a:rPr lang="es-CO" sz="1200" dirty="0">
                <a:solidFill>
                  <a:srgbClr val="000000"/>
                </a:solidFill>
                <a:effectLst/>
                <a:latin typeface="+mn-lt"/>
                <a:ea typeface="Times New Roman" panose="02020603050405020304" pitchFamily="18" charset="0"/>
              </a:rPr>
              <a:t>Su familia vivía en el pequeño pueblo de </a:t>
            </a:r>
            <a:r>
              <a:rPr lang="es-CO" sz="1200" dirty="0" err="1">
                <a:solidFill>
                  <a:srgbClr val="000000"/>
                </a:solidFill>
                <a:effectLst/>
                <a:latin typeface="+mn-lt"/>
                <a:ea typeface="Times New Roman" panose="02020603050405020304" pitchFamily="18" charset="0"/>
              </a:rPr>
              <a:t>Olton</a:t>
            </a:r>
            <a:r>
              <a:rPr lang="es-CO" sz="1200" dirty="0">
                <a:solidFill>
                  <a:srgbClr val="000000"/>
                </a:solidFill>
                <a:effectLst/>
                <a:latin typeface="+mn-lt"/>
                <a:ea typeface="Times New Roman" panose="02020603050405020304" pitchFamily="18" charset="0"/>
              </a:rPr>
              <a:t>, en Warwickshire, y fue allí donde escribió e ilustró su libro</a:t>
            </a:r>
            <a:r>
              <a:rPr lang="en-US" sz="1200" b="0" i="0" dirty="0">
                <a:solidFill>
                  <a:srgbClr val="333333"/>
                </a:solidFill>
                <a:effectLst/>
                <a:latin typeface="+mn-lt"/>
                <a:cs typeface="Arial"/>
              </a:rPr>
              <a:t>. </a:t>
            </a:r>
            <a:r>
              <a:rPr lang="es-CO" sz="1200" dirty="0">
                <a:solidFill>
                  <a:srgbClr val="000000"/>
                </a:solidFill>
                <a:effectLst/>
                <a:latin typeface="+mn-lt"/>
                <a:ea typeface="Times New Roman" panose="02020603050405020304" pitchFamily="18" charset="0"/>
              </a:rPr>
              <a:t>Después de asistir a una escuela de arte, trabajó como ilustradora y sus dibujos se publicaron en varios libros</a:t>
            </a:r>
            <a:r>
              <a:rPr lang="en-US" sz="1200" b="0" i="0" dirty="0">
                <a:solidFill>
                  <a:srgbClr val="333333"/>
                </a:solidFill>
                <a:effectLst/>
                <a:latin typeface="+mn-lt"/>
                <a:cs typeface="Arial"/>
              </a:rPr>
              <a:t>.</a:t>
            </a:r>
          </a:p>
          <a:p>
            <a:endParaRPr lang="en-US" dirty="0">
              <a:solidFill>
                <a:srgbClr val="000000"/>
              </a:solidFill>
              <a:latin typeface="Calibri" panose="020F0502020204030204"/>
              <a:cs typeface="Calibri" panose="020F0502020204030204"/>
            </a:endParaRPr>
          </a:p>
          <a:p>
            <a:endParaRPr lang="en-US" dirty="0"/>
          </a:p>
          <a:p>
            <a:endParaRPr lang="en-US" dirty="0"/>
          </a:p>
          <a:p>
            <a:r>
              <a:rPr lang="en-US" dirty="0"/>
              <a:t>Images: </a:t>
            </a:r>
            <a:endParaRPr lang="en-US" dirty="0">
              <a:cs typeface="Calibri"/>
            </a:endParaRPr>
          </a:p>
          <a:p>
            <a:r>
              <a:rPr lang="en-US" dirty="0"/>
              <a:t>The Country Diary of an Edwardian Lady by Edith Holden</a:t>
            </a:r>
            <a:endParaRPr lang="en-US" dirty="0">
              <a:cs typeface="Calibri"/>
            </a:endParaRPr>
          </a:p>
        </p:txBody>
      </p:sp>
      <p:sp>
        <p:nvSpPr>
          <p:cNvPr id="4" name="Slide Number Placeholder 3"/>
          <p:cNvSpPr>
            <a:spLocks noGrp="1"/>
          </p:cNvSpPr>
          <p:nvPr>
            <p:ph type="sldNum" sz="quarter" idx="5"/>
          </p:nvPr>
        </p:nvSpPr>
        <p:spPr/>
        <p:txBody>
          <a:bodyPr/>
          <a:lstStyle/>
          <a:p>
            <a:fld id="{E0BCEB60-3263-4D0D-A41C-AA4C554C000D}" type="slidenum">
              <a:rPr lang="en-US" smtClean="0"/>
              <a:t>4</a:t>
            </a:fld>
            <a:endParaRPr lang="en-US"/>
          </a:p>
        </p:txBody>
      </p:sp>
    </p:spTree>
    <p:extLst>
      <p:ext uri="{BB962C8B-B14F-4D97-AF65-F5344CB8AC3E}">
        <p14:creationId xmlns:p14="http://schemas.microsoft.com/office/powerpoint/2010/main" val="232333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CO" sz="1200" dirty="0">
                <a:solidFill>
                  <a:srgbClr val="000000"/>
                </a:solidFill>
                <a:effectLst/>
                <a:latin typeface="+mn-lt"/>
                <a:ea typeface="Times New Roman" panose="02020603050405020304" pitchFamily="18" charset="0"/>
              </a:rPr>
              <a:t>El diario original de Edith </a:t>
            </a:r>
            <a:r>
              <a:rPr lang="es-CO" sz="1200" dirty="0" err="1">
                <a:solidFill>
                  <a:srgbClr val="000000"/>
                </a:solidFill>
                <a:effectLst/>
                <a:latin typeface="+mn-lt"/>
                <a:ea typeface="Times New Roman" panose="02020603050405020304" pitchFamily="18" charset="0"/>
              </a:rPr>
              <a:t>Holden</a:t>
            </a:r>
            <a:r>
              <a:rPr lang="es-CO" sz="1200" dirty="0">
                <a:solidFill>
                  <a:srgbClr val="000000"/>
                </a:solidFill>
                <a:effectLst/>
                <a:latin typeface="+mn-lt"/>
                <a:ea typeface="Times New Roman" panose="02020603050405020304" pitchFamily="18" charset="0"/>
              </a:rPr>
              <a:t> está lleno de las pinturas magistrales de una naturalista y de sus maravillosas observaciones que describen el paisaje rural inglés durante el año 1906.</a:t>
            </a:r>
          </a:p>
          <a:p>
            <a:pPr marL="171450" indent="-171450">
              <a:buFontTx/>
              <a:buChar char="-"/>
            </a:pPr>
            <a:r>
              <a:rPr lang="es-CO" sz="1200" dirty="0">
                <a:solidFill>
                  <a:srgbClr val="000000"/>
                </a:solidFill>
                <a:effectLst/>
                <a:latin typeface="+mn-lt"/>
                <a:ea typeface="Times New Roman" panose="02020603050405020304" pitchFamily="18" charset="0"/>
              </a:rPr>
              <a:t>Sus palabras e ilustraciones llevan al espectador a una versión romántica de los años 1900.</a:t>
            </a:r>
          </a:p>
          <a:p>
            <a:endParaRPr lang="en-US" dirty="0"/>
          </a:p>
        </p:txBody>
      </p:sp>
      <p:sp>
        <p:nvSpPr>
          <p:cNvPr id="4" name="Slide Number Placeholder 3"/>
          <p:cNvSpPr>
            <a:spLocks noGrp="1"/>
          </p:cNvSpPr>
          <p:nvPr>
            <p:ph type="sldNum" sz="quarter" idx="5"/>
          </p:nvPr>
        </p:nvSpPr>
        <p:spPr/>
        <p:txBody>
          <a:bodyPr/>
          <a:lstStyle/>
          <a:p>
            <a:fld id="{E0BCEB60-3263-4D0D-A41C-AA4C554C000D}" type="slidenum">
              <a:rPr lang="en-US" smtClean="0"/>
              <a:t>5</a:t>
            </a:fld>
            <a:endParaRPr lang="en-US"/>
          </a:p>
        </p:txBody>
      </p:sp>
    </p:spTree>
    <p:extLst>
      <p:ext uri="{BB962C8B-B14F-4D97-AF65-F5344CB8AC3E}">
        <p14:creationId xmlns:p14="http://schemas.microsoft.com/office/powerpoint/2010/main" val="1859087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CO" sz="1200" dirty="0">
                <a:solidFill>
                  <a:srgbClr val="000000"/>
                </a:solidFill>
                <a:effectLst/>
                <a:latin typeface="+mn-lt"/>
                <a:ea typeface="Times New Roman" panose="02020603050405020304" pitchFamily="18" charset="0"/>
              </a:rPr>
              <a:t>Fragmento de una reseña en un blog escrita por un naturalista que vive en Sussex, Inglaterra</a:t>
            </a:r>
            <a:r>
              <a:rPr lang="en-US" sz="1200" dirty="0">
                <a:latin typeface="+mn-lt"/>
              </a:rPr>
              <a:t>:</a:t>
            </a:r>
          </a:p>
          <a:p>
            <a:pPr lvl="1" indent="-171450">
              <a:buFontTx/>
              <a:buChar char="-"/>
            </a:pPr>
            <a:r>
              <a:rPr lang="es-CO" sz="1200" dirty="0">
                <a:solidFill>
                  <a:srgbClr val="000000"/>
                </a:solidFill>
                <a:effectLst/>
                <a:latin typeface="+mn-lt"/>
                <a:ea typeface="Times New Roman" panose="02020603050405020304" pitchFamily="18" charset="0"/>
              </a:rPr>
              <a:t>Estos diarios resultan cada vez más interesantes a medida que pasa el tiempo; ya tienen 110 años y son muy destacables las diferencias entre el paisaje rural que la artista describe y el paisaje actual</a:t>
            </a:r>
            <a:r>
              <a:rPr lang="en-US" sz="1200" dirty="0">
                <a:latin typeface="+mn-lt"/>
              </a:rPr>
              <a:t>. </a:t>
            </a:r>
            <a:r>
              <a:rPr lang="es-CO" sz="1200" dirty="0">
                <a:solidFill>
                  <a:srgbClr val="000000"/>
                </a:solidFill>
                <a:effectLst/>
                <a:latin typeface="+mn-lt"/>
                <a:ea typeface="Times New Roman" panose="02020603050405020304" pitchFamily="18" charset="0"/>
              </a:rPr>
              <a:t>Los inviernos que describe son crudos y gélidos, con mucha nieve y heladas; los veranos están descritos como espléndidos veranos ingleses, con mucho sol, tormentas y calor</a:t>
            </a:r>
            <a:r>
              <a:rPr lang="en-US" sz="1200" dirty="0">
                <a:latin typeface="+mn-lt"/>
              </a:rPr>
              <a:t>. </a:t>
            </a:r>
            <a:r>
              <a:rPr lang="es-CO" sz="1200" dirty="0" err="1">
                <a:solidFill>
                  <a:srgbClr val="000000"/>
                </a:solidFill>
                <a:effectLst/>
                <a:latin typeface="+mn-lt"/>
                <a:ea typeface="Times New Roman" panose="02020603050405020304" pitchFamily="18" charset="0"/>
              </a:rPr>
              <a:t>Holden</a:t>
            </a:r>
            <a:r>
              <a:rPr lang="es-CO" sz="1200" dirty="0">
                <a:solidFill>
                  <a:srgbClr val="000000"/>
                </a:solidFill>
                <a:effectLst/>
                <a:latin typeface="+mn-lt"/>
                <a:ea typeface="Times New Roman" panose="02020603050405020304" pitchFamily="18" charset="0"/>
              </a:rPr>
              <a:t> menciona haber visto su último mosquitero (una pequeña curruca/ave cantora autóctona de Europa) del año a principios de octubre, mientras que hoy en día es fácil verlos en pleno invierno</a:t>
            </a:r>
            <a:r>
              <a:rPr lang="en-US" sz="1200" dirty="0">
                <a:latin typeface="+mn-lt"/>
              </a:rPr>
              <a:t>. </a:t>
            </a:r>
            <a:r>
              <a:rPr lang="es-CO" sz="1200" dirty="0">
                <a:solidFill>
                  <a:srgbClr val="000000"/>
                </a:solidFill>
                <a:effectLst/>
                <a:latin typeface="+mn-lt"/>
                <a:ea typeface="Times New Roman" panose="02020603050405020304" pitchFamily="18" charset="0"/>
              </a:rPr>
              <a:t>Sin embargo, lo que más sorprende al lector moderno no son las distintas especies que eran más o menos comunes en aquella época, sino la abundancia de vida que describe</a:t>
            </a:r>
            <a:r>
              <a:rPr lang="en-US" sz="1200" dirty="0">
                <a:latin typeface="+mn-lt"/>
              </a:rPr>
              <a:t>. </a:t>
            </a:r>
            <a:r>
              <a:rPr lang="es-CO" sz="1200" dirty="0">
                <a:solidFill>
                  <a:srgbClr val="000000"/>
                </a:solidFill>
                <a:effectLst/>
                <a:latin typeface="+mn-lt"/>
                <a:ea typeface="Times New Roman" panose="02020603050405020304" pitchFamily="18" charset="0"/>
              </a:rPr>
              <a:t>Había flores silvestres por todas partes y en gran cantidad y diversidad, y lo mismo ocurría con los pájaros y los insectos; </a:t>
            </a:r>
            <a:r>
              <a:rPr lang="en-US" sz="1200" dirty="0" err="1">
                <a:solidFill>
                  <a:srgbClr val="000000"/>
                </a:solidFill>
                <a:effectLst/>
                <a:latin typeface="+mn-lt"/>
                <a:ea typeface="Times New Roman" panose="02020603050405020304" pitchFamily="18" charset="0"/>
              </a:rPr>
              <a:t>en</a:t>
            </a:r>
            <a:r>
              <a:rPr lang="en-US" sz="1200" dirty="0">
                <a:latin typeface="+mn-lt"/>
              </a:rPr>
              <a:t> </a:t>
            </a:r>
            <a:r>
              <a:rPr lang="es-CO" sz="1200" dirty="0">
                <a:solidFill>
                  <a:srgbClr val="000000"/>
                </a:solidFill>
                <a:effectLst/>
                <a:latin typeface="+mn-lt"/>
                <a:ea typeface="Times New Roman" panose="02020603050405020304" pitchFamily="18" charset="0"/>
              </a:rPr>
              <a:t>sus notas, la naturaleza era mucho más abundante de lo que vemos hoy en día</a:t>
            </a:r>
            <a:r>
              <a:rPr lang="en-US" sz="1200" dirty="0">
                <a:latin typeface="+mn-lt"/>
              </a:rPr>
              <a:t>.</a:t>
            </a:r>
            <a:endParaRPr lang="en-US" sz="1200" dirty="0">
              <a:latin typeface="+mn-lt"/>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E0BCEB60-3263-4D0D-A41C-AA4C554C000D}" type="slidenum">
              <a:rPr lang="en-US" smtClean="0"/>
              <a:t>6</a:t>
            </a:fld>
            <a:endParaRPr lang="en-US"/>
          </a:p>
        </p:txBody>
      </p:sp>
    </p:spTree>
    <p:extLst>
      <p:ext uri="{BB962C8B-B14F-4D97-AF65-F5344CB8AC3E}">
        <p14:creationId xmlns:p14="http://schemas.microsoft.com/office/powerpoint/2010/main" val="1575746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s-CO" sz="1100" dirty="0">
                <a:solidFill>
                  <a:srgbClr val="000000"/>
                </a:solidFill>
                <a:effectLst/>
                <a:latin typeface="+mn-lt"/>
                <a:ea typeface="Times New Roman" panose="02020603050405020304" pitchFamily="18" charset="0"/>
              </a:rPr>
              <a:t>El botánico Mark </a:t>
            </a:r>
            <a:r>
              <a:rPr lang="es-CO" sz="1100" dirty="0" err="1">
                <a:solidFill>
                  <a:srgbClr val="000000"/>
                </a:solidFill>
                <a:effectLst/>
                <a:latin typeface="+mn-lt"/>
                <a:ea typeface="Times New Roman" panose="02020603050405020304" pitchFamily="18" charset="0"/>
              </a:rPr>
              <a:t>Whitten</a:t>
            </a:r>
            <a:r>
              <a:rPr lang="es-CO" sz="1100" dirty="0">
                <a:solidFill>
                  <a:srgbClr val="000000"/>
                </a:solidFill>
                <a:effectLst/>
                <a:latin typeface="+mn-lt"/>
                <a:ea typeface="Times New Roman" panose="02020603050405020304" pitchFamily="18" charset="0"/>
              </a:rPr>
              <a:t> estaba buscando papel de calcar en un viejo cajón del Herbario de la Universidad de la Florida cuando descubrió algo inesperado: cientos de pinturas en acuarela de la época de la Segunda Guerra Mundial, cada una de ellas de una planta única de la Florida</a:t>
            </a:r>
            <a:r>
              <a:rPr lang="en-US" sz="1100" b="0" i="0" dirty="0">
                <a:solidFill>
                  <a:srgbClr val="2A2A2A"/>
                </a:solidFill>
                <a:effectLst/>
                <a:latin typeface="+mn-lt"/>
              </a:rPr>
              <a:t>.</a:t>
            </a:r>
          </a:p>
          <a:p>
            <a:pPr algn="l" fontAlgn="base"/>
            <a:r>
              <a:rPr lang="es-CO" sz="1100" dirty="0">
                <a:solidFill>
                  <a:srgbClr val="000000"/>
                </a:solidFill>
                <a:effectLst/>
                <a:latin typeface="+mn-lt"/>
                <a:ea typeface="Times New Roman" panose="02020603050405020304" pitchFamily="18" charset="0"/>
              </a:rPr>
              <a:t>La colección, probablemente intacta durante los 20 años que pasaron desde el traslado del herbario al Dickinson Hall, quedó en gran parte olvidada, pero las mismas condiciones de frío y oscuridad destinadas a preservar los más de 400.000 especímenes del herbario también preservaron las pinturas</a:t>
            </a:r>
            <a:r>
              <a:rPr lang="en-US" sz="1100" b="0" i="0" dirty="0">
                <a:solidFill>
                  <a:srgbClr val="2A2A2A"/>
                </a:solidFill>
                <a:effectLst/>
                <a:latin typeface="+mn-lt"/>
              </a:rPr>
              <a:t>.</a:t>
            </a:r>
          </a:p>
          <a:p>
            <a:pPr marL="0" indent="0">
              <a:buFontTx/>
              <a:buNone/>
            </a:pPr>
            <a:endParaRPr lang="en-US" sz="1100" b="0" i="0" dirty="0">
              <a:solidFill>
                <a:srgbClr val="808080"/>
              </a:solidFill>
              <a:effectLst/>
              <a:latin typeface="+mn-lt"/>
            </a:endParaRPr>
          </a:p>
          <a:p>
            <a:pPr marL="0" indent="0">
              <a:buFontTx/>
              <a:buNone/>
            </a:pPr>
            <a:r>
              <a:rPr lang="en-US" sz="1100" b="0" i="0" dirty="0">
                <a:solidFill>
                  <a:srgbClr val="808080"/>
                </a:solidFill>
                <a:effectLst/>
                <a:latin typeface="+mn-lt"/>
              </a:rPr>
              <a:t>Images: Florida Museum of Natural History</a:t>
            </a:r>
            <a:endParaRPr lang="en-US" sz="1100" dirty="0">
              <a:latin typeface="+mn-lt"/>
            </a:endParaRPr>
          </a:p>
        </p:txBody>
      </p:sp>
      <p:sp>
        <p:nvSpPr>
          <p:cNvPr id="4" name="Slide Number Placeholder 3"/>
          <p:cNvSpPr>
            <a:spLocks noGrp="1"/>
          </p:cNvSpPr>
          <p:nvPr>
            <p:ph type="sldNum" sz="quarter" idx="5"/>
          </p:nvPr>
        </p:nvSpPr>
        <p:spPr/>
        <p:txBody>
          <a:bodyPr/>
          <a:lstStyle/>
          <a:p>
            <a:fld id="{E0BCEB60-3263-4D0D-A41C-AA4C554C000D}" type="slidenum">
              <a:rPr lang="en-US" smtClean="0"/>
              <a:t>7</a:t>
            </a:fld>
            <a:endParaRPr lang="en-US"/>
          </a:p>
        </p:txBody>
      </p:sp>
    </p:spTree>
    <p:extLst>
      <p:ext uri="{BB962C8B-B14F-4D97-AF65-F5344CB8AC3E}">
        <p14:creationId xmlns:p14="http://schemas.microsoft.com/office/powerpoint/2010/main" val="3322651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solidFill>
                  <a:srgbClr val="000000"/>
                </a:solidFill>
                <a:effectLst/>
                <a:latin typeface="+mn-lt"/>
                <a:ea typeface="Times New Roman" panose="02020603050405020304" pitchFamily="18" charset="0"/>
              </a:rPr>
              <a:t>En 1942, la artista </a:t>
            </a:r>
            <a:r>
              <a:rPr lang="es-CO" sz="1200" dirty="0" err="1">
                <a:solidFill>
                  <a:srgbClr val="000000"/>
                </a:solidFill>
                <a:effectLst/>
                <a:latin typeface="+mn-lt"/>
                <a:ea typeface="Times New Roman" panose="02020603050405020304" pitchFamily="18" charset="0"/>
              </a:rPr>
              <a:t>Minna</a:t>
            </a:r>
            <a:r>
              <a:rPr lang="es-CO" sz="1200" dirty="0">
                <a:solidFill>
                  <a:srgbClr val="000000"/>
                </a:solidFill>
                <a:effectLst/>
                <a:latin typeface="+mn-lt"/>
                <a:ea typeface="Times New Roman" panose="02020603050405020304" pitchFamily="18" charset="0"/>
              </a:rPr>
              <a:t> </a:t>
            </a:r>
            <a:r>
              <a:rPr lang="es-CO" sz="1200" dirty="0" err="1">
                <a:solidFill>
                  <a:srgbClr val="000000"/>
                </a:solidFill>
                <a:effectLst/>
                <a:latin typeface="+mn-lt"/>
                <a:ea typeface="Times New Roman" panose="02020603050405020304" pitchFamily="18" charset="0"/>
              </a:rPr>
              <a:t>Fernald</a:t>
            </a:r>
            <a:r>
              <a:rPr lang="es-CO" sz="1200" dirty="0">
                <a:solidFill>
                  <a:srgbClr val="000000"/>
                </a:solidFill>
                <a:effectLst/>
                <a:latin typeface="+mn-lt"/>
                <a:ea typeface="Times New Roman" panose="02020603050405020304" pitchFamily="18" charset="0"/>
              </a:rPr>
              <a:t> donó a la universidad más de 320 pinturas de flores silvestres de la Florida, lo que constituye un valioso registro de la antigua vida ecológica del estado</a:t>
            </a:r>
            <a:r>
              <a:rPr lang="en-US" sz="1200" b="0" i="0" dirty="0">
                <a:solidFill>
                  <a:srgbClr val="2A2A2A"/>
                </a:solidFill>
                <a:effectLst/>
                <a:latin typeface="+mn-lt"/>
              </a:rPr>
              <a:t>.</a:t>
            </a:r>
          </a:p>
          <a:p>
            <a:pPr algn="l" fontAlgn="base"/>
            <a:r>
              <a:rPr lang="en-US" sz="1200" b="0" i="0" dirty="0">
                <a:solidFill>
                  <a:srgbClr val="2A2A2A"/>
                </a:solidFill>
                <a:effectLst/>
                <a:latin typeface="+mn-lt"/>
              </a:rPr>
              <a:t>“</a:t>
            </a:r>
            <a:r>
              <a:rPr lang="es-CO" sz="1200" dirty="0">
                <a:solidFill>
                  <a:srgbClr val="000000"/>
                </a:solidFill>
                <a:effectLst/>
                <a:latin typeface="+mn-lt"/>
                <a:ea typeface="Times New Roman" panose="02020603050405020304" pitchFamily="18" charset="0"/>
              </a:rPr>
              <a:t>Si sales a buscar estas plantas hoy en día, puedes encontrarlas, pero solo se encuentran en pequeñas reservas aisladas”, afirma </a:t>
            </a:r>
            <a:r>
              <a:rPr lang="es-CO" sz="1200" dirty="0" err="1">
                <a:solidFill>
                  <a:srgbClr val="000000"/>
                </a:solidFill>
                <a:effectLst/>
                <a:latin typeface="+mn-lt"/>
                <a:ea typeface="Times New Roman" panose="02020603050405020304" pitchFamily="18" charset="0"/>
              </a:rPr>
              <a:t>Whitten</a:t>
            </a:r>
            <a:r>
              <a:rPr lang="es-CO" sz="1200" dirty="0">
                <a:solidFill>
                  <a:srgbClr val="000000"/>
                </a:solidFill>
                <a:effectLst/>
                <a:latin typeface="+mn-lt"/>
                <a:ea typeface="Times New Roman" panose="02020603050405020304" pitchFamily="18" charset="0"/>
              </a:rPr>
              <a:t>, científico biológico del herbario</a:t>
            </a:r>
            <a:r>
              <a:rPr lang="en-US" sz="1200" b="0" i="0" dirty="0">
                <a:solidFill>
                  <a:srgbClr val="2A2A2A"/>
                </a:solidFill>
                <a:effectLst/>
                <a:latin typeface="+mn-lt"/>
              </a:rPr>
              <a:t>. “</a:t>
            </a:r>
            <a:r>
              <a:rPr lang="es-CO" sz="1200" dirty="0">
                <a:solidFill>
                  <a:srgbClr val="000000"/>
                </a:solidFill>
                <a:effectLst/>
                <a:latin typeface="+mn-lt"/>
                <a:ea typeface="Times New Roman" panose="02020603050405020304" pitchFamily="18" charset="0"/>
              </a:rPr>
              <a:t>Tengo la impresión de que lo que vio </a:t>
            </a:r>
            <a:r>
              <a:rPr lang="es-CO" sz="1200" dirty="0" err="1">
                <a:solidFill>
                  <a:srgbClr val="000000"/>
                </a:solidFill>
                <a:effectLst/>
                <a:latin typeface="+mn-lt"/>
                <a:ea typeface="Times New Roman" panose="02020603050405020304" pitchFamily="18" charset="0"/>
              </a:rPr>
              <a:t>Minna</a:t>
            </a:r>
            <a:r>
              <a:rPr lang="es-CO" sz="1200" dirty="0">
                <a:solidFill>
                  <a:srgbClr val="000000"/>
                </a:solidFill>
                <a:effectLst/>
                <a:latin typeface="+mn-lt"/>
                <a:ea typeface="Times New Roman" panose="02020603050405020304" pitchFamily="18" charset="0"/>
              </a:rPr>
              <a:t> </a:t>
            </a:r>
            <a:r>
              <a:rPr lang="es-CO" sz="1200" dirty="0" err="1">
                <a:solidFill>
                  <a:srgbClr val="000000"/>
                </a:solidFill>
                <a:effectLst/>
                <a:latin typeface="+mn-lt"/>
                <a:ea typeface="Times New Roman" panose="02020603050405020304" pitchFamily="18" charset="0"/>
              </a:rPr>
              <a:t>Fernald</a:t>
            </a:r>
            <a:r>
              <a:rPr lang="es-CO" sz="1200" dirty="0">
                <a:solidFill>
                  <a:srgbClr val="000000"/>
                </a:solidFill>
                <a:effectLst/>
                <a:latin typeface="+mn-lt"/>
                <a:ea typeface="Times New Roman" panose="02020603050405020304" pitchFamily="18" charset="0"/>
              </a:rPr>
              <a:t> fue una Florida mucho más silvestre e interesante de lo que es ahora</a:t>
            </a:r>
            <a:r>
              <a:rPr lang="en-US" sz="1200" b="0" i="0" dirty="0">
                <a:solidFill>
                  <a:srgbClr val="2A2A2A"/>
                </a:solidFill>
                <a:effectLst/>
                <a:latin typeface="+mn-lt"/>
              </a:rPr>
              <a:t>.”</a:t>
            </a:r>
          </a:p>
          <a:p>
            <a:pPr algn="l" fontAlgn="base"/>
            <a:r>
              <a:rPr lang="es-CO" sz="1200" dirty="0" err="1">
                <a:solidFill>
                  <a:srgbClr val="000000"/>
                </a:solidFill>
                <a:effectLst/>
                <a:latin typeface="+mn-lt"/>
                <a:ea typeface="Times New Roman" panose="02020603050405020304" pitchFamily="18" charset="0"/>
              </a:rPr>
              <a:t>Whitten</a:t>
            </a:r>
            <a:r>
              <a:rPr lang="es-CO" sz="1200" dirty="0">
                <a:solidFill>
                  <a:srgbClr val="000000"/>
                </a:solidFill>
                <a:effectLst/>
                <a:latin typeface="+mn-lt"/>
                <a:ea typeface="Times New Roman" panose="02020603050405020304" pitchFamily="18" charset="0"/>
              </a:rPr>
              <a:t> no tiene dudas de que </a:t>
            </a:r>
            <a:r>
              <a:rPr lang="es-CO" sz="1200" dirty="0" err="1">
                <a:solidFill>
                  <a:srgbClr val="000000"/>
                </a:solidFill>
                <a:effectLst/>
                <a:latin typeface="+mn-lt"/>
                <a:ea typeface="Times New Roman" panose="02020603050405020304" pitchFamily="18" charset="0"/>
              </a:rPr>
              <a:t>Fernald</a:t>
            </a:r>
            <a:r>
              <a:rPr lang="es-CO" sz="1200" dirty="0">
                <a:solidFill>
                  <a:srgbClr val="000000"/>
                </a:solidFill>
                <a:effectLst/>
                <a:latin typeface="+mn-lt"/>
                <a:ea typeface="Times New Roman" panose="02020603050405020304" pitchFamily="18" charset="0"/>
              </a:rPr>
              <a:t> pasó gran parte de su tiempo en el campo</a:t>
            </a:r>
            <a:r>
              <a:rPr lang="en-US" sz="1200" b="0" i="0" dirty="0">
                <a:solidFill>
                  <a:srgbClr val="2A2A2A"/>
                </a:solidFill>
                <a:effectLst/>
                <a:latin typeface="+mn-lt"/>
              </a:rPr>
              <a:t>.</a:t>
            </a:r>
          </a:p>
          <a:p>
            <a:pPr algn="l" fontAlgn="base"/>
            <a:r>
              <a:rPr lang="en-US" sz="1200" b="0" i="0" dirty="0">
                <a:solidFill>
                  <a:srgbClr val="2A2A2A"/>
                </a:solidFill>
                <a:effectLst/>
                <a:latin typeface="+mn-lt"/>
              </a:rPr>
              <a:t>“</a:t>
            </a:r>
            <a:r>
              <a:rPr lang="es-CO" sz="1200" dirty="0">
                <a:solidFill>
                  <a:srgbClr val="000000"/>
                </a:solidFill>
                <a:effectLst/>
                <a:latin typeface="+mn-lt"/>
                <a:ea typeface="Times New Roman" panose="02020603050405020304" pitchFamily="18" charset="0"/>
              </a:rPr>
              <a:t>Por el modo en que captaba la esencia de las plantas, me resultaba evidente que la artista no se limitaba a sentarse en el salón con un jarrón lleno de cosas que la gente le había llevado”, señaló</a:t>
            </a:r>
            <a:r>
              <a:rPr lang="en-US" sz="1200" b="0" i="0" dirty="0">
                <a:solidFill>
                  <a:srgbClr val="2A2A2A"/>
                </a:solidFill>
                <a:effectLst/>
                <a:latin typeface="+mn-lt"/>
              </a:rPr>
              <a:t>.</a:t>
            </a:r>
          </a:p>
          <a:p>
            <a:r>
              <a:rPr lang="es-CO" sz="1200" dirty="0" err="1">
                <a:solidFill>
                  <a:srgbClr val="000000"/>
                </a:solidFill>
                <a:effectLst/>
                <a:latin typeface="+mn-lt"/>
                <a:ea typeface="Times New Roman" panose="02020603050405020304" pitchFamily="18" charset="0"/>
              </a:rPr>
              <a:t>Fernald</a:t>
            </a:r>
            <a:r>
              <a:rPr lang="es-CO" sz="1200" dirty="0">
                <a:solidFill>
                  <a:srgbClr val="000000"/>
                </a:solidFill>
                <a:effectLst/>
                <a:latin typeface="+mn-lt"/>
                <a:ea typeface="Times New Roman" panose="02020603050405020304" pitchFamily="18" charset="0"/>
              </a:rPr>
              <a:t> tuvo una vida variada, nació en Baltimore, completó sus primeros estudios en Alemania y, más tarde, recibió una medalla por su trabajo en la Cruz Roja durante la Primera Guerra Mundial</a:t>
            </a:r>
            <a:r>
              <a:rPr lang="en-US" sz="1200" b="0" i="0" dirty="0">
                <a:solidFill>
                  <a:srgbClr val="808080"/>
                </a:solidFill>
                <a:effectLst/>
                <a:latin typeface="+mn-lt"/>
              </a:rPr>
              <a:t>.</a:t>
            </a:r>
          </a:p>
          <a:p>
            <a:endParaRPr lang="en-US" dirty="0"/>
          </a:p>
        </p:txBody>
      </p:sp>
      <p:sp>
        <p:nvSpPr>
          <p:cNvPr id="4" name="Slide Number Placeholder 3"/>
          <p:cNvSpPr>
            <a:spLocks noGrp="1"/>
          </p:cNvSpPr>
          <p:nvPr>
            <p:ph type="sldNum" sz="quarter" idx="5"/>
          </p:nvPr>
        </p:nvSpPr>
        <p:spPr/>
        <p:txBody>
          <a:bodyPr/>
          <a:lstStyle/>
          <a:p>
            <a:fld id="{E0BCEB60-3263-4D0D-A41C-AA4C554C000D}" type="slidenum">
              <a:rPr lang="en-US" smtClean="0"/>
              <a:t>8</a:t>
            </a:fld>
            <a:endParaRPr lang="en-US"/>
          </a:p>
        </p:txBody>
      </p:sp>
    </p:spTree>
    <p:extLst>
      <p:ext uri="{BB962C8B-B14F-4D97-AF65-F5344CB8AC3E}">
        <p14:creationId xmlns:p14="http://schemas.microsoft.com/office/powerpoint/2010/main" val="929617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CO" sz="1200" dirty="0">
                <a:solidFill>
                  <a:srgbClr val="000000"/>
                </a:solidFill>
                <a:effectLst/>
                <a:latin typeface="+mn-lt"/>
                <a:ea typeface="Times New Roman" panose="02020603050405020304" pitchFamily="18" charset="0"/>
              </a:rPr>
              <a:t>Con el tiempo, los especímenes del herbario van perdiendo su color, pero las pinturas duran mucho más. </a:t>
            </a:r>
          </a:p>
          <a:p>
            <a:pPr marL="171450" indent="-171450">
              <a:buFontTx/>
              <a:buChar char="-"/>
            </a:pPr>
            <a:endParaRPr lang="es-CO" sz="1800" b="0" i="0" dirty="0">
              <a:solidFill>
                <a:srgbClr val="000000"/>
              </a:solidFill>
              <a:effectLst/>
              <a:latin typeface="Tahoma" panose="020B0604030504040204" pitchFamily="34" charset="0"/>
            </a:endParaRPr>
          </a:p>
          <a:p>
            <a:pPr marL="0" indent="0">
              <a:buFontTx/>
              <a:buNone/>
            </a:pPr>
            <a:r>
              <a:rPr lang="en-US" sz="1100" b="0" i="0" dirty="0">
                <a:solidFill>
                  <a:srgbClr val="808080"/>
                </a:solidFill>
                <a:effectLst/>
                <a:latin typeface="+mn-lt"/>
              </a:rPr>
              <a:t>Images: Florida Museum of Natural History</a:t>
            </a:r>
            <a:endParaRPr lang="en-US" sz="1100" dirty="0">
              <a:latin typeface="+mn-lt"/>
            </a:endParaRPr>
          </a:p>
          <a:p>
            <a:endParaRPr lang="en-US" dirty="0"/>
          </a:p>
        </p:txBody>
      </p:sp>
      <p:sp>
        <p:nvSpPr>
          <p:cNvPr id="4" name="Slide Number Placeholder 3"/>
          <p:cNvSpPr>
            <a:spLocks noGrp="1"/>
          </p:cNvSpPr>
          <p:nvPr>
            <p:ph type="sldNum" sz="quarter" idx="5"/>
          </p:nvPr>
        </p:nvSpPr>
        <p:spPr/>
        <p:txBody>
          <a:bodyPr/>
          <a:lstStyle/>
          <a:p>
            <a:fld id="{E0BCEB60-3263-4D0D-A41C-AA4C554C000D}" type="slidenum">
              <a:rPr lang="en-US" smtClean="0"/>
              <a:t>9</a:t>
            </a:fld>
            <a:endParaRPr lang="en-US"/>
          </a:p>
        </p:txBody>
      </p:sp>
    </p:spTree>
    <p:extLst>
      <p:ext uri="{BB962C8B-B14F-4D97-AF65-F5344CB8AC3E}">
        <p14:creationId xmlns:p14="http://schemas.microsoft.com/office/powerpoint/2010/main" val="4058568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476D-35F1-4622-940C-34A48BDE41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48E84F-709F-4072-BDD5-537161F1FA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FF412D-7CB3-4A76-81FF-DF49B55C1A79}"/>
              </a:ext>
            </a:extLst>
          </p:cNvPr>
          <p:cNvSpPr>
            <a:spLocks noGrp="1"/>
          </p:cNvSpPr>
          <p:nvPr>
            <p:ph type="dt" sz="half" idx="10"/>
          </p:nvPr>
        </p:nvSpPr>
        <p:spPr/>
        <p:txBody>
          <a:bodyPr/>
          <a:lstStyle/>
          <a:p>
            <a:fld id="{9884116E-941A-4E60-A494-ED8D75A8D8F7}" type="datetimeFigureOut">
              <a:rPr lang="en-US" smtClean="0"/>
              <a:t>10/30/2023</a:t>
            </a:fld>
            <a:endParaRPr lang="en-US"/>
          </a:p>
        </p:txBody>
      </p:sp>
      <p:sp>
        <p:nvSpPr>
          <p:cNvPr id="5" name="Footer Placeholder 4">
            <a:extLst>
              <a:ext uri="{FF2B5EF4-FFF2-40B4-BE49-F238E27FC236}">
                <a16:creationId xmlns:a16="http://schemas.microsoft.com/office/drawing/2014/main" id="{54D62DD1-3404-48BE-B368-3E44A13A6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8FA78C-10F7-455B-BBF3-BF54912895E5}"/>
              </a:ext>
            </a:extLst>
          </p:cNvPr>
          <p:cNvSpPr>
            <a:spLocks noGrp="1"/>
          </p:cNvSpPr>
          <p:nvPr>
            <p:ph type="sldNum" sz="quarter" idx="12"/>
          </p:nvPr>
        </p:nvSpPr>
        <p:spPr/>
        <p:txBody>
          <a:bodyPr/>
          <a:lstStyle/>
          <a:p>
            <a:fld id="{70B60173-4CBB-4E2E-95F3-5EB8AAD599C3}" type="slidenum">
              <a:rPr lang="en-US" smtClean="0"/>
              <a:t>‹#›</a:t>
            </a:fld>
            <a:endParaRPr lang="en-US"/>
          </a:p>
        </p:txBody>
      </p:sp>
    </p:spTree>
    <p:extLst>
      <p:ext uri="{BB962C8B-B14F-4D97-AF65-F5344CB8AC3E}">
        <p14:creationId xmlns:p14="http://schemas.microsoft.com/office/powerpoint/2010/main" val="42266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27264-8D65-4DDE-A760-9D57D835C2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EA589B-A333-4E53-B3B2-ADCEF7F378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96F001-3D8A-4C55-92E6-1C4FD6C584FA}"/>
              </a:ext>
            </a:extLst>
          </p:cNvPr>
          <p:cNvSpPr>
            <a:spLocks noGrp="1"/>
          </p:cNvSpPr>
          <p:nvPr>
            <p:ph type="dt" sz="half" idx="10"/>
          </p:nvPr>
        </p:nvSpPr>
        <p:spPr/>
        <p:txBody>
          <a:bodyPr/>
          <a:lstStyle/>
          <a:p>
            <a:fld id="{9884116E-941A-4E60-A494-ED8D75A8D8F7}" type="datetimeFigureOut">
              <a:rPr lang="en-US" smtClean="0"/>
              <a:t>10/30/2023</a:t>
            </a:fld>
            <a:endParaRPr lang="en-US"/>
          </a:p>
        </p:txBody>
      </p:sp>
      <p:sp>
        <p:nvSpPr>
          <p:cNvPr id="5" name="Footer Placeholder 4">
            <a:extLst>
              <a:ext uri="{FF2B5EF4-FFF2-40B4-BE49-F238E27FC236}">
                <a16:creationId xmlns:a16="http://schemas.microsoft.com/office/drawing/2014/main" id="{27F3448B-D317-4BAB-8F8C-04CF27B35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1B4C1-257E-451A-BBFF-AD8853FADFD0}"/>
              </a:ext>
            </a:extLst>
          </p:cNvPr>
          <p:cNvSpPr>
            <a:spLocks noGrp="1"/>
          </p:cNvSpPr>
          <p:nvPr>
            <p:ph type="sldNum" sz="quarter" idx="12"/>
          </p:nvPr>
        </p:nvSpPr>
        <p:spPr/>
        <p:txBody>
          <a:bodyPr/>
          <a:lstStyle/>
          <a:p>
            <a:fld id="{70B60173-4CBB-4E2E-95F3-5EB8AAD599C3}" type="slidenum">
              <a:rPr lang="en-US" smtClean="0"/>
              <a:t>‹#›</a:t>
            </a:fld>
            <a:endParaRPr lang="en-US"/>
          </a:p>
        </p:txBody>
      </p:sp>
    </p:spTree>
    <p:extLst>
      <p:ext uri="{BB962C8B-B14F-4D97-AF65-F5344CB8AC3E}">
        <p14:creationId xmlns:p14="http://schemas.microsoft.com/office/powerpoint/2010/main" val="217122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38E0C5-F996-43E2-BF99-48F3A59024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6085A0-1C40-4A07-8CA8-1D99D0A0BE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30B5B-4C2E-4B56-A2DC-BD991DBEF4BA}"/>
              </a:ext>
            </a:extLst>
          </p:cNvPr>
          <p:cNvSpPr>
            <a:spLocks noGrp="1"/>
          </p:cNvSpPr>
          <p:nvPr>
            <p:ph type="dt" sz="half" idx="10"/>
          </p:nvPr>
        </p:nvSpPr>
        <p:spPr/>
        <p:txBody>
          <a:bodyPr/>
          <a:lstStyle/>
          <a:p>
            <a:fld id="{9884116E-941A-4E60-A494-ED8D75A8D8F7}" type="datetimeFigureOut">
              <a:rPr lang="en-US" smtClean="0"/>
              <a:t>10/30/2023</a:t>
            </a:fld>
            <a:endParaRPr lang="en-US"/>
          </a:p>
        </p:txBody>
      </p:sp>
      <p:sp>
        <p:nvSpPr>
          <p:cNvPr id="5" name="Footer Placeholder 4">
            <a:extLst>
              <a:ext uri="{FF2B5EF4-FFF2-40B4-BE49-F238E27FC236}">
                <a16:creationId xmlns:a16="http://schemas.microsoft.com/office/drawing/2014/main" id="{0411DDAA-6DE1-44F4-9BC5-6EEEEC49C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16904B-F627-4D25-9563-113DC0C1A32B}"/>
              </a:ext>
            </a:extLst>
          </p:cNvPr>
          <p:cNvSpPr>
            <a:spLocks noGrp="1"/>
          </p:cNvSpPr>
          <p:nvPr>
            <p:ph type="sldNum" sz="quarter" idx="12"/>
          </p:nvPr>
        </p:nvSpPr>
        <p:spPr/>
        <p:txBody>
          <a:bodyPr/>
          <a:lstStyle/>
          <a:p>
            <a:fld id="{70B60173-4CBB-4E2E-95F3-5EB8AAD599C3}" type="slidenum">
              <a:rPr lang="en-US" smtClean="0"/>
              <a:t>‹#›</a:t>
            </a:fld>
            <a:endParaRPr lang="en-US"/>
          </a:p>
        </p:txBody>
      </p:sp>
    </p:spTree>
    <p:extLst>
      <p:ext uri="{BB962C8B-B14F-4D97-AF65-F5344CB8AC3E}">
        <p14:creationId xmlns:p14="http://schemas.microsoft.com/office/powerpoint/2010/main" val="251077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4161-E0EF-4332-B647-F1CD7AEF47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E958B0-1434-4BC5-9407-6ABBAEB9DF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8B1C6-2BD0-4134-A24D-1D06EC6C0B91}"/>
              </a:ext>
            </a:extLst>
          </p:cNvPr>
          <p:cNvSpPr>
            <a:spLocks noGrp="1"/>
          </p:cNvSpPr>
          <p:nvPr>
            <p:ph type="dt" sz="half" idx="10"/>
          </p:nvPr>
        </p:nvSpPr>
        <p:spPr/>
        <p:txBody>
          <a:bodyPr/>
          <a:lstStyle/>
          <a:p>
            <a:fld id="{9884116E-941A-4E60-A494-ED8D75A8D8F7}" type="datetimeFigureOut">
              <a:rPr lang="en-US" smtClean="0"/>
              <a:t>10/30/2023</a:t>
            </a:fld>
            <a:endParaRPr lang="en-US"/>
          </a:p>
        </p:txBody>
      </p:sp>
      <p:sp>
        <p:nvSpPr>
          <p:cNvPr id="5" name="Footer Placeholder 4">
            <a:extLst>
              <a:ext uri="{FF2B5EF4-FFF2-40B4-BE49-F238E27FC236}">
                <a16:creationId xmlns:a16="http://schemas.microsoft.com/office/drawing/2014/main" id="{D34FF6BA-AD74-4CFB-8794-B266D026C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2F485-AC13-4C88-A9F2-8BE9A0B3DEFA}"/>
              </a:ext>
            </a:extLst>
          </p:cNvPr>
          <p:cNvSpPr>
            <a:spLocks noGrp="1"/>
          </p:cNvSpPr>
          <p:nvPr>
            <p:ph type="sldNum" sz="quarter" idx="12"/>
          </p:nvPr>
        </p:nvSpPr>
        <p:spPr/>
        <p:txBody>
          <a:bodyPr/>
          <a:lstStyle/>
          <a:p>
            <a:fld id="{70B60173-4CBB-4E2E-95F3-5EB8AAD599C3}" type="slidenum">
              <a:rPr lang="en-US" smtClean="0"/>
              <a:t>‹#›</a:t>
            </a:fld>
            <a:endParaRPr lang="en-US"/>
          </a:p>
        </p:txBody>
      </p:sp>
    </p:spTree>
    <p:extLst>
      <p:ext uri="{BB962C8B-B14F-4D97-AF65-F5344CB8AC3E}">
        <p14:creationId xmlns:p14="http://schemas.microsoft.com/office/powerpoint/2010/main" val="3745008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26299-98A9-458D-A4F2-FB51363358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EB23B3-C9BB-4FFE-86FB-8C7ED01771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4B9DC7-7279-4916-9389-B50E71865960}"/>
              </a:ext>
            </a:extLst>
          </p:cNvPr>
          <p:cNvSpPr>
            <a:spLocks noGrp="1"/>
          </p:cNvSpPr>
          <p:nvPr>
            <p:ph type="dt" sz="half" idx="10"/>
          </p:nvPr>
        </p:nvSpPr>
        <p:spPr/>
        <p:txBody>
          <a:bodyPr/>
          <a:lstStyle/>
          <a:p>
            <a:fld id="{9884116E-941A-4E60-A494-ED8D75A8D8F7}" type="datetimeFigureOut">
              <a:rPr lang="en-US" smtClean="0"/>
              <a:t>10/30/2023</a:t>
            </a:fld>
            <a:endParaRPr lang="en-US"/>
          </a:p>
        </p:txBody>
      </p:sp>
      <p:sp>
        <p:nvSpPr>
          <p:cNvPr id="5" name="Footer Placeholder 4">
            <a:extLst>
              <a:ext uri="{FF2B5EF4-FFF2-40B4-BE49-F238E27FC236}">
                <a16:creationId xmlns:a16="http://schemas.microsoft.com/office/drawing/2014/main" id="{3CDBCF93-19C5-4152-81A7-28B2DAFD95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59A45-5775-49CD-99D6-B8931C0F2278}"/>
              </a:ext>
            </a:extLst>
          </p:cNvPr>
          <p:cNvSpPr>
            <a:spLocks noGrp="1"/>
          </p:cNvSpPr>
          <p:nvPr>
            <p:ph type="sldNum" sz="quarter" idx="12"/>
          </p:nvPr>
        </p:nvSpPr>
        <p:spPr/>
        <p:txBody>
          <a:bodyPr/>
          <a:lstStyle/>
          <a:p>
            <a:fld id="{70B60173-4CBB-4E2E-95F3-5EB8AAD599C3}" type="slidenum">
              <a:rPr lang="en-US" smtClean="0"/>
              <a:t>‹#›</a:t>
            </a:fld>
            <a:endParaRPr lang="en-US"/>
          </a:p>
        </p:txBody>
      </p:sp>
    </p:spTree>
    <p:extLst>
      <p:ext uri="{BB962C8B-B14F-4D97-AF65-F5344CB8AC3E}">
        <p14:creationId xmlns:p14="http://schemas.microsoft.com/office/powerpoint/2010/main" val="3266059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B5AB-8FAB-472F-9467-59BA91513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E51AEE-8E03-4571-B9E7-ABFBBD6DBE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2BC9C5-8786-49D4-9521-34CA39FA43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916E3C-3DF5-42EC-867F-D70815BAD25F}"/>
              </a:ext>
            </a:extLst>
          </p:cNvPr>
          <p:cNvSpPr>
            <a:spLocks noGrp="1"/>
          </p:cNvSpPr>
          <p:nvPr>
            <p:ph type="dt" sz="half" idx="10"/>
          </p:nvPr>
        </p:nvSpPr>
        <p:spPr/>
        <p:txBody>
          <a:bodyPr/>
          <a:lstStyle/>
          <a:p>
            <a:fld id="{9884116E-941A-4E60-A494-ED8D75A8D8F7}" type="datetimeFigureOut">
              <a:rPr lang="en-US" smtClean="0"/>
              <a:t>10/30/2023</a:t>
            </a:fld>
            <a:endParaRPr lang="en-US"/>
          </a:p>
        </p:txBody>
      </p:sp>
      <p:sp>
        <p:nvSpPr>
          <p:cNvPr id="6" name="Footer Placeholder 5">
            <a:extLst>
              <a:ext uri="{FF2B5EF4-FFF2-40B4-BE49-F238E27FC236}">
                <a16:creationId xmlns:a16="http://schemas.microsoft.com/office/drawing/2014/main" id="{017DF570-2D7F-4607-B50B-3F662B377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D6CA46-EF55-42F1-AE42-257F677A9EEB}"/>
              </a:ext>
            </a:extLst>
          </p:cNvPr>
          <p:cNvSpPr>
            <a:spLocks noGrp="1"/>
          </p:cNvSpPr>
          <p:nvPr>
            <p:ph type="sldNum" sz="quarter" idx="12"/>
          </p:nvPr>
        </p:nvSpPr>
        <p:spPr/>
        <p:txBody>
          <a:bodyPr/>
          <a:lstStyle/>
          <a:p>
            <a:fld id="{70B60173-4CBB-4E2E-95F3-5EB8AAD599C3}" type="slidenum">
              <a:rPr lang="en-US" smtClean="0"/>
              <a:t>‹#›</a:t>
            </a:fld>
            <a:endParaRPr lang="en-US"/>
          </a:p>
        </p:txBody>
      </p:sp>
    </p:spTree>
    <p:extLst>
      <p:ext uri="{BB962C8B-B14F-4D97-AF65-F5344CB8AC3E}">
        <p14:creationId xmlns:p14="http://schemas.microsoft.com/office/powerpoint/2010/main" val="1498294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70402-2D14-454B-8805-61EFB185A8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5CCFB1-C361-48BD-9FFD-E073FE9F6E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24F491-578A-4A85-B825-41D4D8C0B1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4DF7E8-13A2-40F8-8D2F-C3A5211D42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56EE00-823B-4472-95AC-C96FBB3ADA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A0D047-A559-465B-80D1-3D6DCFDBCB55}"/>
              </a:ext>
            </a:extLst>
          </p:cNvPr>
          <p:cNvSpPr>
            <a:spLocks noGrp="1"/>
          </p:cNvSpPr>
          <p:nvPr>
            <p:ph type="dt" sz="half" idx="10"/>
          </p:nvPr>
        </p:nvSpPr>
        <p:spPr/>
        <p:txBody>
          <a:bodyPr/>
          <a:lstStyle/>
          <a:p>
            <a:fld id="{9884116E-941A-4E60-A494-ED8D75A8D8F7}" type="datetimeFigureOut">
              <a:rPr lang="en-US" smtClean="0"/>
              <a:t>10/30/2023</a:t>
            </a:fld>
            <a:endParaRPr lang="en-US"/>
          </a:p>
        </p:txBody>
      </p:sp>
      <p:sp>
        <p:nvSpPr>
          <p:cNvPr id="8" name="Footer Placeholder 7">
            <a:extLst>
              <a:ext uri="{FF2B5EF4-FFF2-40B4-BE49-F238E27FC236}">
                <a16:creationId xmlns:a16="http://schemas.microsoft.com/office/drawing/2014/main" id="{53B34BB9-2F44-40D8-B63B-1145FBC09A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C7D19B-E8D8-44A3-B08E-5C12D99EF0B5}"/>
              </a:ext>
            </a:extLst>
          </p:cNvPr>
          <p:cNvSpPr>
            <a:spLocks noGrp="1"/>
          </p:cNvSpPr>
          <p:nvPr>
            <p:ph type="sldNum" sz="quarter" idx="12"/>
          </p:nvPr>
        </p:nvSpPr>
        <p:spPr/>
        <p:txBody>
          <a:bodyPr/>
          <a:lstStyle/>
          <a:p>
            <a:fld id="{70B60173-4CBB-4E2E-95F3-5EB8AAD599C3}" type="slidenum">
              <a:rPr lang="en-US" smtClean="0"/>
              <a:t>‹#›</a:t>
            </a:fld>
            <a:endParaRPr lang="en-US"/>
          </a:p>
        </p:txBody>
      </p:sp>
    </p:spTree>
    <p:extLst>
      <p:ext uri="{BB962C8B-B14F-4D97-AF65-F5344CB8AC3E}">
        <p14:creationId xmlns:p14="http://schemas.microsoft.com/office/powerpoint/2010/main" val="385205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076E-C156-498A-9F4A-2EE54D18DD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F2EB1C-D401-4ABD-B9B4-085738A723E5}"/>
              </a:ext>
            </a:extLst>
          </p:cNvPr>
          <p:cNvSpPr>
            <a:spLocks noGrp="1"/>
          </p:cNvSpPr>
          <p:nvPr>
            <p:ph type="dt" sz="half" idx="10"/>
          </p:nvPr>
        </p:nvSpPr>
        <p:spPr/>
        <p:txBody>
          <a:bodyPr/>
          <a:lstStyle/>
          <a:p>
            <a:fld id="{9884116E-941A-4E60-A494-ED8D75A8D8F7}" type="datetimeFigureOut">
              <a:rPr lang="en-US" smtClean="0"/>
              <a:t>10/30/2023</a:t>
            </a:fld>
            <a:endParaRPr lang="en-US"/>
          </a:p>
        </p:txBody>
      </p:sp>
      <p:sp>
        <p:nvSpPr>
          <p:cNvPr id="4" name="Footer Placeholder 3">
            <a:extLst>
              <a:ext uri="{FF2B5EF4-FFF2-40B4-BE49-F238E27FC236}">
                <a16:creationId xmlns:a16="http://schemas.microsoft.com/office/drawing/2014/main" id="{0CE6644F-7524-4102-99AB-D56FB84820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294924-4642-42DC-B8CC-4C159E480541}"/>
              </a:ext>
            </a:extLst>
          </p:cNvPr>
          <p:cNvSpPr>
            <a:spLocks noGrp="1"/>
          </p:cNvSpPr>
          <p:nvPr>
            <p:ph type="sldNum" sz="quarter" idx="12"/>
          </p:nvPr>
        </p:nvSpPr>
        <p:spPr/>
        <p:txBody>
          <a:bodyPr/>
          <a:lstStyle/>
          <a:p>
            <a:fld id="{70B60173-4CBB-4E2E-95F3-5EB8AAD599C3}" type="slidenum">
              <a:rPr lang="en-US" smtClean="0"/>
              <a:t>‹#›</a:t>
            </a:fld>
            <a:endParaRPr lang="en-US"/>
          </a:p>
        </p:txBody>
      </p:sp>
    </p:spTree>
    <p:extLst>
      <p:ext uri="{BB962C8B-B14F-4D97-AF65-F5344CB8AC3E}">
        <p14:creationId xmlns:p14="http://schemas.microsoft.com/office/powerpoint/2010/main" val="1596081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798B7C-C57B-4B00-8EF1-925ECF1EF89E}"/>
              </a:ext>
            </a:extLst>
          </p:cNvPr>
          <p:cNvSpPr>
            <a:spLocks noGrp="1"/>
          </p:cNvSpPr>
          <p:nvPr>
            <p:ph type="dt" sz="half" idx="10"/>
          </p:nvPr>
        </p:nvSpPr>
        <p:spPr/>
        <p:txBody>
          <a:bodyPr/>
          <a:lstStyle/>
          <a:p>
            <a:fld id="{9884116E-941A-4E60-A494-ED8D75A8D8F7}" type="datetimeFigureOut">
              <a:rPr lang="en-US" smtClean="0"/>
              <a:t>10/30/2023</a:t>
            </a:fld>
            <a:endParaRPr lang="en-US"/>
          </a:p>
        </p:txBody>
      </p:sp>
      <p:sp>
        <p:nvSpPr>
          <p:cNvPr id="3" name="Footer Placeholder 2">
            <a:extLst>
              <a:ext uri="{FF2B5EF4-FFF2-40B4-BE49-F238E27FC236}">
                <a16:creationId xmlns:a16="http://schemas.microsoft.com/office/drawing/2014/main" id="{9E05DF68-CFEA-43F2-BFAC-B466002ED0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8A24A2-DCF1-405B-9CC4-C5986A166674}"/>
              </a:ext>
            </a:extLst>
          </p:cNvPr>
          <p:cNvSpPr>
            <a:spLocks noGrp="1"/>
          </p:cNvSpPr>
          <p:nvPr>
            <p:ph type="sldNum" sz="quarter" idx="12"/>
          </p:nvPr>
        </p:nvSpPr>
        <p:spPr/>
        <p:txBody>
          <a:bodyPr/>
          <a:lstStyle/>
          <a:p>
            <a:fld id="{70B60173-4CBB-4E2E-95F3-5EB8AAD599C3}" type="slidenum">
              <a:rPr lang="en-US" smtClean="0"/>
              <a:t>‹#›</a:t>
            </a:fld>
            <a:endParaRPr lang="en-US"/>
          </a:p>
        </p:txBody>
      </p:sp>
    </p:spTree>
    <p:extLst>
      <p:ext uri="{BB962C8B-B14F-4D97-AF65-F5344CB8AC3E}">
        <p14:creationId xmlns:p14="http://schemas.microsoft.com/office/powerpoint/2010/main" val="1499253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6E3B1-3843-46C2-9DFA-87E3C6E9F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7EDE68-7D71-4136-947A-2E7F993105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83945-EB10-4F13-B6D8-778494C232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CC6F45-6840-4C46-927D-6E41EEC49BF2}"/>
              </a:ext>
            </a:extLst>
          </p:cNvPr>
          <p:cNvSpPr>
            <a:spLocks noGrp="1"/>
          </p:cNvSpPr>
          <p:nvPr>
            <p:ph type="dt" sz="half" idx="10"/>
          </p:nvPr>
        </p:nvSpPr>
        <p:spPr/>
        <p:txBody>
          <a:bodyPr/>
          <a:lstStyle/>
          <a:p>
            <a:fld id="{9884116E-941A-4E60-A494-ED8D75A8D8F7}" type="datetimeFigureOut">
              <a:rPr lang="en-US" smtClean="0"/>
              <a:t>10/30/2023</a:t>
            </a:fld>
            <a:endParaRPr lang="en-US"/>
          </a:p>
        </p:txBody>
      </p:sp>
      <p:sp>
        <p:nvSpPr>
          <p:cNvPr id="6" name="Footer Placeholder 5">
            <a:extLst>
              <a:ext uri="{FF2B5EF4-FFF2-40B4-BE49-F238E27FC236}">
                <a16:creationId xmlns:a16="http://schemas.microsoft.com/office/drawing/2014/main" id="{93FD406A-F10E-46B2-99E9-AACBF9388D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824320-D3A2-4076-A95D-D511F6EB3BE2}"/>
              </a:ext>
            </a:extLst>
          </p:cNvPr>
          <p:cNvSpPr>
            <a:spLocks noGrp="1"/>
          </p:cNvSpPr>
          <p:nvPr>
            <p:ph type="sldNum" sz="quarter" idx="12"/>
          </p:nvPr>
        </p:nvSpPr>
        <p:spPr/>
        <p:txBody>
          <a:bodyPr/>
          <a:lstStyle/>
          <a:p>
            <a:fld id="{70B60173-4CBB-4E2E-95F3-5EB8AAD599C3}" type="slidenum">
              <a:rPr lang="en-US" smtClean="0"/>
              <a:t>‹#›</a:t>
            </a:fld>
            <a:endParaRPr lang="en-US"/>
          </a:p>
        </p:txBody>
      </p:sp>
    </p:spTree>
    <p:extLst>
      <p:ext uri="{BB962C8B-B14F-4D97-AF65-F5344CB8AC3E}">
        <p14:creationId xmlns:p14="http://schemas.microsoft.com/office/powerpoint/2010/main" val="1797882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08520-5C47-40CC-B07A-0E9841D712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7AAC9C-B04B-4966-8F26-EA00D77FA4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FA8FE3-8661-409B-81D0-F240F891A4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E4F8C-ED3E-422C-9F7A-716BBBFFCFC9}"/>
              </a:ext>
            </a:extLst>
          </p:cNvPr>
          <p:cNvSpPr>
            <a:spLocks noGrp="1"/>
          </p:cNvSpPr>
          <p:nvPr>
            <p:ph type="dt" sz="half" idx="10"/>
          </p:nvPr>
        </p:nvSpPr>
        <p:spPr/>
        <p:txBody>
          <a:bodyPr/>
          <a:lstStyle/>
          <a:p>
            <a:fld id="{9884116E-941A-4E60-A494-ED8D75A8D8F7}" type="datetimeFigureOut">
              <a:rPr lang="en-US" smtClean="0"/>
              <a:t>10/30/2023</a:t>
            </a:fld>
            <a:endParaRPr lang="en-US"/>
          </a:p>
        </p:txBody>
      </p:sp>
      <p:sp>
        <p:nvSpPr>
          <p:cNvPr id="6" name="Footer Placeholder 5">
            <a:extLst>
              <a:ext uri="{FF2B5EF4-FFF2-40B4-BE49-F238E27FC236}">
                <a16:creationId xmlns:a16="http://schemas.microsoft.com/office/drawing/2014/main" id="{46459647-AC39-46EF-BDDD-1AB273382A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38424C-F66E-4040-867C-9EE44CFBF5E5}"/>
              </a:ext>
            </a:extLst>
          </p:cNvPr>
          <p:cNvSpPr>
            <a:spLocks noGrp="1"/>
          </p:cNvSpPr>
          <p:nvPr>
            <p:ph type="sldNum" sz="quarter" idx="12"/>
          </p:nvPr>
        </p:nvSpPr>
        <p:spPr/>
        <p:txBody>
          <a:bodyPr/>
          <a:lstStyle/>
          <a:p>
            <a:fld id="{70B60173-4CBB-4E2E-95F3-5EB8AAD599C3}" type="slidenum">
              <a:rPr lang="en-US" smtClean="0"/>
              <a:t>‹#›</a:t>
            </a:fld>
            <a:endParaRPr lang="en-US"/>
          </a:p>
        </p:txBody>
      </p:sp>
    </p:spTree>
    <p:extLst>
      <p:ext uri="{BB962C8B-B14F-4D97-AF65-F5344CB8AC3E}">
        <p14:creationId xmlns:p14="http://schemas.microsoft.com/office/powerpoint/2010/main" val="303458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9467BB-BEE5-4F90-9AB9-634372E8A6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282FBF-071E-45BF-9220-C1C539432B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58CE7-2FBF-4172-8981-6B6435BF37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4116E-941A-4E60-A494-ED8D75A8D8F7}" type="datetimeFigureOut">
              <a:rPr lang="en-US" smtClean="0"/>
              <a:t>10/30/2023</a:t>
            </a:fld>
            <a:endParaRPr lang="en-US"/>
          </a:p>
        </p:txBody>
      </p:sp>
      <p:sp>
        <p:nvSpPr>
          <p:cNvPr id="5" name="Footer Placeholder 4">
            <a:extLst>
              <a:ext uri="{FF2B5EF4-FFF2-40B4-BE49-F238E27FC236}">
                <a16:creationId xmlns:a16="http://schemas.microsoft.com/office/drawing/2014/main" id="{BA1CB982-DBA4-467F-8D4A-0DD1FF2425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3280A1-E2D7-4B27-8B48-FAD7AD7324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60173-4CBB-4E2E-95F3-5EB8AAD599C3}" type="slidenum">
              <a:rPr lang="en-US" smtClean="0"/>
              <a:t>‹#›</a:t>
            </a:fld>
            <a:endParaRPr lang="en-US"/>
          </a:p>
        </p:txBody>
      </p:sp>
    </p:spTree>
    <p:extLst>
      <p:ext uri="{BB962C8B-B14F-4D97-AF65-F5344CB8AC3E}">
        <p14:creationId xmlns:p14="http://schemas.microsoft.com/office/powerpoint/2010/main" val="13539903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www.floridamuseum.ufl.edu/science/watercolor-collection-features-hundreds-of-florida-plants/"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8B1A44-308C-43CE-AB38-19454B770DAF}"/>
              </a:ext>
            </a:extLst>
          </p:cNvPr>
          <p:cNvSpPr/>
          <p:nvPr/>
        </p:nvSpPr>
        <p:spPr>
          <a:xfrm>
            <a:off x="0" y="-1"/>
            <a:ext cx="7547220" cy="6930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FCFB58-C18F-43A6-8966-731A170353F7}"/>
              </a:ext>
            </a:extLst>
          </p:cNvPr>
          <p:cNvSpPr>
            <a:spLocks noGrp="1"/>
          </p:cNvSpPr>
          <p:nvPr>
            <p:ph type="ctrTitle"/>
          </p:nvPr>
        </p:nvSpPr>
        <p:spPr>
          <a:xfrm>
            <a:off x="7750748" y="223024"/>
            <a:ext cx="4225157" cy="3708895"/>
          </a:xfrm>
          <a:noFill/>
        </p:spPr>
        <p:txBody>
          <a:bodyPr>
            <a:normAutofit/>
          </a:bodyPr>
          <a:lstStyle/>
          <a:p>
            <a:pPr algn="l"/>
            <a:r>
              <a:rPr lang="es-CO" sz="2400" b="0" i="0" u="none" strike="noStrike" dirty="0">
                <a:solidFill>
                  <a:srgbClr val="FFFFFF"/>
                </a:solidFill>
                <a:effectLst/>
                <a:latin typeface="Calibri" panose="020F0502020204030204" pitchFamily="34" charset="0"/>
              </a:rPr>
              <a:t>Introducción</a:t>
            </a:r>
            <a:r>
              <a:rPr lang="es-CO" sz="2400" b="0" i="0" u="none" strike="noStrike" dirty="0">
                <a:solidFill>
                  <a:srgbClr val="FFFFFF"/>
                </a:solidFill>
                <a:effectLst/>
                <a:latin typeface="Calibri Light" panose="020F0302020204030204" pitchFamily="34" charset="0"/>
              </a:rPr>
              <a:t> a </a:t>
            </a:r>
            <a:r>
              <a:rPr lang="es-CO" sz="800" b="0" i="0" u="none" strike="noStrike" dirty="0">
                <a:solidFill>
                  <a:srgbClr val="FFFFFF"/>
                </a:solidFill>
                <a:effectLst/>
                <a:latin typeface="Calibri Light" panose="020F0302020204030204" pitchFamily="34" charset="0"/>
              </a:rPr>
              <a:t>​​​</a:t>
            </a:r>
            <a:r>
              <a:rPr lang="es-CO" sz="800" b="0" i="0" u="none" strike="noStrike" dirty="0">
                <a:solidFill>
                  <a:srgbClr val="000000"/>
                </a:solidFill>
                <a:effectLst/>
                <a:latin typeface="Calibri Light" panose="020F0302020204030204" pitchFamily="34" charset="0"/>
              </a:rPr>
              <a:t>​​</a:t>
            </a:r>
            <a:r>
              <a:rPr lang="es-CO" sz="800" b="0" i="0" dirty="0">
                <a:solidFill>
                  <a:srgbClr val="000000"/>
                </a:solidFill>
                <a:effectLst/>
                <a:latin typeface="Calibri Light" panose="020F0302020204030204" pitchFamily="34" charset="0"/>
              </a:rPr>
              <a:t>​</a:t>
            </a:r>
            <a:br>
              <a:rPr lang="es-CO" sz="800" b="0" i="0" dirty="0">
                <a:solidFill>
                  <a:srgbClr val="000000"/>
                </a:solidFill>
                <a:effectLst/>
                <a:latin typeface="Calibri Light" panose="020F0302020204030204" pitchFamily="34" charset="0"/>
              </a:rPr>
            </a:br>
            <a:r>
              <a:rPr lang="es-CO" sz="4000" b="0" i="0" u="none" strike="noStrike" dirty="0">
                <a:solidFill>
                  <a:srgbClr val="FFFFFF"/>
                </a:solidFill>
                <a:effectLst/>
                <a:latin typeface="Segoe UI Black" panose="020B0A02040204020203" pitchFamily="34" charset="0"/>
              </a:rPr>
              <a:t>DIBUJANDO LA​​​</a:t>
            </a:r>
            <a:r>
              <a:rPr lang="es-CO" sz="4000" b="0" i="0" u="none" strike="noStrike" dirty="0">
                <a:solidFill>
                  <a:srgbClr val="000000"/>
                </a:solidFill>
                <a:effectLst/>
                <a:latin typeface="Segoe UI Black" panose="020B0A02040204020203" pitchFamily="34" charset="0"/>
              </a:rPr>
              <a:t>​​</a:t>
            </a:r>
            <a:r>
              <a:rPr lang="es-CO" sz="4000" b="0" i="0" dirty="0">
                <a:solidFill>
                  <a:srgbClr val="000000"/>
                </a:solidFill>
                <a:effectLst/>
                <a:latin typeface="Segoe UI Black" panose="020B0A02040204020203" pitchFamily="34" charset="0"/>
              </a:rPr>
              <a:t>​</a:t>
            </a:r>
            <a:br>
              <a:rPr lang="es-CO" sz="4000" b="0" i="0" dirty="0">
                <a:solidFill>
                  <a:srgbClr val="000000"/>
                </a:solidFill>
                <a:effectLst/>
                <a:latin typeface="Segoe UI Black" panose="020B0A02040204020203" pitchFamily="34" charset="0"/>
              </a:rPr>
            </a:br>
            <a:r>
              <a:rPr lang="es-CO" sz="4000" b="0" i="0" u="none" strike="noStrike" dirty="0">
                <a:solidFill>
                  <a:srgbClr val="FFFFFF"/>
                </a:solidFill>
                <a:effectLst/>
                <a:latin typeface="Segoe UI Black" panose="020B0A02040204020203" pitchFamily="34" charset="0"/>
              </a:rPr>
              <a:t>NATURALEZA</a:t>
            </a:r>
            <a:r>
              <a:rPr lang="es-CO" sz="4000" b="0" i="0" u="none" strike="noStrike" dirty="0">
                <a:solidFill>
                  <a:srgbClr val="FFFFFF"/>
                </a:solidFill>
                <a:effectLst/>
                <a:latin typeface="Calibri Light" panose="020F0302020204030204" pitchFamily="34" charset="0"/>
              </a:rPr>
              <a:t>​​​</a:t>
            </a:r>
            <a:r>
              <a:rPr lang="es-CO" sz="4000" b="0" i="0" u="none" strike="noStrike" dirty="0">
                <a:solidFill>
                  <a:srgbClr val="000000"/>
                </a:solidFill>
                <a:effectLst/>
                <a:latin typeface="Calibri Light" panose="020F0302020204030204" pitchFamily="34" charset="0"/>
              </a:rPr>
              <a:t>​​</a:t>
            </a:r>
            <a:r>
              <a:rPr lang="es-CO" sz="4000" b="0" i="0" dirty="0">
                <a:solidFill>
                  <a:srgbClr val="000000"/>
                </a:solidFill>
                <a:effectLst/>
                <a:latin typeface="Calibri Light" panose="020F0302020204030204" pitchFamily="34" charset="0"/>
              </a:rPr>
              <a:t>​</a:t>
            </a:r>
            <a:br>
              <a:rPr lang="es-CO" sz="800" b="0" i="0" dirty="0">
                <a:solidFill>
                  <a:srgbClr val="000000"/>
                </a:solidFill>
                <a:effectLst/>
                <a:latin typeface="Calibri Light" panose="020F0302020204030204" pitchFamily="34" charset="0"/>
              </a:rPr>
            </a:br>
            <a:r>
              <a:rPr lang="es-CO" sz="800" b="0" i="0" u="none" strike="noStrike" dirty="0">
                <a:solidFill>
                  <a:srgbClr val="FFFFFF"/>
                </a:solidFill>
                <a:effectLst/>
                <a:latin typeface="Calibri Light" panose="020F0302020204030204" pitchFamily="34" charset="0"/>
              </a:rPr>
              <a:t>​​​</a:t>
            </a:r>
            <a:r>
              <a:rPr lang="es-CO" sz="800" b="0" i="0" u="none" strike="noStrike" dirty="0">
                <a:solidFill>
                  <a:srgbClr val="000000"/>
                </a:solidFill>
                <a:effectLst/>
                <a:latin typeface="Calibri Light" panose="020F0302020204030204" pitchFamily="34" charset="0"/>
              </a:rPr>
              <a:t>​​</a:t>
            </a:r>
            <a:r>
              <a:rPr lang="es-CO" sz="800" b="0" i="0" dirty="0">
                <a:solidFill>
                  <a:srgbClr val="000000"/>
                </a:solidFill>
                <a:effectLst/>
                <a:latin typeface="Calibri Light" panose="020F0302020204030204" pitchFamily="34" charset="0"/>
              </a:rPr>
              <a:t>​</a:t>
            </a:r>
            <a:br>
              <a:rPr lang="es-CO" sz="2400" b="0" i="0" dirty="0">
                <a:solidFill>
                  <a:srgbClr val="000000"/>
                </a:solidFill>
                <a:effectLst/>
                <a:latin typeface="Calibri Light" panose="020F0302020204030204" pitchFamily="34" charset="0"/>
              </a:rPr>
            </a:br>
            <a:r>
              <a:rPr lang="es-CO" sz="2400" b="0" i="0" u="none" strike="noStrike" dirty="0">
                <a:solidFill>
                  <a:srgbClr val="FFFFFF"/>
                </a:solidFill>
                <a:effectLst/>
                <a:latin typeface="Calibri" panose="020F0502020204030204" pitchFamily="34" charset="0"/>
              </a:rPr>
              <a:t>Conectar con la naturaleza a través del arte y la observación.​​</a:t>
            </a:r>
            <a:endParaRPr lang="en-US" sz="2400" dirty="0">
              <a:solidFill>
                <a:schemeClr val="bg1"/>
              </a:solidFill>
              <a:latin typeface="Segoe UI Black" panose="020B0A02040204020203" pitchFamily="34" charset="0"/>
              <a:ea typeface="Segoe UI Black" panose="020B0A02040204020203" pitchFamily="34" charset="0"/>
            </a:endParaRPr>
          </a:p>
        </p:txBody>
      </p:sp>
      <p:sp>
        <p:nvSpPr>
          <p:cNvPr id="3" name="Subtitle 2">
            <a:extLst>
              <a:ext uri="{FF2B5EF4-FFF2-40B4-BE49-F238E27FC236}">
                <a16:creationId xmlns:a16="http://schemas.microsoft.com/office/drawing/2014/main" id="{512EE483-8B98-44C7-AEAE-EDC33E42F8F1}"/>
              </a:ext>
            </a:extLst>
          </p:cNvPr>
          <p:cNvSpPr>
            <a:spLocks noGrp="1"/>
          </p:cNvSpPr>
          <p:nvPr>
            <p:ph type="subTitle" idx="1"/>
          </p:nvPr>
        </p:nvSpPr>
        <p:spPr>
          <a:xfrm>
            <a:off x="7750748" y="4571999"/>
            <a:ext cx="4225157" cy="1645921"/>
          </a:xfrm>
          <a:noFill/>
        </p:spPr>
        <p:txBody>
          <a:bodyPr vert="horz" lIns="91440" tIns="45720" rIns="91440" bIns="45720" rtlCol="0" anchor="t">
            <a:normAutofit/>
          </a:bodyPr>
          <a:lstStyle/>
          <a:p>
            <a:pPr algn="l"/>
            <a:r>
              <a:rPr lang="en-US" sz="3200" b="1" dirty="0" err="1">
                <a:solidFill>
                  <a:schemeClr val="bg1"/>
                </a:solidFill>
              </a:rPr>
              <a:t>Clase</a:t>
            </a:r>
            <a:r>
              <a:rPr lang="en-US" sz="3200" b="1" dirty="0">
                <a:solidFill>
                  <a:schemeClr val="bg1"/>
                </a:solidFill>
              </a:rPr>
              <a:t> 8:</a:t>
            </a:r>
          </a:p>
          <a:p>
            <a:pPr algn="l"/>
            <a:r>
              <a:rPr lang="en-US" sz="3200" dirty="0">
                <a:solidFill>
                  <a:schemeClr val="bg1"/>
                </a:solidFill>
                <a:cs typeface="Calibri"/>
              </a:rPr>
              <a:t>Tu </a:t>
            </a:r>
            <a:r>
              <a:rPr lang="en-US" sz="3200" dirty="0" err="1">
                <a:solidFill>
                  <a:schemeClr val="bg1"/>
                </a:solidFill>
                <a:cs typeface="Calibri"/>
              </a:rPr>
              <a:t>diario</a:t>
            </a:r>
            <a:r>
              <a:rPr lang="en-US" sz="3200" dirty="0">
                <a:solidFill>
                  <a:schemeClr val="bg1"/>
                </a:solidFill>
                <a:cs typeface="Calibri"/>
              </a:rPr>
              <a:t> y </a:t>
            </a:r>
            <a:r>
              <a:rPr lang="en-US" sz="3200" dirty="0" err="1">
                <a:solidFill>
                  <a:schemeClr val="bg1"/>
                </a:solidFill>
                <a:cs typeface="Calibri"/>
              </a:rPr>
              <a:t>tu</a:t>
            </a:r>
            <a:r>
              <a:rPr lang="en-US" sz="3200" dirty="0">
                <a:solidFill>
                  <a:schemeClr val="bg1"/>
                </a:solidFill>
                <a:cs typeface="Calibri"/>
              </a:rPr>
              <a:t> </a:t>
            </a:r>
            <a:r>
              <a:rPr lang="en-US" sz="3200" dirty="0" err="1">
                <a:solidFill>
                  <a:schemeClr val="bg1"/>
                </a:solidFill>
                <a:cs typeface="Calibri"/>
              </a:rPr>
              <a:t>recorrido</a:t>
            </a:r>
            <a:endParaRPr lang="en-US" sz="3200" dirty="0">
              <a:solidFill>
                <a:schemeClr val="bg1"/>
              </a:solidFill>
              <a:cs typeface="Calibri"/>
            </a:endParaRPr>
          </a:p>
        </p:txBody>
      </p:sp>
      <p:pic>
        <p:nvPicPr>
          <p:cNvPr id="8" name="Picture 7">
            <a:extLst>
              <a:ext uri="{FF2B5EF4-FFF2-40B4-BE49-F238E27FC236}">
                <a16:creationId xmlns:a16="http://schemas.microsoft.com/office/drawing/2014/main" id="{91CF0942-35EB-4B07-BCB5-F74C081EE1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48"/>
          <a:stretch/>
        </p:blipFill>
        <p:spPr>
          <a:xfrm>
            <a:off x="1" y="0"/>
            <a:ext cx="7547219" cy="7100936"/>
          </a:xfrm>
          <a:prstGeom prst="rect">
            <a:avLst/>
          </a:prstGeom>
        </p:spPr>
      </p:pic>
    </p:spTree>
    <p:extLst>
      <p:ext uri="{BB962C8B-B14F-4D97-AF65-F5344CB8AC3E}">
        <p14:creationId xmlns:p14="http://schemas.microsoft.com/office/powerpoint/2010/main" val="3602493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clipart, fabric, porcelain&#10;&#10;Description automatically generated">
            <a:extLst>
              <a:ext uri="{FF2B5EF4-FFF2-40B4-BE49-F238E27FC236}">
                <a16:creationId xmlns:a16="http://schemas.microsoft.com/office/drawing/2014/main" id="{CA24C6C3-3011-4E6F-83B8-7369F7CE8E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70" y="0"/>
            <a:ext cx="11033059" cy="6858000"/>
          </a:xfrm>
          <a:prstGeom prst="rect">
            <a:avLst/>
          </a:prstGeom>
        </p:spPr>
      </p:pic>
      <p:sp>
        <p:nvSpPr>
          <p:cNvPr id="2" name="TextBox 1">
            <a:extLst>
              <a:ext uri="{FF2B5EF4-FFF2-40B4-BE49-F238E27FC236}">
                <a16:creationId xmlns:a16="http://schemas.microsoft.com/office/drawing/2014/main" id="{E109A131-5074-0504-CEB6-2C9BC15A8C4C}"/>
              </a:ext>
            </a:extLst>
          </p:cNvPr>
          <p:cNvSpPr txBox="1"/>
          <p:nvPr/>
        </p:nvSpPr>
        <p:spPr>
          <a:xfrm>
            <a:off x="299357" y="2887436"/>
            <a:ext cx="7530192" cy="1077218"/>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Segoe UI Black"/>
                <a:ea typeface="+mn-lt"/>
                <a:cs typeface="+mn-lt"/>
              </a:rPr>
              <a:t>¿</a:t>
            </a:r>
            <a:r>
              <a:rPr lang="en-US" sz="3200" err="1">
                <a:latin typeface="Segoe UI Black"/>
                <a:ea typeface="+mn-lt"/>
                <a:cs typeface="+mn-lt"/>
              </a:rPr>
              <a:t>Cuál</a:t>
            </a:r>
            <a:r>
              <a:rPr lang="en-US" sz="3200" dirty="0">
                <a:latin typeface="Segoe UI Black"/>
                <a:ea typeface="+mn-lt"/>
                <a:cs typeface="+mn-lt"/>
              </a:rPr>
              <a:t> ha </a:t>
            </a:r>
            <a:r>
              <a:rPr lang="en-US" sz="3200" err="1">
                <a:latin typeface="Segoe UI Black"/>
                <a:ea typeface="+mn-lt"/>
                <a:cs typeface="+mn-lt"/>
              </a:rPr>
              <a:t>sido</a:t>
            </a:r>
            <a:r>
              <a:rPr lang="en-US" sz="3200" dirty="0">
                <a:latin typeface="Segoe UI Black"/>
                <a:ea typeface="+mn-lt"/>
                <a:cs typeface="+mn-lt"/>
              </a:rPr>
              <a:t> </a:t>
            </a:r>
            <a:r>
              <a:rPr lang="en-US" sz="3200" err="1">
                <a:latin typeface="Segoe UI Black"/>
                <a:ea typeface="+mn-lt"/>
                <a:cs typeface="+mn-lt"/>
              </a:rPr>
              <a:t>tu</a:t>
            </a:r>
            <a:r>
              <a:rPr lang="en-US" sz="3200" dirty="0">
                <a:latin typeface="Segoe UI Black"/>
                <a:ea typeface="+mn-lt"/>
                <a:cs typeface="+mn-lt"/>
              </a:rPr>
              <a:t> </a:t>
            </a:r>
            <a:r>
              <a:rPr lang="en-US" sz="3200" err="1">
                <a:latin typeface="Segoe UI Black"/>
                <a:ea typeface="+mn-lt"/>
                <a:cs typeface="+mn-lt"/>
              </a:rPr>
              <a:t>experiencia</a:t>
            </a:r>
            <a:r>
              <a:rPr lang="en-US" sz="3200" dirty="0">
                <a:latin typeface="Segoe UI Black"/>
                <a:ea typeface="+mn-lt"/>
                <a:cs typeface="+mn-lt"/>
              </a:rPr>
              <a:t> </a:t>
            </a:r>
            <a:r>
              <a:rPr lang="en-US" sz="3200" err="1">
                <a:latin typeface="Segoe UI Black"/>
                <a:ea typeface="+mn-lt"/>
                <a:cs typeface="+mn-lt"/>
              </a:rPr>
              <a:t>favorita</a:t>
            </a:r>
            <a:r>
              <a:rPr lang="en-US" sz="3200" dirty="0">
                <a:latin typeface="Segoe UI Black"/>
                <a:ea typeface="+mn-lt"/>
                <a:cs typeface="+mn-lt"/>
              </a:rPr>
              <a:t> </a:t>
            </a:r>
            <a:r>
              <a:rPr lang="en-US" sz="3200" err="1">
                <a:latin typeface="Segoe UI Black"/>
                <a:ea typeface="+mn-lt"/>
                <a:cs typeface="+mn-lt"/>
              </a:rPr>
              <a:t>en</a:t>
            </a:r>
            <a:r>
              <a:rPr lang="en-US" sz="3200" dirty="0">
                <a:latin typeface="Segoe UI Black"/>
                <a:ea typeface="+mn-lt"/>
                <a:cs typeface="+mn-lt"/>
              </a:rPr>
              <a:t> la </a:t>
            </a:r>
            <a:r>
              <a:rPr lang="en-US" sz="3200" err="1">
                <a:latin typeface="Segoe UI Black"/>
                <a:ea typeface="+mn-lt"/>
                <a:cs typeface="+mn-lt"/>
              </a:rPr>
              <a:t>naturaleza</a:t>
            </a:r>
            <a:r>
              <a:rPr lang="en-US" sz="3200" dirty="0">
                <a:latin typeface="Segoe UI Black"/>
                <a:ea typeface="Segoe UI Black"/>
                <a:cs typeface="Calibri"/>
              </a:rPr>
              <a:t>?</a:t>
            </a:r>
            <a:endParaRPr lang="en-US" dirty="0">
              <a:ea typeface="Calibri"/>
              <a:cs typeface="Calibri" panose="020F0502020204030204"/>
            </a:endParaRPr>
          </a:p>
        </p:txBody>
      </p:sp>
    </p:spTree>
    <p:extLst>
      <p:ext uri="{BB962C8B-B14F-4D97-AF65-F5344CB8AC3E}">
        <p14:creationId xmlns:p14="http://schemas.microsoft.com/office/powerpoint/2010/main" val="179622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1BE841-01DD-4B43-AD8B-054C4A14D79A}"/>
              </a:ext>
            </a:extLst>
          </p:cNvPr>
          <p:cNvSpPr txBox="1"/>
          <p:nvPr/>
        </p:nvSpPr>
        <p:spPr>
          <a:xfrm>
            <a:off x="853695" y="2721114"/>
            <a:ext cx="50211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a:t>
            </a:r>
            <a:r>
              <a:rPr kumimoji="0" lang="en-US" sz="4000" b="0" i="0" u="none" strike="noStrike" kern="1200" cap="none" spc="0" normalizeH="0" baseline="0" noProof="0" dirty="0" err="1">
                <a:ln>
                  <a:noFill/>
                </a:ln>
                <a:solidFill>
                  <a:prstClr val="black"/>
                </a:solidFill>
                <a:effectLst/>
                <a:uLnTx/>
                <a:uFillTx/>
                <a:latin typeface="Segoe UI Black" panose="020B0A02040204020203" pitchFamily="34" charset="0"/>
                <a:ea typeface="Segoe UI Black" panose="020B0A02040204020203" pitchFamily="34" charset="0"/>
                <a:cs typeface="+mn-cs"/>
              </a:rPr>
              <a:t>Felicitaciones</a:t>
            </a:r>
            <a:r>
              <a:rPr kumimoji="0" lang="en-US" sz="4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 </a:t>
            </a:r>
          </a:p>
        </p:txBody>
      </p:sp>
      <p:pic>
        <p:nvPicPr>
          <p:cNvPr id="9" name="Picture 8" descr="A butterfly on a leaf&#10;&#10;Description automatically generated with medium confidence">
            <a:extLst>
              <a:ext uri="{FF2B5EF4-FFF2-40B4-BE49-F238E27FC236}">
                <a16:creationId xmlns:a16="http://schemas.microsoft.com/office/drawing/2014/main" id="{1C0BD267-7763-8E4C-4E17-DB1505C0A5E1}"/>
              </a:ext>
            </a:extLst>
          </p:cNvPr>
          <p:cNvPicPr>
            <a:picLocks noChangeAspect="1"/>
          </p:cNvPicPr>
          <p:nvPr/>
        </p:nvPicPr>
        <p:blipFill rotWithShape="1">
          <a:blip r:embed="rId3">
            <a:extLst>
              <a:ext uri="{28A0092B-C50C-407E-A947-70E740481C1C}">
                <a14:useLocalDpi xmlns:a14="http://schemas.microsoft.com/office/drawing/2010/main" val="0"/>
              </a:ext>
            </a:extLst>
          </a:blip>
          <a:srcRect l="5223" t="57012" r="17938" b="4597"/>
          <a:stretch/>
        </p:blipFill>
        <p:spPr>
          <a:xfrm rot="5400000">
            <a:off x="6689598" y="1335050"/>
            <a:ext cx="6837452" cy="4167352"/>
          </a:xfrm>
          <a:prstGeom prst="rect">
            <a:avLst/>
          </a:prstGeom>
        </p:spPr>
      </p:pic>
      <p:pic>
        <p:nvPicPr>
          <p:cNvPr id="12" name="Picture 11" descr="A picture containing reptile&#10;&#10;Description automatically generated">
            <a:extLst>
              <a:ext uri="{FF2B5EF4-FFF2-40B4-BE49-F238E27FC236}">
                <a16:creationId xmlns:a16="http://schemas.microsoft.com/office/drawing/2014/main" id="{2509020B-8952-BC88-7EEE-CA8F22981D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3866" y="1601769"/>
            <a:ext cx="7718134" cy="5471243"/>
          </a:xfrm>
          <a:prstGeom prst="rect">
            <a:avLst/>
          </a:prstGeom>
        </p:spPr>
      </p:pic>
    </p:spTree>
    <p:extLst>
      <p:ext uri="{BB962C8B-B14F-4D97-AF65-F5344CB8AC3E}">
        <p14:creationId xmlns:p14="http://schemas.microsoft.com/office/powerpoint/2010/main" val="349101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1BE841-01DD-4B43-AD8B-054C4A14D79A}"/>
              </a:ext>
            </a:extLst>
          </p:cNvPr>
          <p:cNvSpPr txBox="1"/>
          <p:nvPr/>
        </p:nvSpPr>
        <p:spPr>
          <a:xfrm>
            <a:off x="364964" y="1197278"/>
            <a:ext cx="5021179" cy="707886"/>
          </a:xfrm>
          <a:prstGeom prst="rect">
            <a:avLst/>
          </a:prstGeom>
          <a:noFill/>
        </p:spPr>
        <p:txBody>
          <a:bodyPr wrap="square" lIns="91440" tIns="45720" rIns="91440" bIns="45720" rtlCol="0" anchor="t">
            <a:spAutoFit/>
          </a:bodyPr>
          <a:lstStyle/>
          <a:p>
            <a:pPr marL="0" marR="0" lvl="0" indent="0" algn="l" defTabSz="914400">
              <a:lnSpc>
                <a:spcPct val="100000"/>
              </a:lnSpc>
              <a:spcBef>
                <a:spcPts val="0"/>
              </a:spcBef>
              <a:spcAft>
                <a:spcPts val="0"/>
              </a:spcAft>
              <a:buNone/>
              <a:tabLst/>
              <a:defRPr/>
            </a:pPr>
            <a:r>
              <a:rPr lang="en-US" sz="4000" dirty="0" err="1">
                <a:latin typeface="Segoe UI Black"/>
                <a:ea typeface="Segoe UI Black"/>
              </a:rPr>
              <a:t>Cronograma</a:t>
            </a:r>
            <a:endParaRPr lang="en-US" dirty="0" err="1">
              <a:cs typeface="+mn-cs"/>
            </a:endParaRPr>
          </a:p>
        </p:txBody>
      </p:sp>
      <p:sp>
        <p:nvSpPr>
          <p:cNvPr id="5" name="TextBox 4">
            <a:extLst>
              <a:ext uri="{FF2B5EF4-FFF2-40B4-BE49-F238E27FC236}">
                <a16:creationId xmlns:a16="http://schemas.microsoft.com/office/drawing/2014/main" id="{CD97F7A3-75AD-4C6B-AE0C-909CF789A553}"/>
              </a:ext>
            </a:extLst>
          </p:cNvPr>
          <p:cNvSpPr txBox="1"/>
          <p:nvPr/>
        </p:nvSpPr>
        <p:spPr>
          <a:xfrm>
            <a:off x="364964" y="2345747"/>
            <a:ext cx="6477270" cy="1964512"/>
          </a:xfrm>
          <a:prstGeom prst="rect">
            <a:avLst/>
          </a:prstGeom>
          <a:noFill/>
        </p:spPr>
        <p:txBody>
          <a:bodyPr wrap="square" lIns="91440" tIns="45720" rIns="91440" bIns="45720" rtlCol="0" anchor="t">
            <a:spAutoFit/>
          </a:bodyPr>
          <a:lstStyle/>
          <a:p>
            <a:pPr marL="342900" indent="-342900">
              <a:lnSpc>
                <a:spcPct val="150000"/>
              </a:lnSpc>
              <a:buFont typeface="Calibri Light" panose="020F0302020204030204"/>
              <a:buAutoNum type="arabicPeriod"/>
              <a:defRPr/>
            </a:pPr>
            <a:r>
              <a:rPr lang="en-US" sz="2800" dirty="0" err="1">
                <a:latin typeface="Calibri" panose="020F0502020204030204"/>
                <a:cs typeface="Calibri"/>
              </a:rPr>
              <a:t>Precalentamiento</a:t>
            </a:r>
            <a:r>
              <a:rPr lang="en-US" sz="2800" dirty="0">
                <a:latin typeface="Calibri" panose="020F0502020204030204"/>
                <a:cs typeface="Calibri"/>
              </a:rPr>
              <a:t>: </a:t>
            </a:r>
            <a:r>
              <a:rPr lang="en-US" sz="2800" dirty="0" err="1">
                <a:latin typeface="Calibri" panose="020F0502020204030204"/>
                <a:cs typeface="Calibri"/>
              </a:rPr>
              <a:t>Aguijón</a:t>
            </a:r>
            <a:r>
              <a:rPr lang="en-US" sz="2800" dirty="0">
                <a:latin typeface="Calibri" panose="020F0502020204030204"/>
                <a:cs typeface="Calibri"/>
              </a:rPr>
              <a:t>, rosa, </a:t>
            </a:r>
            <a:r>
              <a:rPr lang="en-US" sz="2800" dirty="0" err="1">
                <a:latin typeface="Calibri" panose="020F0502020204030204"/>
                <a:cs typeface="Calibri"/>
              </a:rPr>
              <a:t>capullo</a:t>
            </a:r>
            <a:endParaRPr lang="en-US" sz="2800" dirty="0">
              <a:latin typeface="Calibri" panose="020F0502020204030204"/>
            </a:endParaRPr>
          </a:p>
          <a:p>
            <a:pPr marL="342900" marR="0" lvl="0" indent="-342900" algn="l" defTabSz="914400">
              <a:lnSpc>
                <a:spcPct val="150000"/>
              </a:lnSpc>
              <a:spcBef>
                <a:spcPts val="0"/>
              </a:spcBef>
              <a:spcAft>
                <a:spcPts val="0"/>
              </a:spcAft>
              <a:buClrTx/>
              <a:buSzTx/>
              <a:buAutoNum type="arabicPeriod"/>
              <a:tabLst/>
              <a:defRPr/>
            </a:pPr>
            <a:r>
              <a:rPr kumimoji="0" lang="es-CO" sz="2800" b="0" i="0" u="none" strike="noStrike" kern="1200" cap="none" spc="0" normalizeH="0" baseline="0" noProof="0" dirty="0">
                <a:ln>
                  <a:noFill/>
                </a:ln>
                <a:effectLst/>
                <a:uLnTx/>
                <a:uFillTx/>
                <a:latin typeface="Calibri" panose="020F0502020204030204"/>
                <a:ea typeface="+mn-ea"/>
                <a:cs typeface="+mn-cs"/>
              </a:rPr>
              <a:t>Tu diario como una cápsula del tiempo</a:t>
            </a:r>
          </a:p>
          <a:p>
            <a:pPr marL="342900" marR="0" lvl="0" indent="-342900" algn="l" defTabSz="914400">
              <a:lnSpc>
                <a:spcPct val="150000"/>
              </a:lnSpc>
              <a:spcBef>
                <a:spcPts val="0"/>
              </a:spcBef>
              <a:spcAft>
                <a:spcPts val="0"/>
              </a:spcAft>
              <a:buClrTx/>
              <a:buSzTx/>
              <a:buAutoNum type="arabicPeriod"/>
              <a:tabLst/>
              <a:defRPr/>
            </a:pPr>
            <a:r>
              <a:rPr kumimoji="0" lang="en-US" sz="2800" b="0" i="0" u="none" strike="noStrike" kern="1200" cap="none" spc="0" normalizeH="0" baseline="0" noProof="0" dirty="0" err="1">
                <a:ln>
                  <a:noFill/>
                </a:ln>
                <a:effectLst/>
                <a:uLnTx/>
                <a:uFillTx/>
                <a:latin typeface="Calibri" panose="020F0502020204030204"/>
                <a:ea typeface="+mn-ea"/>
                <a:cs typeface="+mn-cs"/>
              </a:rPr>
              <a:t>Continuar</a:t>
            </a:r>
            <a:r>
              <a:rPr kumimoji="0" lang="en-US" sz="2800" b="0" i="0" u="none" strike="noStrike" kern="1200" cap="none" spc="0" normalizeH="0" baseline="0" noProof="0" dirty="0">
                <a:ln>
                  <a:noFill/>
                </a:ln>
                <a:effectLst/>
                <a:uLnTx/>
                <a:uFillTx/>
                <a:latin typeface="Calibri" panose="020F0502020204030204"/>
                <a:ea typeface="+mn-ea"/>
                <a:cs typeface="+mn-cs"/>
              </a:rPr>
              <a:t> con </a:t>
            </a:r>
            <a:r>
              <a:rPr kumimoji="0" lang="en-US" sz="2800" b="0" i="0" u="none" strike="noStrike" kern="1200" cap="none" spc="0" normalizeH="0" baseline="0" noProof="0" dirty="0" err="1">
                <a:ln>
                  <a:noFill/>
                </a:ln>
                <a:effectLst/>
                <a:uLnTx/>
                <a:uFillTx/>
                <a:latin typeface="Calibri" panose="020F0502020204030204"/>
                <a:ea typeface="+mn-ea"/>
                <a:cs typeface="+mn-cs"/>
              </a:rPr>
              <a:t>tu</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diario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descr="A butterfly on a leaf&#10;&#10;Description automatically generated with medium confidence">
            <a:extLst>
              <a:ext uri="{FF2B5EF4-FFF2-40B4-BE49-F238E27FC236}">
                <a16:creationId xmlns:a16="http://schemas.microsoft.com/office/drawing/2014/main" id="{1C0BD267-7763-8E4C-4E17-DB1505C0A5E1}"/>
              </a:ext>
            </a:extLst>
          </p:cNvPr>
          <p:cNvPicPr>
            <a:picLocks noChangeAspect="1"/>
          </p:cNvPicPr>
          <p:nvPr/>
        </p:nvPicPr>
        <p:blipFill rotWithShape="1">
          <a:blip r:embed="rId3">
            <a:extLst>
              <a:ext uri="{28A0092B-C50C-407E-A947-70E740481C1C}">
                <a14:useLocalDpi xmlns:a14="http://schemas.microsoft.com/office/drawing/2010/main" val="0"/>
              </a:ext>
            </a:extLst>
          </a:blip>
          <a:srcRect l="5223" t="57012" r="17938" b="4597"/>
          <a:stretch/>
        </p:blipFill>
        <p:spPr>
          <a:xfrm rot="5400000">
            <a:off x="6689598" y="1335050"/>
            <a:ext cx="6837452" cy="4167352"/>
          </a:xfrm>
          <a:prstGeom prst="rect">
            <a:avLst/>
          </a:prstGeom>
        </p:spPr>
      </p:pic>
      <p:pic>
        <p:nvPicPr>
          <p:cNvPr id="12" name="Picture 11" descr="A picture containing reptile&#10;&#10;Description automatically generated">
            <a:extLst>
              <a:ext uri="{FF2B5EF4-FFF2-40B4-BE49-F238E27FC236}">
                <a16:creationId xmlns:a16="http://schemas.microsoft.com/office/drawing/2014/main" id="{2509020B-8952-BC88-7EEE-CA8F22981D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3866" y="1601769"/>
            <a:ext cx="7718134" cy="5471243"/>
          </a:xfrm>
          <a:prstGeom prst="rect">
            <a:avLst/>
          </a:prstGeom>
        </p:spPr>
      </p:pic>
    </p:spTree>
    <p:extLst>
      <p:ext uri="{BB962C8B-B14F-4D97-AF65-F5344CB8AC3E}">
        <p14:creationId xmlns:p14="http://schemas.microsoft.com/office/powerpoint/2010/main" val="703644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CB552C-D5DE-4A86-917C-65F27F640EFC}"/>
              </a:ext>
            </a:extLst>
          </p:cNvPr>
          <p:cNvSpPr txBox="1"/>
          <p:nvPr/>
        </p:nvSpPr>
        <p:spPr>
          <a:xfrm>
            <a:off x="5654222" y="762453"/>
            <a:ext cx="6200774" cy="1200329"/>
          </a:xfrm>
          <a:prstGeom prst="rect">
            <a:avLst/>
          </a:prstGeom>
          <a:noFill/>
        </p:spPr>
        <p:txBody>
          <a:bodyPr wrap="square" rtlCol="0">
            <a:spAutoFit/>
          </a:bodyPr>
          <a:lstStyle/>
          <a:p>
            <a:pPr algn="r"/>
            <a:r>
              <a:rPr lang="en-US" sz="3600" dirty="0" err="1">
                <a:latin typeface="Segoe UI Black" panose="020B0A02040204020203" pitchFamily="34" charset="0"/>
                <a:ea typeface="Segoe UI Black" panose="020B0A02040204020203" pitchFamily="34" charset="0"/>
              </a:rPr>
              <a:t>Precalentamiento</a:t>
            </a:r>
            <a:r>
              <a:rPr lang="en-US" sz="3600" dirty="0">
                <a:latin typeface="Segoe UI Black" panose="020B0A02040204020203" pitchFamily="34" charset="0"/>
                <a:ea typeface="Segoe UI Black" panose="020B0A02040204020203" pitchFamily="34" charset="0"/>
              </a:rPr>
              <a:t>:</a:t>
            </a:r>
          </a:p>
          <a:p>
            <a:pPr algn="r"/>
            <a:r>
              <a:rPr lang="en-US" sz="3600" dirty="0" err="1">
                <a:latin typeface="Segoe UI Black" panose="020B0A02040204020203" pitchFamily="34" charset="0"/>
                <a:ea typeface="Segoe UI Black" panose="020B0A02040204020203" pitchFamily="34" charset="0"/>
              </a:rPr>
              <a:t>Aguijón</a:t>
            </a:r>
            <a:r>
              <a:rPr lang="en-US" sz="3600" dirty="0">
                <a:latin typeface="Segoe UI Black" panose="020B0A02040204020203" pitchFamily="34" charset="0"/>
                <a:ea typeface="Segoe UI Black" panose="020B0A02040204020203" pitchFamily="34" charset="0"/>
              </a:rPr>
              <a:t>, Rosa, Capullo</a:t>
            </a:r>
          </a:p>
        </p:txBody>
      </p:sp>
      <p:pic>
        <p:nvPicPr>
          <p:cNvPr id="4" name="Picture 3" descr="A picture containing text&#10;&#10;Description automatically generated">
            <a:extLst>
              <a:ext uri="{FF2B5EF4-FFF2-40B4-BE49-F238E27FC236}">
                <a16:creationId xmlns:a16="http://schemas.microsoft.com/office/drawing/2014/main" id="{C321AA0D-A723-4BC6-B203-6BADDFFFB7AB}"/>
              </a:ext>
            </a:extLst>
          </p:cNvPr>
          <p:cNvPicPr>
            <a:picLocks noChangeAspect="1"/>
          </p:cNvPicPr>
          <p:nvPr/>
        </p:nvPicPr>
        <p:blipFill rotWithShape="1">
          <a:blip r:embed="rId3">
            <a:extLst>
              <a:ext uri="{28A0092B-C50C-407E-A947-70E740481C1C}">
                <a14:useLocalDpi xmlns:a14="http://schemas.microsoft.com/office/drawing/2010/main" val="0"/>
              </a:ext>
            </a:extLst>
          </a:blip>
          <a:srcRect l="7455" t="3874" r="5342" b="23581"/>
          <a:stretch/>
        </p:blipFill>
        <p:spPr>
          <a:xfrm>
            <a:off x="0" y="0"/>
            <a:ext cx="5842861" cy="6858000"/>
          </a:xfrm>
          <a:prstGeom prst="rect">
            <a:avLst/>
          </a:prstGeom>
        </p:spPr>
      </p:pic>
      <p:sp>
        <p:nvSpPr>
          <p:cNvPr id="7" name="TextBox 6">
            <a:extLst>
              <a:ext uri="{FF2B5EF4-FFF2-40B4-BE49-F238E27FC236}">
                <a16:creationId xmlns:a16="http://schemas.microsoft.com/office/drawing/2014/main" id="{BF8F8ED0-A230-40AC-9F4D-A6DE03F24BEB}"/>
              </a:ext>
            </a:extLst>
          </p:cNvPr>
          <p:cNvSpPr txBox="1"/>
          <p:nvPr/>
        </p:nvSpPr>
        <p:spPr>
          <a:xfrm>
            <a:off x="6230319" y="2672562"/>
            <a:ext cx="5624677" cy="3416320"/>
          </a:xfrm>
          <a:prstGeom prst="rect">
            <a:avLst/>
          </a:prstGeom>
          <a:noFill/>
        </p:spPr>
        <p:txBody>
          <a:bodyPr wrap="square" rtlCol="0">
            <a:spAutoFit/>
          </a:bodyPr>
          <a:lstStyle/>
          <a:p>
            <a:r>
              <a:rPr lang="en-US" sz="2400" b="1" dirty="0" err="1"/>
              <a:t>Aguijón</a:t>
            </a:r>
            <a:r>
              <a:rPr lang="en-US" sz="2400" b="1" dirty="0"/>
              <a:t> – </a:t>
            </a:r>
            <a:r>
              <a:rPr lang="es-CO" sz="2400" dirty="0"/>
              <a:t>comparte algún desafío al que te hayas enfrentado en la clase o con tu pieza final</a:t>
            </a:r>
            <a:r>
              <a:rPr lang="en-US" sz="2400" dirty="0"/>
              <a:t>.</a:t>
            </a:r>
          </a:p>
          <a:p>
            <a:endParaRPr lang="en-US" sz="2400" dirty="0"/>
          </a:p>
          <a:p>
            <a:r>
              <a:rPr lang="en-US" sz="2400" b="1" dirty="0"/>
              <a:t>Rosa – </a:t>
            </a:r>
            <a:r>
              <a:rPr lang="es-CO" sz="2400" dirty="0"/>
              <a:t>una experiencia positiva o algo nuevo que hayas aprendido en la clase</a:t>
            </a:r>
            <a:r>
              <a:rPr lang="en-US" sz="2400" dirty="0"/>
              <a:t>.</a:t>
            </a:r>
          </a:p>
          <a:p>
            <a:endParaRPr lang="en-US" sz="2400" dirty="0"/>
          </a:p>
          <a:p>
            <a:r>
              <a:rPr lang="en-US" sz="2400" b="1" dirty="0"/>
              <a:t>Capullo – </a:t>
            </a:r>
            <a:r>
              <a:rPr lang="es-CO" sz="2400" dirty="0"/>
              <a:t>lo que te gustaría lograr con tus nuevas habilidades</a:t>
            </a:r>
            <a:r>
              <a:rPr lang="en-US" sz="2400" dirty="0"/>
              <a:t>.</a:t>
            </a:r>
          </a:p>
        </p:txBody>
      </p:sp>
    </p:spTree>
    <p:extLst>
      <p:ext uri="{BB962C8B-B14F-4D97-AF65-F5344CB8AC3E}">
        <p14:creationId xmlns:p14="http://schemas.microsoft.com/office/powerpoint/2010/main" val="85496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3AE65D-6690-4CF3-BCC5-F6F006212CF5}"/>
              </a:ext>
            </a:extLst>
          </p:cNvPr>
          <p:cNvPicPr>
            <a:picLocks noChangeAspect="1"/>
          </p:cNvPicPr>
          <p:nvPr/>
        </p:nvPicPr>
        <p:blipFill rotWithShape="1">
          <a:blip r:embed="rId3">
            <a:extLst>
              <a:ext uri="{28A0092B-C50C-407E-A947-70E740481C1C}">
                <a14:useLocalDpi xmlns:a14="http://schemas.microsoft.com/office/drawing/2010/main" val="0"/>
              </a:ext>
            </a:extLst>
          </a:blip>
          <a:srcRect r="382"/>
          <a:stretch/>
        </p:blipFill>
        <p:spPr>
          <a:xfrm>
            <a:off x="7719135" y="304468"/>
            <a:ext cx="4276956" cy="5743616"/>
          </a:xfrm>
          <a:prstGeom prst="rect">
            <a:avLst/>
          </a:prstGeom>
        </p:spPr>
      </p:pic>
      <p:pic>
        <p:nvPicPr>
          <p:cNvPr id="1026" name="Picture 2" descr="A head and shoulders portrait of a thirty something womanman, with a dark hair, facing forward">
            <a:extLst>
              <a:ext uri="{FF2B5EF4-FFF2-40B4-BE49-F238E27FC236}">
                <a16:creationId xmlns:a16="http://schemas.microsoft.com/office/drawing/2014/main" id="{1264164C-5987-F475-5EF7-5CF5966112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570" y="1285421"/>
            <a:ext cx="3921180" cy="42871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B420B2C-0E46-4992-0A95-7E90ADE31813}"/>
              </a:ext>
            </a:extLst>
          </p:cNvPr>
          <p:cNvSpPr txBox="1"/>
          <p:nvPr/>
        </p:nvSpPr>
        <p:spPr>
          <a:xfrm>
            <a:off x="272189" y="3117349"/>
            <a:ext cx="3559581" cy="1077218"/>
          </a:xfrm>
          <a:prstGeom prst="rect">
            <a:avLst/>
          </a:prstGeom>
          <a:noFill/>
        </p:spPr>
        <p:txBody>
          <a:bodyPr wrap="square" rtlCol="0">
            <a:spAutoFit/>
          </a:bodyPr>
          <a:lstStyle/>
          <a:p>
            <a:r>
              <a:rPr lang="en-US" sz="3200" dirty="0"/>
              <a:t>Edith Holden</a:t>
            </a:r>
          </a:p>
          <a:p>
            <a:r>
              <a:rPr lang="en-US" sz="3200" dirty="0"/>
              <a:t>(1871-1920)</a:t>
            </a:r>
          </a:p>
        </p:txBody>
      </p:sp>
    </p:spTree>
    <p:extLst>
      <p:ext uri="{BB962C8B-B14F-4D97-AF65-F5344CB8AC3E}">
        <p14:creationId xmlns:p14="http://schemas.microsoft.com/office/powerpoint/2010/main" val="696136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CC94166-BD0F-D879-DC2E-5CCEF9CBDB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984"/>
          <a:stretch/>
        </p:blipFill>
        <p:spPr bwMode="auto">
          <a:xfrm>
            <a:off x="926759" y="0"/>
            <a:ext cx="10338481" cy="6857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021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D8ECF0F-5529-B7EE-9107-04B61F439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07" y="0"/>
            <a:ext cx="55594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A2AC7CE-F9DB-ADEA-90C4-D1669AC12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9906" y="0"/>
            <a:ext cx="51704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4A260-B308-4E6F-8DF5-3746664FA9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4854" y="-19263"/>
            <a:ext cx="4567535" cy="6858000"/>
          </a:xfrm>
          <a:prstGeom prst="rect">
            <a:avLst/>
          </a:prstGeom>
        </p:spPr>
      </p:pic>
      <p:pic>
        <p:nvPicPr>
          <p:cNvPr id="9" name="Picture 8">
            <a:extLst>
              <a:ext uri="{FF2B5EF4-FFF2-40B4-BE49-F238E27FC236}">
                <a16:creationId xmlns:a16="http://schemas.microsoft.com/office/drawing/2014/main" id="{812A7435-F867-415A-BB2B-DE1237942F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3538" y="0"/>
            <a:ext cx="4021708" cy="6858000"/>
          </a:xfrm>
          <a:prstGeom prst="rect">
            <a:avLst/>
          </a:prstGeom>
        </p:spPr>
      </p:pic>
      <p:sp>
        <p:nvSpPr>
          <p:cNvPr id="2" name="TextBox 1">
            <a:extLst>
              <a:ext uri="{FF2B5EF4-FFF2-40B4-BE49-F238E27FC236}">
                <a16:creationId xmlns:a16="http://schemas.microsoft.com/office/drawing/2014/main" id="{EB9A2755-1B7B-7039-4F61-81B9FA834731}"/>
              </a:ext>
            </a:extLst>
          </p:cNvPr>
          <p:cNvSpPr txBox="1"/>
          <p:nvPr/>
        </p:nvSpPr>
        <p:spPr>
          <a:xfrm>
            <a:off x="272189" y="3117349"/>
            <a:ext cx="3559581" cy="1815882"/>
          </a:xfrm>
          <a:prstGeom prst="rect">
            <a:avLst/>
          </a:prstGeom>
          <a:noFill/>
        </p:spPr>
        <p:txBody>
          <a:bodyPr wrap="square" rtlCol="0">
            <a:spAutoFit/>
          </a:bodyPr>
          <a:lstStyle/>
          <a:p>
            <a:r>
              <a:rPr lang="en-US" sz="3200" dirty="0"/>
              <a:t>Minna Fernald</a:t>
            </a:r>
          </a:p>
          <a:p>
            <a:r>
              <a:rPr lang="en-US" sz="3200" dirty="0"/>
              <a:t>(1860-1954)</a:t>
            </a:r>
          </a:p>
          <a:p>
            <a:r>
              <a:rPr lang="en-US" sz="2400" dirty="0">
                <a:hlinkClick r:id="rId5"/>
              </a:rPr>
              <a:t>Florida Museum of</a:t>
            </a:r>
          </a:p>
          <a:p>
            <a:r>
              <a:rPr lang="en-US" sz="2400" dirty="0">
                <a:hlinkClick r:id="rId5"/>
              </a:rPr>
              <a:t>Natural History</a:t>
            </a:r>
            <a:endParaRPr lang="en-US" sz="2400" dirty="0"/>
          </a:p>
        </p:txBody>
      </p:sp>
    </p:spTree>
    <p:extLst>
      <p:ext uri="{BB962C8B-B14F-4D97-AF65-F5344CB8AC3E}">
        <p14:creationId xmlns:p14="http://schemas.microsoft.com/office/powerpoint/2010/main" val="99194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21E6C8FB-1097-862E-2826-AB879B6F926F}"/>
              </a:ext>
            </a:extLst>
          </p:cNvPr>
          <p:cNvPicPr>
            <a:picLocks noChangeAspect="1"/>
          </p:cNvPicPr>
          <p:nvPr/>
        </p:nvPicPr>
        <p:blipFill>
          <a:blip r:embed="rId3"/>
          <a:stretch>
            <a:fillRect/>
          </a:stretch>
        </p:blipFill>
        <p:spPr>
          <a:xfrm>
            <a:off x="914937" y="2683"/>
            <a:ext cx="10353675" cy="6858000"/>
          </a:xfrm>
          <a:prstGeom prst="rect">
            <a:avLst/>
          </a:prstGeom>
        </p:spPr>
      </p:pic>
    </p:spTree>
    <p:extLst>
      <p:ext uri="{BB962C8B-B14F-4D97-AF65-F5344CB8AC3E}">
        <p14:creationId xmlns:p14="http://schemas.microsoft.com/office/powerpoint/2010/main" val="334928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EE43695-513A-42D8-8CD2-BBD364EBFBAC}"/>
              </a:ext>
            </a:extLst>
          </p:cNvPr>
          <p:cNvPicPr>
            <a:picLocks noChangeAspect="1"/>
          </p:cNvPicPr>
          <p:nvPr/>
        </p:nvPicPr>
        <p:blipFill>
          <a:blip r:embed="rId3"/>
          <a:stretch>
            <a:fillRect/>
          </a:stretch>
        </p:blipFill>
        <p:spPr>
          <a:xfrm>
            <a:off x="142875" y="499598"/>
            <a:ext cx="3800475" cy="5724525"/>
          </a:xfrm>
          <a:prstGeom prst="rect">
            <a:avLst/>
          </a:prstGeom>
        </p:spPr>
      </p:pic>
      <p:pic>
        <p:nvPicPr>
          <p:cNvPr id="3" name="Picture 3" descr="A picture containing palm, plant, painting&#10;&#10;Description automatically generated">
            <a:extLst>
              <a:ext uri="{FF2B5EF4-FFF2-40B4-BE49-F238E27FC236}">
                <a16:creationId xmlns:a16="http://schemas.microsoft.com/office/drawing/2014/main" id="{B3278716-BB3E-398E-2711-42269F3B7B8A}"/>
              </a:ext>
            </a:extLst>
          </p:cNvPr>
          <p:cNvPicPr>
            <a:picLocks noChangeAspect="1"/>
          </p:cNvPicPr>
          <p:nvPr/>
        </p:nvPicPr>
        <p:blipFill>
          <a:blip r:embed="rId4"/>
          <a:stretch>
            <a:fillRect/>
          </a:stretch>
        </p:blipFill>
        <p:spPr>
          <a:xfrm>
            <a:off x="4213807" y="564791"/>
            <a:ext cx="3762375" cy="5724525"/>
          </a:xfrm>
          <a:prstGeom prst="rect">
            <a:avLst/>
          </a:prstGeom>
        </p:spPr>
      </p:pic>
      <p:pic>
        <p:nvPicPr>
          <p:cNvPr id="4" name="Picture 4">
            <a:extLst>
              <a:ext uri="{FF2B5EF4-FFF2-40B4-BE49-F238E27FC236}">
                <a16:creationId xmlns:a16="http://schemas.microsoft.com/office/drawing/2014/main" id="{7D6FC7CD-3AFB-6D98-96BB-245A627316A7}"/>
              </a:ext>
            </a:extLst>
          </p:cNvPr>
          <p:cNvPicPr>
            <a:picLocks noChangeAspect="1"/>
          </p:cNvPicPr>
          <p:nvPr/>
        </p:nvPicPr>
        <p:blipFill>
          <a:blip r:embed="rId5"/>
          <a:stretch>
            <a:fillRect/>
          </a:stretch>
        </p:blipFill>
        <p:spPr>
          <a:xfrm>
            <a:off x="8241808" y="568145"/>
            <a:ext cx="3771900" cy="5743575"/>
          </a:xfrm>
          <a:prstGeom prst="rect">
            <a:avLst/>
          </a:prstGeom>
        </p:spPr>
      </p:pic>
    </p:spTree>
    <p:extLst>
      <p:ext uri="{BB962C8B-B14F-4D97-AF65-F5344CB8AC3E}">
        <p14:creationId xmlns:p14="http://schemas.microsoft.com/office/powerpoint/2010/main" val="334055534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B8E4E7B8EE964CA6E3F892321D241C" ma:contentTypeVersion="19" ma:contentTypeDescription="Create a new document." ma:contentTypeScope="" ma:versionID="9e865649f59f2894899a8a9f51b0c3ba">
  <xsd:schema xmlns:xsd="http://www.w3.org/2001/XMLSchema" xmlns:xs="http://www.w3.org/2001/XMLSchema" xmlns:p="http://schemas.microsoft.com/office/2006/metadata/properties" xmlns:ns2="d473919b-ebf4-4f0d-8e45-3095723b31a9" xmlns:ns3="24965e87-5ece-45cc-a601-74006cb3a4e0" targetNamespace="http://schemas.microsoft.com/office/2006/metadata/properties" ma:root="true" ma:fieldsID="0a2fcedfec1a195c3ed402f5a146cbb7" ns2:_="" ns3:_="">
    <xsd:import namespace="d473919b-ebf4-4f0d-8e45-3095723b31a9"/>
    <xsd:import namespace="24965e87-5ece-45cc-a601-74006cb3a4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Preview" minOccurs="0"/>
                <xsd:element ref="ns2:MediaLengthInSeconds" minOccurs="0"/>
                <xsd:element ref="ns2:lcf76f155ced4ddcb4097134ff3c332f" minOccurs="0"/>
                <xsd:element ref="ns3:TaxCatchAll" minOccurs="0"/>
                <xsd:element ref="ns2:_Flow_SignoffStatu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73919b-ebf4-4f0d-8e45-3095723b31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Preview" ma:index="20" nillable="true" ma:displayName="Preview" ma:format="Image" ma:internalName="Preview">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8e0792f-8874-427e-8bda-00e745355f9b" ma:termSetId="09814cd3-568e-fe90-9814-8d621ff8fb84" ma:anchorId="fba54fb3-c3e1-fe81-a776-ca4b69148c4d" ma:open="true" ma:isKeyword="false">
      <xsd:complexType>
        <xsd:sequence>
          <xsd:element ref="pc:Terms" minOccurs="0" maxOccurs="1"/>
        </xsd:sequence>
      </xsd:complexType>
    </xsd:element>
    <xsd:element name="_Flow_SignoffStatus" ma:index="25" nillable="true" ma:displayName="Sign-off status" ma:internalName="Sign_x002d_off_x0020_status">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965e87-5ece-45cc-a601-74006cb3a4e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9ca6772-b6e1-4431-9f9b-210e1e372f22}" ma:internalName="TaxCatchAll" ma:showField="CatchAllData" ma:web="24965e87-5ece-45cc-a601-74006cb3a4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eview xmlns="d473919b-ebf4-4f0d-8e45-3095723b31a9">
      <Url xsi:nil="true"/>
      <Description xsi:nil="true"/>
    </Preview>
    <TaxCatchAll xmlns="24965e87-5ece-45cc-a601-74006cb3a4e0" xsi:nil="true"/>
    <lcf76f155ced4ddcb4097134ff3c332f xmlns="d473919b-ebf4-4f0d-8e45-3095723b31a9">
      <Terms xmlns="http://schemas.microsoft.com/office/infopath/2007/PartnerControls"/>
    </lcf76f155ced4ddcb4097134ff3c332f>
    <_Flow_SignoffStatus xmlns="d473919b-ebf4-4f0d-8e45-3095723b31a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3B8E97-0CF1-4B8F-A3A8-F6CD4C3960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73919b-ebf4-4f0d-8e45-3095723b31a9"/>
    <ds:schemaRef ds:uri="24965e87-5ece-45cc-a601-74006cb3a4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B19346-6F8B-4053-82B9-96DEF8F42250}">
  <ds:schemaRefs>
    <ds:schemaRef ds:uri="http://purl.org/dc/terms/"/>
    <ds:schemaRef ds:uri="http://www.w3.org/XML/1998/namespace"/>
    <ds:schemaRef ds:uri="http://schemas.microsoft.com/office/2006/documentManagement/types"/>
    <ds:schemaRef ds:uri="24965e87-5ece-45cc-a601-74006cb3a4e0"/>
    <ds:schemaRef ds:uri="http://schemas.microsoft.com/office/infopath/2007/PartnerControls"/>
    <ds:schemaRef ds:uri="http://schemas.microsoft.com/office/2006/metadata/properties"/>
    <ds:schemaRef ds:uri="http://schemas.openxmlformats.org/package/2006/metadata/core-properties"/>
    <ds:schemaRef ds:uri="d473919b-ebf4-4f0d-8e45-3095723b31a9"/>
    <ds:schemaRef ds:uri="http://purl.org/dc/dcmitype/"/>
    <ds:schemaRef ds:uri="http://purl.org/dc/elements/1.1/"/>
  </ds:schemaRefs>
</ds:datastoreItem>
</file>

<file path=customXml/itemProps3.xml><?xml version="1.0" encoding="utf-8"?>
<ds:datastoreItem xmlns:ds="http://schemas.openxmlformats.org/officeDocument/2006/customXml" ds:itemID="{B3B3C46F-E7C1-4399-A03B-17639F53B8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72</TotalTime>
  <Words>914</Words>
  <Application>Microsoft Office PowerPoint</Application>
  <PresentationFormat>Widescreen</PresentationFormat>
  <Paragraphs>64</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Segoe UI Black</vt:lpstr>
      <vt:lpstr>Tahoma</vt:lpstr>
      <vt:lpstr>1_Office Theme</vt:lpstr>
      <vt:lpstr>Introducción a ​​​​​​ DIBUJANDO LA​​​​​​ NATURALEZA​​​​​​ ​​​​​​ Conectar con la naturaleza a través del arte y la observación.​​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Donnamarie Richmond</cp:lastModifiedBy>
  <cp:revision>23</cp:revision>
  <dcterms:created xsi:type="dcterms:W3CDTF">2021-09-08T00:31:00Z</dcterms:created>
  <dcterms:modified xsi:type="dcterms:W3CDTF">2023-10-30T22:36:20Z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0x010100CFB8E4E7B8EE964CA6E3F892321D241C</vt:lpwstr>
  </property>
  <property fmtid="{D5CDD505-2E9C-101B-9397-08002B2CF9AE}" pid="3" name="MediaServiceImageTags">
    <vt:lpwstr/>
  </property>
</Properties>
</file>