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19"/>
  </p:notesMasterIdLst>
  <p:handoutMasterIdLst>
    <p:handoutMasterId r:id="rId20"/>
  </p:handoutMasterIdLst>
  <p:sldIdLst>
    <p:sldId id="256" r:id="rId5"/>
    <p:sldId id="280" r:id="rId6"/>
    <p:sldId id="278" r:id="rId7"/>
    <p:sldId id="264" r:id="rId8"/>
    <p:sldId id="266" r:id="rId9"/>
    <p:sldId id="271" r:id="rId10"/>
    <p:sldId id="265" r:id="rId11"/>
    <p:sldId id="268" r:id="rId12"/>
    <p:sldId id="267" r:id="rId13"/>
    <p:sldId id="272" r:id="rId14"/>
    <p:sldId id="279" r:id="rId15"/>
    <p:sldId id="273" r:id="rId16"/>
    <p:sldId id="275" r:id="rId17"/>
    <p:sldId id="281" r:id="rId1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E1762E5-963B-B728-6EB8-4CE11801EAF4}" v="6" dt="2024-04-09T16:58:32.7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651" autoAdjust="0"/>
    <p:restoredTop sz="64573" autoAdjust="0"/>
  </p:normalViewPr>
  <p:slideViewPr>
    <p:cSldViewPr snapToGrid="0">
      <p:cViewPr varScale="1">
        <p:scale>
          <a:sx n="43" d="100"/>
          <a:sy n="43" d="100"/>
        </p:scale>
        <p:origin x="883" y="43"/>
      </p:cViewPr>
      <p:guideLst/>
    </p:cSldViewPr>
  </p:slideViewPr>
  <p:notesTextViewPr>
    <p:cViewPr>
      <p:scale>
        <a:sx n="1" d="1"/>
        <a:sy n="1" d="1"/>
      </p:scale>
      <p:origin x="0" y="-38"/>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nnamarie Richmond" userId="S::drichmond@naplesgarden.org::ddb30843-d6ff-4536-8714-330f167a1996" providerId="AD" clId="Web-{CB8295FB-6027-6103-E04B-DAB99E3FCBF4}"/>
    <pc:docChg chg="modSld">
      <pc:chgData name="Donnamarie Richmond" userId="S::drichmond@naplesgarden.org::ddb30843-d6ff-4536-8714-330f167a1996" providerId="AD" clId="Web-{CB8295FB-6027-6103-E04B-DAB99E3FCBF4}" dt="2021-09-01T18:26:48.851" v="4"/>
      <pc:docMkLst>
        <pc:docMk/>
      </pc:docMkLst>
      <pc:sldChg chg="delSp modSp">
        <pc:chgData name="Donnamarie Richmond" userId="S::drichmond@naplesgarden.org::ddb30843-d6ff-4536-8714-330f167a1996" providerId="AD" clId="Web-{CB8295FB-6027-6103-E04B-DAB99E3FCBF4}" dt="2021-09-01T18:26:32.772" v="3"/>
        <pc:sldMkLst>
          <pc:docMk/>
          <pc:sldMk cId="2588806921" sldId="267"/>
        </pc:sldMkLst>
        <pc:spChg chg="del mod">
          <ac:chgData name="Donnamarie Richmond" userId="S::drichmond@naplesgarden.org::ddb30843-d6ff-4536-8714-330f167a1996" providerId="AD" clId="Web-{CB8295FB-6027-6103-E04B-DAB99E3FCBF4}" dt="2021-09-01T18:26:32.772" v="3"/>
          <ac:spMkLst>
            <pc:docMk/>
            <pc:sldMk cId="2588806921" sldId="267"/>
            <ac:spMk id="3" creationId="{8D6253E4-CA72-41AA-80EF-5C7640E957C1}"/>
          </ac:spMkLst>
        </pc:spChg>
        <pc:picChg chg="del">
          <ac:chgData name="Donnamarie Richmond" userId="S::drichmond@naplesgarden.org::ddb30843-d6ff-4536-8714-330f167a1996" providerId="AD" clId="Web-{CB8295FB-6027-6103-E04B-DAB99E3FCBF4}" dt="2021-09-01T18:26:24.241" v="0"/>
          <ac:picMkLst>
            <pc:docMk/>
            <pc:sldMk cId="2588806921" sldId="267"/>
            <ac:picMk id="5" creationId="{B95C41E5-7FD2-4B3B-9210-7678342A5B5B}"/>
          </ac:picMkLst>
        </pc:picChg>
      </pc:sldChg>
      <pc:sldChg chg="delSp">
        <pc:chgData name="Donnamarie Richmond" userId="S::drichmond@naplesgarden.org::ddb30843-d6ff-4536-8714-330f167a1996" providerId="AD" clId="Web-{CB8295FB-6027-6103-E04B-DAB99E3FCBF4}" dt="2021-09-01T18:26:48.851" v="4"/>
        <pc:sldMkLst>
          <pc:docMk/>
          <pc:sldMk cId="1920658383" sldId="272"/>
        </pc:sldMkLst>
        <pc:spChg chg="del">
          <ac:chgData name="Donnamarie Richmond" userId="S::drichmond@naplesgarden.org::ddb30843-d6ff-4536-8714-330f167a1996" providerId="AD" clId="Web-{CB8295FB-6027-6103-E04B-DAB99E3FCBF4}" dt="2021-09-01T18:26:48.851" v="4"/>
          <ac:spMkLst>
            <pc:docMk/>
            <pc:sldMk cId="1920658383" sldId="272"/>
            <ac:spMk id="3" creationId="{62B6CC76-673A-4C96-AE57-AE9BC4E25BB2}"/>
          </ac:spMkLst>
        </pc:spChg>
      </pc:sldChg>
    </pc:docChg>
  </pc:docChgLst>
  <pc:docChgLst>
    <pc:chgData name="Donnamarie Richmond" userId="ddb30843-d6ff-4536-8714-330f167a1996" providerId="ADAL" clId="{EF3C944C-B60C-459B-B4E7-B1E8876D56BF}"/>
    <pc:docChg chg="modSld">
      <pc:chgData name="Donnamarie Richmond" userId="ddb30843-d6ff-4536-8714-330f167a1996" providerId="ADAL" clId="{EF3C944C-B60C-459B-B4E7-B1E8876D56BF}" dt="2022-05-16T14:09:39.281" v="0" actId="20577"/>
      <pc:docMkLst>
        <pc:docMk/>
      </pc:docMkLst>
      <pc:sldChg chg="modNotesTx">
        <pc:chgData name="Donnamarie Richmond" userId="ddb30843-d6ff-4536-8714-330f167a1996" providerId="ADAL" clId="{EF3C944C-B60C-459B-B4E7-B1E8876D56BF}" dt="2022-05-16T14:09:39.281" v="0" actId="20577"/>
        <pc:sldMkLst>
          <pc:docMk/>
          <pc:sldMk cId="1579303328" sldId="280"/>
        </pc:sldMkLst>
      </pc:sldChg>
    </pc:docChg>
  </pc:docChgLst>
  <pc:docChgLst>
    <pc:chgData name="Donnamarie Richmond" userId="ddb30843-d6ff-4536-8714-330f167a1996" providerId="ADAL" clId="{ECF8078D-63E7-4959-AB82-0FF97E387E4D}"/>
    <pc:docChg chg="undo custSel modSld">
      <pc:chgData name="Donnamarie Richmond" userId="ddb30843-d6ff-4536-8714-330f167a1996" providerId="ADAL" clId="{ECF8078D-63E7-4959-AB82-0FF97E387E4D}" dt="2023-04-05T17:10:40.830" v="1190" actId="20577"/>
      <pc:docMkLst>
        <pc:docMk/>
      </pc:docMkLst>
      <pc:sldChg chg="addSp delSp modSp mod modNotesTx">
        <pc:chgData name="Donnamarie Richmond" userId="ddb30843-d6ff-4536-8714-330f167a1996" providerId="ADAL" clId="{ECF8078D-63E7-4959-AB82-0FF97E387E4D}" dt="2023-04-05T17:10:40.830" v="1190" actId="20577"/>
        <pc:sldMkLst>
          <pc:docMk/>
          <pc:sldMk cId="2847192047" sldId="275"/>
        </pc:sldMkLst>
        <pc:spChg chg="mod">
          <ac:chgData name="Donnamarie Richmond" userId="ddb30843-d6ff-4536-8714-330f167a1996" providerId="ADAL" clId="{ECF8078D-63E7-4959-AB82-0FF97E387E4D}" dt="2023-04-03T16:41:20.781" v="463" actId="1035"/>
          <ac:spMkLst>
            <pc:docMk/>
            <pc:sldMk cId="2847192047" sldId="275"/>
            <ac:spMk id="2" creationId="{1583C03A-2BAB-40DC-A9C1-785593F37E94}"/>
          </ac:spMkLst>
        </pc:spChg>
        <pc:spChg chg="mod">
          <ac:chgData name="Donnamarie Richmond" userId="ddb30843-d6ff-4536-8714-330f167a1996" providerId="ADAL" clId="{ECF8078D-63E7-4959-AB82-0FF97E387E4D}" dt="2023-04-03T17:29:01.879" v="500"/>
          <ac:spMkLst>
            <pc:docMk/>
            <pc:sldMk cId="2847192047" sldId="275"/>
            <ac:spMk id="7" creationId="{33A91D73-1F87-4506-B257-8CA02FA4C478}"/>
          </ac:spMkLst>
        </pc:spChg>
        <pc:picChg chg="add del mod">
          <ac:chgData name="Donnamarie Richmond" userId="ddb30843-d6ff-4536-8714-330f167a1996" providerId="ADAL" clId="{ECF8078D-63E7-4959-AB82-0FF97E387E4D}" dt="2023-04-03T15:54:04.236" v="433" actId="478"/>
          <ac:picMkLst>
            <pc:docMk/>
            <pc:sldMk cId="2847192047" sldId="275"/>
            <ac:picMk id="4" creationId="{2488D783-2DB6-160A-DEC8-CB4862A44BC5}"/>
          </ac:picMkLst>
        </pc:picChg>
        <pc:picChg chg="del mod modCrop">
          <ac:chgData name="Donnamarie Richmond" userId="ddb30843-d6ff-4536-8714-330f167a1996" providerId="ADAL" clId="{ECF8078D-63E7-4959-AB82-0FF97E387E4D}" dt="2023-04-03T15:03:05.874" v="336" actId="478"/>
          <ac:picMkLst>
            <pc:docMk/>
            <pc:sldMk cId="2847192047" sldId="275"/>
            <ac:picMk id="6" creationId="{7C0694CA-696D-4604-B220-C9AF70306678}"/>
          </ac:picMkLst>
        </pc:picChg>
        <pc:picChg chg="add mod">
          <ac:chgData name="Donnamarie Richmond" userId="ddb30843-d6ff-4536-8714-330f167a1996" providerId="ADAL" clId="{ECF8078D-63E7-4959-AB82-0FF97E387E4D}" dt="2023-04-03T16:41:30.356" v="468" actId="1035"/>
          <ac:picMkLst>
            <pc:docMk/>
            <pc:sldMk cId="2847192047" sldId="275"/>
            <ac:picMk id="8" creationId="{155FF251-5355-DA84-A450-4C2CF4A21B43}"/>
          </ac:picMkLst>
        </pc:picChg>
        <pc:picChg chg="del mod">
          <ac:chgData name="Donnamarie Richmond" userId="ddb30843-d6ff-4536-8714-330f167a1996" providerId="ADAL" clId="{ECF8078D-63E7-4959-AB82-0FF97E387E4D}" dt="2023-04-03T15:03:08.574" v="337" actId="478"/>
          <ac:picMkLst>
            <pc:docMk/>
            <pc:sldMk cId="2847192047" sldId="275"/>
            <ac:picMk id="9" creationId="{64B36F48-DA1E-1FF0-7354-E59AE50C5B5E}"/>
          </ac:picMkLst>
        </pc:picChg>
        <pc:picChg chg="add del mod modCrop">
          <ac:chgData name="Donnamarie Richmond" userId="ddb30843-d6ff-4536-8714-330f167a1996" providerId="ADAL" clId="{ECF8078D-63E7-4959-AB82-0FF97E387E4D}" dt="2023-04-03T16:42:09.491" v="471" actId="478"/>
          <ac:picMkLst>
            <pc:docMk/>
            <pc:sldMk cId="2847192047" sldId="275"/>
            <ac:picMk id="10" creationId="{2FF71045-4B95-218C-2923-14164042CE83}"/>
          </ac:picMkLst>
        </pc:picChg>
        <pc:picChg chg="add mod ord modCrop">
          <ac:chgData name="Donnamarie Richmond" userId="ddb30843-d6ff-4536-8714-330f167a1996" providerId="ADAL" clId="{ECF8078D-63E7-4959-AB82-0FF97E387E4D}" dt="2023-04-03T16:43:04.317" v="481" actId="1076"/>
          <ac:picMkLst>
            <pc:docMk/>
            <pc:sldMk cId="2847192047" sldId="275"/>
            <ac:picMk id="11" creationId="{FCB21683-BD18-857D-5DBF-B2E59A2CF772}"/>
          </ac:picMkLst>
        </pc:picChg>
      </pc:sldChg>
    </pc:docChg>
  </pc:docChgLst>
  <pc:docChgLst>
    <pc:chgData name="Donnamarie Richmond" userId="S::drichmond@naplesgarden.org::ddb30843-d6ff-4536-8714-330f167a1996" providerId="AD" clId="Web-{966B2C03-DE99-7C49-AFCA-19C9A2385696}"/>
    <pc:docChg chg="modSld sldOrd">
      <pc:chgData name="Donnamarie Richmond" userId="S::drichmond@naplesgarden.org::ddb30843-d6ff-4536-8714-330f167a1996" providerId="AD" clId="Web-{966B2C03-DE99-7C49-AFCA-19C9A2385696}" dt="2024-01-09T19:48:57.252" v="14" actId="20577"/>
      <pc:docMkLst>
        <pc:docMk/>
      </pc:docMkLst>
      <pc:sldChg chg="modSp ord">
        <pc:chgData name="Donnamarie Richmond" userId="S::drichmond@naplesgarden.org::ddb30843-d6ff-4536-8714-330f167a1996" providerId="AD" clId="Web-{966B2C03-DE99-7C49-AFCA-19C9A2385696}" dt="2024-01-09T19:48:57.252" v="14" actId="20577"/>
        <pc:sldMkLst>
          <pc:docMk/>
          <pc:sldMk cId="197577293" sldId="279"/>
        </pc:sldMkLst>
        <pc:spChg chg="mod">
          <ac:chgData name="Donnamarie Richmond" userId="S::drichmond@naplesgarden.org::ddb30843-d6ff-4536-8714-330f167a1996" providerId="AD" clId="Web-{966B2C03-DE99-7C49-AFCA-19C9A2385696}" dt="2024-01-09T19:48:57.252" v="14" actId="20577"/>
          <ac:spMkLst>
            <pc:docMk/>
            <pc:sldMk cId="197577293" sldId="279"/>
            <ac:spMk id="5" creationId="{D0B5B787-8D07-42EA-8502-2D0BE6F02451}"/>
          </ac:spMkLst>
        </pc:spChg>
      </pc:sldChg>
    </pc:docChg>
  </pc:docChgLst>
  <pc:docChgLst>
    <pc:chgData name="Donnamarie Richmond" userId="ddb30843-d6ff-4536-8714-330f167a1996" providerId="ADAL" clId="{2C9A6A6F-A28C-4908-B38D-C272D3620C49}"/>
    <pc:docChg chg="custSel modSld modNotesMaster modHandout">
      <pc:chgData name="Donnamarie Richmond" userId="ddb30843-d6ff-4536-8714-330f167a1996" providerId="ADAL" clId="{2C9A6A6F-A28C-4908-B38D-C272D3620C49}" dt="2021-09-22T15:10:39.383" v="173"/>
      <pc:docMkLst>
        <pc:docMk/>
      </pc:docMkLst>
      <pc:sldChg chg="modNotesTx">
        <pc:chgData name="Donnamarie Richmond" userId="ddb30843-d6ff-4536-8714-330f167a1996" providerId="ADAL" clId="{2C9A6A6F-A28C-4908-B38D-C272D3620C49}" dt="2021-09-22T15:06:48.676" v="161" actId="255"/>
        <pc:sldMkLst>
          <pc:docMk/>
          <pc:sldMk cId="1495384052" sldId="264"/>
        </pc:sldMkLst>
      </pc:sldChg>
      <pc:sldChg chg="modNotesTx">
        <pc:chgData name="Donnamarie Richmond" userId="ddb30843-d6ff-4536-8714-330f167a1996" providerId="ADAL" clId="{2C9A6A6F-A28C-4908-B38D-C272D3620C49}" dt="2021-09-22T15:07:11.234" v="164" actId="255"/>
        <pc:sldMkLst>
          <pc:docMk/>
          <pc:sldMk cId="3176647736" sldId="265"/>
        </pc:sldMkLst>
      </pc:sldChg>
      <pc:sldChg chg="modNotesTx">
        <pc:chgData name="Donnamarie Richmond" userId="ddb30843-d6ff-4536-8714-330f167a1996" providerId="ADAL" clId="{2C9A6A6F-A28C-4908-B38D-C272D3620C49}" dt="2021-09-22T15:06:56.198" v="162" actId="255"/>
        <pc:sldMkLst>
          <pc:docMk/>
          <pc:sldMk cId="47289292" sldId="266"/>
        </pc:sldMkLst>
      </pc:sldChg>
      <pc:sldChg chg="addSp delSp modSp mod setBg modNotesTx">
        <pc:chgData name="Donnamarie Richmond" userId="ddb30843-d6ff-4536-8714-330f167a1996" providerId="ADAL" clId="{2C9A6A6F-A28C-4908-B38D-C272D3620C49}" dt="2021-09-22T15:07:26.287" v="166" actId="255"/>
        <pc:sldMkLst>
          <pc:docMk/>
          <pc:sldMk cId="2588806921" sldId="267"/>
        </pc:sldMkLst>
        <pc:spChg chg="mod">
          <ac:chgData name="Donnamarie Richmond" userId="ddb30843-d6ff-4536-8714-330f167a1996" providerId="ADAL" clId="{2C9A6A6F-A28C-4908-B38D-C272D3620C49}" dt="2021-09-02T03:02:50.194" v="128" actId="1076"/>
          <ac:spMkLst>
            <pc:docMk/>
            <pc:sldMk cId="2588806921" sldId="267"/>
            <ac:spMk id="2" creationId="{7BF23935-D792-4B11-8B5C-3388C33A8441}"/>
          </ac:spMkLst>
        </pc:spChg>
        <pc:picChg chg="add mod ord modCrop">
          <ac:chgData name="Donnamarie Richmond" userId="ddb30843-d6ff-4536-8714-330f167a1996" providerId="ADAL" clId="{2C9A6A6F-A28C-4908-B38D-C272D3620C49}" dt="2021-09-02T03:08:18.832" v="150" actId="1076"/>
          <ac:picMkLst>
            <pc:docMk/>
            <pc:sldMk cId="2588806921" sldId="267"/>
            <ac:picMk id="4" creationId="{137A77B7-8DA0-4CC7-AC85-F57FD57857B1}"/>
          </ac:picMkLst>
        </pc:picChg>
        <pc:picChg chg="add del mod ord modCrop">
          <ac:chgData name="Donnamarie Richmond" userId="ddb30843-d6ff-4536-8714-330f167a1996" providerId="ADAL" clId="{2C9A6A6F-A28C-4908-B38D-C272D3620C49}" dt="2021-09-02T03:07:40.805" v="146" actId="478"/>
          <ac:picMkLst>
            <pc:docMk/>
            <pc:sldMk cId="2588806921" sldId="267"/>
            <ac:picMk id="6" creationId="{6102D5C2-E571-43F5-B8BB-8BB0B1318E6F}"/>
          </ac:picMkLst>
        </pc:picChg>
        <pc:inkChg chg="del">
          <ac:chgData name="Donnamarie Richmond" userId="ddb30843-d6ff-4536-8714-330f167a1996" providerId="ADAL" clId="{2C9A6A6F-A28C-4908-B38D-C272D3620C49}" dt="2021-09-02T03:08:14.058" v="149" actId="478"/>
          <ac:inkMkLst>
            <pc:docMk/>
            <pc:sldMk cId="2588806921" sldId="267"/>
            <ac:inkMk id="12" creationId="{BC7806C2-6C36-49D7-B509-E7D2BB520AE5}"/>
          </ac:inkMkLst>
        </pc:inkChg>
        <pc:inkChg chg="del">
          <ac:chgData name="Donnamarie Richmond" userId="ddb30843-d6ff-4536-8714-330f167a1996" providerId="ADAL" clId="{2C9A6A6F-A28C-4908-B38D-C272D3620C49}" dt="2021-09-02T03:02:17.741" v="125"/>
          <ac:inkMkLst>
            <pc:docMk/>
            <pc:sldMk cId="2588806921" sldId="267"/>
            <ac:inkMk id="13" creationId="{0444F7C4-345D-4BC8-BA9D-83443E64225F}"/>
          </ac:inkMkLst>
        </pc:inkChg>
      </pc:sldChg>
      <pc:sldChg chg="modNotesTx">
        <pc:chgData name="Donnamarie Richmond" userId="ddb30843-d6ff-4536-8714-330f167a1996" providerId="ADAL" clId="{2C9A6A6F-A28C-4908-B38D-C272D3620C49}" dt="2021-09-22T15:07:18.177" v="165" actId="255"/>
        <pc:sldMkLst>
          <pc:docMk/>
          <pc:sldMk cId="2245737451" sldId="268"/>
        </pc:sldMkLst>
      </pc:sldChg>
      <pc:sldChg chg="modNotesTx">
        <pc:chgData name="Donnamarie Richmond" userId="ddb30843-d6ff-4536-8714-330f167a1996" providerId="ADAL" clId="{2C9A6A6F-A28C-4908-B38D-C272D3620C49}" dt="2021-09-22T15:07:02.190" v="163" actId="255"/>
        <pc:sldMkLst>
          <pc:docMk/>
          <pc:sldMk cId="74762339" sldId="271"/>
        </pc:sldMkLst>
      </pc:sldChg>
      <pc:sldChg chg="addSp delSp modSp mod setBg modNotesTx">
        <pc:chgData name="Donnamarie Richmond" userId="ddb30843-d6ff-4536-8714-330f167a1996" providerId="ADAL" clId="{2C9A6A6F-A28C-4908-B38D-C272D3620C49}" dt="2021-09-22T15:07:39.125" v="168" actId="255"/>
        <pc:sldMkLst>
          <pc:docMk/>
          <pc:sldMk cId="1920658383" sldId="272"/>
        </pc:sldMkLst>
        <pc:spChg chg="add mod">
          <ac:chgData name="Donnamarie Richmond" userId="ddb30843-d6ff-4536-8714-330f167a1996" providerId="ADAL" clId="{2C9A6A6F-A28C-4908-B38D-C272D3620C49}" dt="2021-09-02T02:44:31.379" v="113" actId="1076"/>
          <ac:spMkLst>
            <pc:docMk/>
            <pc:sldMk cId="1920658383" sldId="272"/>
            <ac:spMk id="6" creationId="{CEB4666F-76CD-49AA-BFE2-EAF717524004}"/>
          </ac:spMkLst>
        </pc:spChg>
        <pc:spChg chg="add del">
          <ac:chgData name="Donnamarie Richmond" userId="ddb30843-d6ff-4536-8714-330f167a1996" providerId="ADAL" clId="{2C9A6A6F-A28C-4908-B38D-C272D3620C49}" dt="2021-09-02T02:43:34.067" v="77" actId="26606"/>
          <ac:spMkLst>
            <pc:docMk/>
            <pc:sldMk cId="1920658383" sldId="272"/>
            <ac:spMk id="8" creationId="{42A4FC2C-047E-45A5-965D-8E1E3BF09BC6}"/>
          </ac:spMkLst>
        </pc:spChg>
        <pc:spChg chg="add">
          <ac:chgData name="Donnamarie Richmond" userId="ddb30843-d6ff-4536-8714-330f167a1996" providerId="ADAL" clId="{2C9A6A6F-A28C-4908-B38D-C272D3620C49}" dt="2021-09-02T02:43:34.067" v="77" actId="26606"/>
          <ac:spMkLst>
            <pc:docMk/>
            <pc:sldMk cId="1920658383" sldId="272"/>
            <ac:spMk id="13" creationId="{16B067B1-F4E5-4FDF-813D-C9E872E80075}"/>
          </ac:spMkLst>
        </pc:spChg>
        <pc:picChg chg="add mod">
          <ac:chgData name="Donnamarie Richmond" userId="ddb30843-d6ff-4536-8714-330f167a1996" providerId="ADAL" clId="{2C9A6A6F-A28C-4908-B38D-C272D3620C49}" dt="2021-09-02T02:43:34.067" v="77" actId="26606"/>
          <ac:picMkLst>
            <pc:docMk/>
            <pc:sldMk cId="1920658383" sldId="272"/>
            <ac:picMk id="3" creationId="{81E5E823-81BD-437F-8039-EC2B941BCD71}"/>
          </ac:picMkLst>
        </pc:picChg>
      </pc:sldChg>
      <pc:sldChg chg="addSp delSp modSp mod modNotesTx">
        <pc:chgData name="Donnamarie Richmond" userId="ddb30843-d6ff-4536-8714-330f167a1996" providerId="ADAL" clId="{2C9A6A6F-A28C-4908-B38D-C272D3620C49}" dt="2021-09-22T15:07:48.043" v="169" actId="255"/>
        <pc:sldMkLst>
          <pc:docMk/>
          <pc:sldMk cId="1000758521" sldId="273"/>
        </pc:sldMkLst>
        <pc:spChg chg="mod">
          <ac:chgData name="Donnamarie Richmond" userId="ddb30843-d6ff-4536-8714-330f167a1996" providerId="ADAL" clId="{2C9A6A6F-A28C-4908-B38D-C272D3620C49}" dt="2021-09-02T02:33:55.639" v="25" actId="1035"/>
          <ac:spMkLst>
            <pc:docMk/>
            <pc:sldMk cId="1000758521" sldId="273"/>
            <ac:spMk id="14" creationId="{22642AD5-26D7-4339-B5D3-E2EF149F6246}"/>
          </ac:spMkLst>
        </pc:spChg>
        <pc:spChg chg="mod">
          <ac:chgData name="Donnamarie Richmond" userId="ddb30843-d6ff-4536-8714-330f167a1996" providerId="ADAL" clId="{2C9A6A6F-A28C-4908-B38D-C272D3620C49}" dt="2021-09-02T02:33:55.639" v="25" actId="1035"/>
          <ac:spMkLst>
            <pc:docMk/>
            <pc:sldMk cId="1000758521" sldId="273"/>
            <ac:spMk id="15" creationId="{6616A731-7C14-4D6A-B230-78A718D0253E}"/>
          </ac:spMkLst>
        </pc:spChg>
        <pc:spChg chg="mod">
          <ac:chgData name="Donnamarie Richmond" userId="ddb30843-d6ff-4536-8714-330f167a1996" providerId="ADAL" clId="{2C9A6A6F-A28C-4908-B38D-C272D3620C49}" dt="2021-09-02T02:33:55.639" v="25" actId="1035"/>
          <ac:spMkLst>
            <pc:docMk/>
            <pc:sldMk cId="1000758521" sldId="273"/>
            <ac:spMk id="16" creationId="{9EC0E294-9A74-4A2C-88A6-DC6F77D522B6}"/>
          </ac:spMkLst>
        </pc:spChg>
        <pc:picChg chg="del">
          <ac:chgData name="Donnamarie Richmond" userId="ddb30843-d6ff-4536-8714-330f167a1996" providerId="ADAL" clId="{2C9A6A6F-A28C-4908-B38D-C272D3620C49}" dt="2021-09-02T02:31:36.486" v="0" actId="478"/>
          <ac:picMkLst>
            <pc:docMk/>
            <pc:sldMk cId="1000758521" sldId="273"/>
            <ac:picMk id="3" creationId="{22DA1A40-DF1E-4B01-B0C7-9D2DECA67942}"/>
          </ac:picMkLst>
        </pc:picChg>
        <pc:picChg chg="add mod modCrop">
          <ac:chgData name="Donnamarie Richmond" userId="ddb30843-d6ff-4536-8714-330f167a1996" providerId="ADAL" clId="{2C9A6A6F-A28C-4908-B38D-C272D3620C49}" dt="2021-09-02T02:35:02.616" v="31" actId="1076"/>
          <ac:picMkLst>
            <pc:docMk/>
            <pc:sldMk cId="1000758521" sldId="273"/>
            <ac:picMk id="4" creationId="{55DE2EFA-E899-4F0A-95BE-9ACBEBCE0621}"/>
          </ac:picMkLst>
        </pc:picChg>
        <pc:picChg chg="mod">
          <ac:chgData name="Donnamarie Richmond" userId="ddb30843-d6ff-4536-8714-330f167a1996" providerId="ADAL" clId="{2C9A6A6F-A28C-4908-B38D-C272D3620C49}" dt="2021-09-02T02:35:08.955" v="32" actId="1076"/>
          <ac:picMkLst>
            <pc:docMk/>
            <pc:sldMk cId="1000758521" sldId="273"/>
            <ac:picMk id="5" creationId="{D533C12C-77A9-47C6-9EDF-3BF83F754741}"/>
          </ac:picMkLst>
        </pc:picChg>
      </pc:sldChg>
      <pc:sldChg chg="modNotesTx">
        <pc:chgData name="Donnamarie Richmond" userId="ddb30843-d6ff-4536-8714-330f167a1996" providerId="ADAL" clId="{2C9A6A6F-A28C-4908-B38D-C272D3620C49}" dt="2021-09-22T15:07:55.141" v="170" actId="255"/>
        <pc:sldMkLst>
          <pc:docMk/>
          <pc:sldMk cId="2847192047" sldId="275"/>
        </pc:sldMkLst>
      </pc:sldChg>
      <pc:sldChg chg="modNotesTx">
        <pc:chgData name="Donnamarie Richmond" userId="ddb30843-d6ff-4536-8714-330f167a1996" providerId="ADAL" clId="{2C9A6A6F-A28C-4908-B38D-C272D3620C49}" dt="2021-09-22T15:07:31.516" v="167" actId="255"/>
        <pc:sldMkLst>
          <pc:docMk/>
          <pc:sldMk cId="197577293" sldId="279"/>
        </pc:sldMkLst>
      </pc:sldChg>
      <pc:sldChg chg="modNotesTx">
        <pc:chgData name="Donnamarie Richmond" userId="ddb30843-d6ff-4536-8714-330f167a1996" providerId="ADAL" clId="{2C9A6A6F-A28C-4908-B38D-C272D3620C49}" dt="2021-09-22T15:06:40.704" v="160" actId="255"/>
        <pc:sldMkLst>
          <pc:docMk/>
          <pc:sldMk cId="1579303328" sldId="280"/>
        </pc:sldMkLst>
      </pc:sldChg>
    </pc:docChg>
  </pc:docChgLst>
  <pc:docChgLst>
    <pc:chgData name="Donnamarie Richmond" userId="ddb30843-d6ff-4536-8714-330f167a1996" providerId="ADAL" clId="{986A6B30-40E5-4118-A990-957FD8138E82}"/>
    <pc:docChg chg="modSld sldOrd">
      <pc:chgData name="Donnamarie Richmond" userId="ddb30843-d6ff-4536-8714-330f167a1996" providerId="ADAL" clId="{986A6B30-40E5-4118-A990-957FD8138E82}" dt="2022-01-10T14:16:47.630" v="1"/>
      <pc:docMkLst>
        <pc:docMk/>
      </pc:docMkLst>
      <pc:sldChg chg="ord">
        <pc:chgData name="Donnamarie Richmond" userId="ddb30843-d6ff-4536-8714-330f167a1996" providerId="ADAL" clId="{986A6B30-40E5-4118-A990-957FD8138E82}" dt="2022-01-10T14:16:47.630" v="1"/>
        <pc:sldMkLst>
          <pc:docMk/>
          <pc:sldMk cId="1000758521" sldId="273"/>
        </pc:sldMkLst>
      </pc:sldChg>
    </pc:docChg>
  </pc:docChgLst>
  <pc:docChgLst>
    <pc:chgData name="Donnamarie Richmond" userId="S::drichmond@naplesgarden.org::ddb30843-d6ff-4536-8714-330f167a1996" providerId="AD" clId="Web-{AE1762E5-963B-B728-6EB8-4CE11801EAF4}"/>
    <pc:docChg chg="modSld">
      <pc:chgData name="Donnamarie Richmond" userId="S::drichmond@naplesgarden.org::ddb30843-d6ff-4536-8714-330f167a1996" providerId="AD" clId="Web-{AE1762E5-963B-B728-6EB8-4CE11801EAF4}" dt="2024-04-09T16:58:27.770" v="4" actId="20577"/>
      <pc:docMkLst>
        <pc:docMk/>
      </pc:docMkLst>
      <pc:sldChg chg="modSp">
        <pc:chgData name="Donnamarie Richmond" userId="S::drichmond@naplesgarden.org::ddb30843-d6ff-4536-8714-330f167a1996" providerId="AD" clId="Web-{AE1762E5-963B-B728-6EB8-4CE11801EAF4}" dt="2024-04-09T16:58:27.770" v="4" actId="20577"/>
        <pc:sldMkLst>
          <pc:docMk/>
          <pc:sldMk cId="1579303328" sldId="280"/>
        </pc:sldMkLst>
        <pc:spChg chg="mod">
          <ac:chgData name="Donnamarie Richmond" userId="S::drichmond@naplesgarden.org::ddb30843-d6ff-4536-8714-330f167a1996" providerId="AD" clId="Web-{AE1762E5-963B-B728-6EB8-4CE11801EAF4}" dt="2024-04-09T16:58:27.770" v="4" actId="20577"/>
          <ac:spMkLst>
            <pc:docMk/>
            <pc:sldMk cId="1579303328" sldId="280"/>
            <ac:spMk id="2" creationId="{9C022BAB-5F10-4E0F-8C2A-9E569FE63B4C}"/>
          </ac:spMkLst>
        </pc:spChg>
      </pc:sldChg>
    </pc:docChg>
  </pc:docChgLst>
  <pc:docChgLst>
    <pc:chgData name="Donnamarie Richmond" userId="S::drichmond@naplesgarden.org::ddb30843-d6ff-4536-8714-330f167a1996" providerId="AD" clId="Web-{D97F123A-59D1-E19D-2153-1C75C6000DDB}"/>
    <pc:docChg chg="modSld">
      <pc:chgData name="Donnamarie Richmond" userId="S::drichmond@naplesgarden.org::ddb30843-d6ff-4536-8714-330f167a1996" providerId="AD" clId="Web-{D97F123A-59D1-E19D-2153-1C75C6000DDB}" dt="2021-09-16T19:36:46.077" v="26"/>
      <pc:docMkLst>
        <pc:docMk/>
      </pc:docMkLst>
      <pc:sldChg chg="addSp delSp modSp">
        <pc:chgData name="Donnamarie Richmond" userId="S::drichmond@naplesgarden.org::ddb30843-d6ff-4536-8714-330f167a1996" providerId="AD" clId="Web-{D97F123A-59D1-E19D-2153-1C75C6000DDB}" dt="2021-09-16T19:36:46.077" v="26"/>
        <pc:sldMkLst>
          <pc:docMk/>
          <pc:sldMk cId="3176647736" sldId="265"/>
        </pc:sldMkLst>
        <pc:spChg chg="add del mod ord">
          <ac:chgData name="Donnamarie Richmond" userId="S::drichmond@naplesgarden.org::ddb30843-d6ff-4536-8714-330f167a1996" providerId="AD" clId="Web-{D97F123A-59D1-E19D-2153-1C75C6000DDB}" dt="2021-09-16T19:36:46.077" v="26"/>
          <ac:spMkLst>
            <pc:docMk/>
            <pc:sldMk cId="3176647736" sldId="265"/>
            <ac:spMk id="5" creationId="{1D133911-2C77-48A3-9BFE-F9B12EE05B50}"/>
          </ac:spMkLst>
        </pc:spChg>
        <pc:picChg chg="add mod ord modCrop">
          <ac:chgData name="Donnamarie Richmond" userId="S::drichmond@naplesgarden.org::ddb30843-d6ff-4536-8714-330f167a1996" providerId="AD" clId="Web-{D97F123A-59D1-E19D-2153-1C75C6000DDB}" dt="2021-09-16T19:33:31.681" v="18" actId="14100"/>
          <ac:picMkLst>
            <pc:docMk/>
            <pc:sldMk cId="3176647736" sldId="265"/>
            <ac:picMk id="4" creationId="{746D6C24-3E01-4BEE-A7DF-D47F7F4739C2}"/>
          </ac:picMkLst>
        </pc:picChg>
        <pc:picChg chg="del">
          <ac:chgData name="Donnamarie Richmond" userId="S::drichmond@naplesgarden.org::ddb30843-d6ff-4536-8714-330f167a1996" providerId="AD" clId="Web-{D97F123A-59D1-E19D-2153-1C75C6000DDB}" dt="2021-09-16T19:30:32.754" v="0"/>
          <ac:picMkLst>
            <pc:docMk/>
            <pc:sldMk cId="3176647736" sldId="265"/>
            <ac:picMk id="1026" creationId="{529FC1D5-615F-47B3-9AA9-6F8D430076BD}"/>
          </ac:picMkLst>
        </pc:picChg>
      </pc:sldChg>
    </pc:docChg>
  </pc:docChgLst>
  <pc:docChgLst>
    <pc:chgData name="Donnamarie Richmond" userId="ddb30843-d6ff-4536-8714-330f167a1996" providerId="ADAL" clId="{87788056-6830-4CC3-A627-BF7432361500}"/>
    <pc:docChg chg="custSel modSld">
      <pc:chgData name="Donnamarie Richmond" userId="ddb30843-d6ff-4536-8714-330f167a1996" providerId="ADAL" clId="{87788056-6830-4CC3-A627-BF7432361500}" dt="2023-01-05T20:31:33.296" v="815" actId="732"/>
      <pc:docMkLst>
        <pc:docMk/>
      </pc:docMkLst>
      <pc:sldChg chg="addSp delSp modSp mod modNotesTx">
        <pc:chgData name="Donnamarie Richmond" userId="ddb30843-d6ff-4536-8714-330f167a1996" providerId="ADAL" clId="{87788056-6830-4CC3-A627-BF7432361500}" dt="2023-01-05T20:31:33.296" v="815" actId="732"/>
        <pc:sldMkLst>
          <pc:docMk/>
          <pc:sldMk cId="2847192047" sldId="275"/>
        </pc:sldMkLst>
        <pc:spChg chg="mod">
          <ac:chgData name="Donnamarie Richmond" userId="ddb30843-d6ff-4536-8714-330f167a1996" providerId="ADAL" clId="{87788056-6830-4CC3-A627-BF7432361500}" dt="2023-01-05T19:52:34.834" v="587" actId="1076"/>
          <ac:spMkLst>
            <pc:docMk/>
            <pc:sldMk cId="2847192047" sldId="275"/>
            <ac:spMk id="2" creationId="{1583C03A-2BAB-40DC-A9C1-785593F37E94}"/>
          </ac:spMkLst>
        </pc:spChg>
        <pc:spChg chg="mod">
          <ac:chgData name="Donnamarie Richmond" userId="ddb30843-d6ff-4536-8714-330f167a1996" providerId="ADAL" clId="{87788056-6830-4CC3-A627-BF7432361500}" dt="2023-01-05T20:30:51.219" v="801" actId="14100"/>
          <ac:spMkLst>
            <pc:docMk/>
            <pc:sldMk cId="2847192047" sldId="275"/>
            <ac:spMk id="7" creationId="{33A91D73-1F87-4506-B257-8CA02FA4C478}"/>
          </ac:spMkLst>
        </pc:spChg>
        <pc:picChg chg="del mod modCrop">
          <ac:chgData name="Donnamarie Richmond" userId="ddb30843-d6ff-4536-8714-330f167a1996" providerId="ADAL" clId="{87788056-6830-4CC3-A627-BF7432361500}" dt="2023-01-05T19:52:13.201" v="584" actId="478"/>
          <ac:picMkLst>
            <pc:docMk/>
            <pc:sldMk cId="2847192047" sldId="275"/>
            <ac:picMk id="4" creationId="{37ADB51A-32E3-4133-B37C-B1DEBD583045}"/>
          </ac:picMkLst>
        </pc:picChg>
        <pc:picChg chg="add del mod modCrop">
          <ac:chgData name="Donnamarie Richmond" userId="ddb30843-d6ff-4536-8714-330f167a1996" providerId="ADAL" clId="{87788056-6830-4CC3-A627-BF7432361500}" dt="2023-01-05T20:29:41.746" v="770" actId="478"/>
          <ac:picMkLst>
            <pc:docMk/>
            <pc:sldMk cId="2847192047" sldId="275"/>
            <ac:picMk id="5" creationId="{64A3EC14-84D3-8262-F58B-0E6DD159C9DD}"/>
          </ac:picMkLst>
        </pc:picChg>
        <pc:picChg chg="mod modCrop">
          <ac:chgData name="Donnamarie Richmond" userId="ddb30843-d6ff-4536-8714-330f167a1996" providerId="ADAL" clId="{87788056-6830-4CC3-A627-BF7432361500}" dt="2023-01-05T20:31:33.296" v="815" actId="732"/>
          <ac:picMkLst>
            <pc:docMk/>
            <pc:sldMk cId="2847192047" sldId="275"/>
            <ac:picMk id="6" creationId="{7C0694CA-696D-4604-B220-C9AF70306678}"/>
          </ac:picMkLst>
        </pc:picChg>
        <pc:picChg chg="add mod">
          <ac:chgData name="Donnamarie Richmond" userId="ddb30843-d6ff-4536-8714-330f167a1996" providerId="ADAL" clId="{87788056-6830-4CC3-A627-BF7432361500}" dt="2023-01-05T20:31:06.778" v="810" actId="1035"/>
          <ac:picMkLst>
            <pc:docMk/>
            <pc:sldMk cId="2847192047" sldId="275"/>
            <ac:picMk id="9" creationId="{64B36F48-DA1E-1FF0-7354-E59AE50C5B5E}"/>
          </ac:picMkLst>
        </pc:picChg>
      </pc:sldChg>
    </pc:docChg>
  </pc:docChgLst>
  <pc:docChgLst>
    <pc:chgData name="Donnamarie Richmond" userId="S::drichmond@naplesgarden.org::ddb30843-d6ff-4536-8714-330f167a1996" providerId="AD" clId="Web-{268A1E5D-50A6-0A5E-4402-8D478604AFDC}"/>
    <pc:docChg chg="modSld">
      <pc:chgData name="Donnamarie Richmond" userId="S::drichmond@naplesgarden.org::ddb30843-d6ff-4536-8714-330f167a1996" providerId="AD" clId="Web-{268A1E5D-50A6-0A5E-4402-8D478604AFDC}" dt="2023-01-05T19:42:01.182" v="1" actId="20577"/>
      <pc:docMkLst>
        <pc:docMk/>
      </pc:docMkLst>
      <pc:sldChg chg="modSp">
        <pc:chgData name="Donnamarie Richmond" userId="S::drichmond@naplesgarden.org::ddb30843-d6ff-4536-8714-330f167a1996" providerId="AD" clId="Web-{268A1E5D-50A6-0A5E-4402-8D478604AFDC}" dt="2023-01-05T19:42:01.182" v="1" actId="20577"/>
        <pc:sldMkLst>
          <pc:docMk/>
          <pc:sldMk cId="2847192047" sldId="275"/>
        </pc:sldMkLst>
        <pc:spChg chg="mod">
          <ac:chgData name="Donnamarie Richmond" userId="S::drichmond@naplesgarden.org::ddb30843-d6ff-4536-8714-330f167a1996" providerId="AD" clId="Web-{268A1E5D-50A6-0A5E-4402-8D478604AFDC}" dt="2023-01-05T19:42:01.182" v="1" actId="20577"/>
          <ac:spMkLst>
            <pc:docMk/>
            <pc:sldMk cId="2847192047" sldId="275"/>
            <ac:spMk id="7" creationId="{33A91D73-1F87-4506-B257-8CA02FA4C478}"/>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646148B-0885-4C69-B653-7963365A7306}"/>
              </a:ext>
            </a:extLst>
          </p:cNvPr>
          <p:cNvSpPr>
            <a:spLocks noGrp="1"/>
          </p:cNvSpPr>
          <p:nvPr>
            <p:ph type="hdr" sz="quarter"/>
          </p:nvPr>
        </p:nvSpPr>
        <p:spPr>
          <a:xfrm>
            <a:off x="0" y="1"/>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E678B85C-5D3D-47B6-B990-A23E3BE333E7}"/>
              </a:ext>
            </a:extLst>
          </p:cNvPr>
          <p:cNvSpPr>
            <a:spLocks noGrp="1"/>
          </p:cNvSpPr>
          <p:nvPr>
            <p:ph type="dt" sz="quarter" idx="1"/>
          </p:nvPr>
        </p:nvSpPr>
        <p:spPr>
          <a:xfrm>
            <a:off x="3970938" y="1"/>
            <a:ext cx="3037840" cy="466434"/>
          </a:xfrm>
          <a:prstGeom prst="rect">
            <a:avLst/>
          </a:prstGeom>
        </p:spPr>
        <p:txBody>
          <a:bodyPr vert="horz" lIns="93177" tIns="46589" rIns="93177" bIns="46589" rtlCol="0"/>
          <a:lstStyle>
            <a:lvl1pPr algn="r">
              <a:defRPr sz="1200"/>
            </a:lvl1pPr>
          </a:lstStyle>
          <a:p>
            <a:fld id="{4C5493FB-663D-4231-ABE5-63A9BB19DC81}" type="datetimeFigureOut">
              <a:rPr lang="en-US" smtClean="0"/>
              <a:t>4/9/2024</a:t>
            </a:fld>
            <a:endParaRPr lang="en-US"/>
          </a:p>
        </p:txBody>
      </p:sp>
      <p:sp>
        <p:nvSpPr>
          <p:cNvPr id="4" name="Footer Placeholder 3">
            <a:extLst>
              <a:ext uri="{FF2B5EF4-FFF2-40B4-BE49-F238E27FC236}">
                <a16:creationId xmlns:a16="http://schemas.microsoft.com/office/drawing/2014/main" id="{34F93A89-BB55-4EAC-B33A-6B87B6C60597}"/>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95F5272-46E2-4B86-9E5B-1141422A0D72}"/>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B5A92C29-65C0-437C-A378-D80942FC6D7B}" type="slidenum">
              <a:rPr lang="en-US" smtClean="0"/>
              <a:t>‹#›</a:t>
            </a:fld>
            <a:endParaRPr lang="en-US"/>
          </a:p>
        </p:txBody>
      </p:sp>
    </p:spTree>
    <p:extLst>
      <p:ext uri="{BB962C8B-B14F-4D97-AF65-F5344CB8AC3E}">
        <p14:creationId xmlns:p14="http://schemas.microsoft.com/office/powerpoint/2010/main" val="2776134987"/>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0T05:29:18.144"/>
    </inkml:context>
    <inkml:brush xml:id="br0">
      <inkml:brushProperty name="width" value="0.35" units="cm"/>
      <inkml:brushProperty name="height" value="0.35" units="cm"/>
      <inkml:brushProperty name="color" value="#FFFFFF"/>
      <inkml:brushProperty name="ignorePressure" value="1"/>
    </inkml:brush>
  </inkml:definitions>
  <inkml:trace contextRef="#ctx0" brushRef="#br0">1 1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0T05:29:32.004"/>
    </inkml:context>
    <inkml:brush xml:id="br0">
      <inkml:brushProperty name="width" value="0.35" units="cm"/>
      <inkml:brushProperty name="height" value="0.35" units="cm"/>
      <inkml:brushProperty name="color" value="#FFFFFF"/>
      <inkml:brushProperty name="ignorePressure" value="1"/>
    </inkml:brush>
  </inkml:definitions>
  <inkml:trace contextRef="#ctx0" brushRef="#br0">1 1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0T05:29:32.445"/>
    </inkml:context>
    <inkml:brush xml:id="br0">
      <inkml:brushProperty name="width" value="0.35" units="cm"/>
      <inkml:brushProperty name="height" value="0.35" units="cm"/>
      <inkml:brushProperty name="color" value="#FFFFFF"/>
      <inkml:brushProperty name="ignorePressure" value="1"/>
    </inkml:brush>
  </inkml:definitions>
  <inkml:trace contextRef="#ctx0" brushRef="#br0">1 1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0T05:29:53.286"/>
    </inkml:context>
    <inkml:brush xml:id="br0">
      <inkml:brushProperty name="width" value="0.35" units="cm"/>
      <inkml:brushProperty name="height" value="0.35" units="cm"/>
      <inkml:brushProperty name="color" value="#FFFFFF"/>
      <inkml:brushProperty name="ignorePressure" value="1"/>
    </inkml:brush>
  </inkml:definitions>
  <inkml:trace contextRef="#ctx0" brushRef="#br0">5677 1801,'-1023'0,"999"-2,-1 0,1-2,0 0,0-2,0 0,-35-16,54 20,0 0,1 0,-1 0,0-1,1 0,0 0,-1 0,1 0,1-1,-1 1,0-1,1 0,0 0,0-1,0 1,-4-9,7 12,-1-1,1 1,0-1,-1 0,1 1,0-1,0 1,0-1,0 0,1 1,-1-1,0 1,1-1,-1 0,1 1,-1-1,1 1,0 0,0-1,-1 1,1-1,0 1,0 0,1 0,-1 0,2-2,5-3,-1 0,1 1,15-7,-6 2,53-29,1 2,1 4,3 3,0 3,120-27,-138 45,0 2,64 0,118 11,-47 1,-172-5,-9-1,0 1,21 3,-29-3,1 1,-1 0,1 0,-1 0,0 1,1-1,-1 1,0 0,0 0,0 0,0 0,-1 0,4 4,9 9,26 32,-38-44,-1-1,-1 1,1 0,0 0,-1 0,1 0,-1 0,0 1,0-1,0 0,-1 1,1-1,-1 0,1 6,-2-7,0 0,1 0,-1 0,0 0,0 0,0 0,0-1,-1 1,1 0,0-1,-1 1,1-1,-1 1,1-1,-1 0,0 1,0-1,1 0,-1 0,0 0,0-1,0 1,0 0,0-1,0 1,0-1,-3 0,-8 3,-1-2,-26 1,32-2,-595-5,243 5,350 0,0 0,0 1,0 0,-12 3,21-4,1 0,-1 0,1 0,-1 0,1 0,-1 1,0-1,1 0,-1 0,1 1,-1-1,1 0,-1 0,1 1,0-1,-1 1,1-1,-1 0,1 1,0-1,-1 1,1-1,0 1,-1-1,1 1,0-1,0 1,0-1,-1 1,1 0,0-1,0 1,0 0,1 1,-1-1,1 1,-1-1,1 0,0 1,0-1,0 0,0 1,0-1,0 0,0 0,2 1,5 5,0-2,0 1,13 5,-2-3,0-1,1-1,38 7,-33-9,45 16,-68-19,1 0,0 0,0 0,-1 1,1-1,-1 1,1 0,-1 0,0-1,0 2,4 2,-6-4,0-1,0 1,0-1,1 0,-1 1,0-1,0 1,0-1,0 1,0-1,0 1,0-1,1 0,-2 1,1-1,0 1,0-1,0 1,0-1,0 1,0-1,0 0,0 1,-1-1,1 1,0-1,-1 1,0 0,0 0,0 0,-1 0,1 0,0 0,-1-1,1 1,-1 0,1-1,-1 1,1-1,-3 1,-35 5,-1-2,1-1,-79-6,35 0,-628 2,405 2,337 1,-1 1,51 13,-15-2,262 45,-290-54,43 1,-22-2,-55-4,-1 1,0-1,0 1,0 0,0 0,0 0,0 0,-1 1,1-1,0 1,0-1,-1 1,1 0,-1 0,0 0,0 0,1 1,-1-1,-1 1,1-1,0 1,1 2,2 6,-1 1,0-1,0 1,2 16,-4-17,0-4,0-1,-1 1,0 0,-1-1,0 1,0 0,-1 11,0-17,1 0,0 0,-1 0,1 0,-1-1,1 1,-1 0,1 0,-1 0,0-1,1 1,-1 0,0 0,0-1,1 1,-1-1,0 1,0-1,0 1,0-1,0 1,0-1,0 0,0 0,0 1,0-1,0 0,0 0,0 0,0 0,0 0,0 0,0 0,-2-1,-2 0,-1-1,0 1,0-1,-6-4,12 6,-109-59,11 6,67 38,-1 1,-1 1,0 2,-1 2,0 1,-1 1,-52-3,51 7,-1-2,1-1,1-3,-1 0,1-2,-55-26,71 30,-1 2,0 0,0 1,-1 1,1 0,-34 2,23 0,-58-10,39 3,-92-5,-51 13,119 1,109 5,1 2,34 13,-26-8,32 10,7 2,130 22,-143-37,113 12,-168-22,24 3,-36-3,-1 1,1-1,-1 1,0 0,1 0,-1-1,0 1,0 1,1-1,-1 0,0 0,2 3,-4-4,0 0,0 0,0 0,0 0,1 0,-1 1,0-1,0 0,0 0,0 0,0 0,0 1,0-1,0 0,0 0,0 0,0 0,0 1,0-1,0 0,0 0,0 0,0 1,0-1,0 0,0 0,0 0,0 0,0 1,0-1,0 0,0 0,0 0,0 0,-1 1,1-1,0 0,0 0,0 0,0 0,0 0,-1 0,1 1,0-1,-12 5,-15 0,-41-2,1-3,-133-18,-22-1,87 20,-53-2,87-15,13 2,-17-4,-1-1,-98-17,55 6,57 21,-20-4,49 3,-101-3,-65 14,86 1,-28-2,214-1,-22 0,0 0,0 2,0 0,0 1,0 1,0 1,23 8,190 87,-210-90,49 10,-25-8,-14-4,-20-5,-1 1,24 7,-35-9,1 0,0 0,-1 0,1 1,-1-1,1 1,-1 0,0 0,1-1,-1 1,0 1,0-1,-1 0,1 0,0 1,-1-1,1 1,1 3,-3-4,0-1,0 1,1-1,-1 1,0-1,0 1,0-1,0 1,-1 0,1-1,0 1,-1-1,1 1,-1-1,1 0,-1 1,0-1,0 0,0 1,1-1,-1 0,0 0,-1 1,1-1,0 0,0 0,0 0,-1-1,1 1,0 0,-1 0,1-1,-2 1,-5 3,0-1,0 0,-1-1,-13 3,4-2,-1 0,1-2,-1 0,1-2,-1 0,1 0,0-2,0 0,0-2,0 0,0 0,1-2,-27-13,18 5,-2 2,1 1,-55-16,-2-4,23 8,58 23,-1-1,1 1,0-1,-1 1,1-1,0 0,-5-5,8 7,0 0,-1 0,1-1,0 1,0 0,0 0,-1-1,1 1,0 0,0-1,0 1,0 0,0 0,0-1,-1 1,1 0,0-1,0 1,0 0,0-1,0 1,0 0,0-1,0 1,0 0,1-1,-1 1,0 0,0 0,0-1,0 1,1-1,0 0,0 1,0-1,0 0,0 0,0 1,1-1,-1 1,0-1,0 1,1 0,-1-1,3 1,120-15,368-109,-452 113,0 2,50-4,82 1,-109 8,36-9,-11 0,92 11,-5 0,-168 1,0 0,0 0,1 0,-1-1,0 0,-1-1,1 1,0-1,9-6,-14 8,0-1,0 1,0-1,0 0,0 1,0-1,-1 0,1 0,-1 0,1-1,-1 1,0 0,0 0,0-1,0 1,0-1,-1 1,1 0,-1-1,1 1,-1-1,0 0,0 1,0-1,0 1,0-1,-1 1,1-1,-2-3,0 2,0-1,0 1,-1-1,0 1,1 0,-1 0,-1 0,1 0,0 0,-1 1,0-1,0 1,0 0,0 1,-9-5,-7-3,0 1,-27-7,36 12,-40-11,0 1,-73-9,76 14,0-2,-46-17,-12-4,15 12,-2 4,-153-7,-191 22,195 4,82-3,194-13,14 1,1 2,53-5,106 1,-182 13,182-6,296 27,-476-18,19 2,1 1,-1 3,91 27,127 58,-261-92,1 1,-1 0,0 0,0 0,0 1,0-1,0 1,0 0,-1 0,1 0,-1 1,0-1,0 1,0 0,2 4,-4-6,0 1,0-1,0 1,0-1,-1 1,1-1,-1 1,0-1,0 1,0 0,0-1,0 1,0 0,-1-1,1 1,-1-1,0 1,1-1,-1 1,0-1,-1 0,1 1,0-1,-1 0,1 0,-1 0,0 0,-2 2,-5 4,1-1,-1 0,-1 0,0-1,1-1,-2 1,1-2,-15 6,-6-1,-55 11,31-12,-88 2,-56-13,61-1,-789 4,921 0,3 0,-1 1,1-1,-1 0,1 0,-1-1,1 1,-1-1,1 0,0 1,-1-2,1 1,0 0,-1-1,-5-3,9 5,0-1,-1 1,1-1,0 1,0-1,-1 0,1 1,0-1,0 1,0-1,0 0,0 1,-1-1,1 0,0 1,1-1,-1 1,0-1,0 0,0 1,0-1,0 1,1-1,-1 0,0 1,0-1,1 1,-1-1,0 1,1-1,-1 1,1-1,-1 1,1 0,0-1,20-15,-7 9,1 0,0 1,0 0,0 2,1-1,25-2,104-5,-120 11,704-4,-393 8,-180-3,-281 1,-142-3,70-28,191 29,-116-32,70 23,-198-37,181 37,-118 0,163 9,0-1,1-1,-46-11,68 14,-1-1,1 1,0 0,0 0,0-1,0 1,0 0,0-1,0 1,0-1,0 0,0 1,0-1,-1-1,13-2,36 1,-44 3,122-1,174-11,-153-1,158 5,-277 7,0-2,49-11,-45 8,48-4,42 9,24-1,-142 2,0 0,-1 0,1-1,0 1,0-1,0 1,-1-1,1 0,0-1,-1 1,1 0,-1-1,1 1,-1-1,0 0,0 1,0-1,0-1,0 1,0 0,0 0,1-4,-1 3,-1 0,0-1,-1 1,1-1,0 1,-1-1,0 1,0-1,0 1,0-1,-1 1,1-1,-1 1,0-1,0 1,0 0,0-1,-3-2,-3-9,-1 0,-1 0,-1 1,0 1,-1 0,0 0,-1 1,0 0,-1 1,-21-14,11 10,-1 1,-1 1,0 1,-1 1,-45-12,-151-52,125 40,28 11,21 5,-1 2,-1 3,-80-13,30 20,-117 8,94 1,116-2,0 0,0 0,0 1,0 0,0 0,1 1,-14 5,19-7,0 1,-1 0,1 0,0 0,-1 0,1 0,0 0,0 0,0 0,0 0,0 1,0-1,0 0,0 1,0-1,0 3,0-2,1 0,0 1,0-1,0 0,0 0,0 1,0-1,0 0,1 0,-1 1,1-1,0 0,-1 0,1 0,2 2,5 12,2 0,0-1,0 0,2-1,0-1,0 1,21 15,5 1,66 41,-55-44,1-1,1-3,2-1,0-3,60 12,14-4,136 10,269-23,-399-15,-615 1,449 2,0 1,-40 9,-28 3,-25 4,81-10,-59 3,-117-11,131-2,72 1,0-1,1-1,0 0,-1-2,1 0,0 0,0-2,1 0,-25-13,37 16,0 0,0 0,1 0,-1-1,1 1,-1-1,1 0,0 0,1 0,-1-1,1 1,0-1,0 1,0-1,0 0,1 1,0-1,-1-5,0-7,1 0,0 0,3-34,0 41,0 1,0-1,1 0,0 1,1-1,0 1,1 0,-1 0,2 1,-1-1,1 1,11-12,-1 3,1 1,0 1,1 1,29-18,-34 25,1 0,0 1,0 1,1 0,-1 1,1 0,0 1,17 0,-7-3,0 0,-1-1,0-2,29-14,23-8,-26 16,-1 2,2 2,0 3,70-4,210 13,-162 3,994-3,-629-2,-1345 1,785 1,-1 1,0 1,0 2,-31 8,-99 41,53-16,-257 67,349-102,-1 1,1 0,0 1,0 1,-18 10,27-14,0 0,1-1,-1 1,1 0,-1 0,1 0,0 1,0-1,0 1,0-1,1 1,-1 0,1-1,-1 1,1 0,0 0,0 0,0 0,0 0,1 0,-1 0,1 0,0 0,0 1,0-1,0 0,1 0,-1 0,2 5,-1-6,1 1,-1 0,1-1,-1 1,1-1,0 0,0 1,0-1,0 0,0 0,0 0,1 0,-1-1,1 1,-1-1,1 1,0-1,0 0,-1 0,1 0,0 0,4 0,8 2,-1-1,1-1,16 0,-27-1,134-3,-115 0,1 0,-1-2,42-13,6-4,145-23,-209 44,42-5,59 0,-61 5,70-11,-53 2,99-3,66 14,-92 1,1531-2,-1661 0,0 0,0 0,0 1,0 0,0 1,0-1,0 1,-1 0,11 6,-15-7,-1 0,1 0,0 0,-1 1,1-1,0 1,-1 0,0-1,1 1,-1 0,0 0,0 0,0-1,0 1,0 0,-1 0,1 1,-1-1,1 0,-1 0,0 0,1 0,-1 0,0 1,-1-1,1 0,0 0,-1 0,1 0,-1 0,1 0,-1 0,0 0,0 0,-1 2,-1 1,0 0,0-1,0 1,0-1,-1 0,0 0,0 0,0 0,-8 5,-3 1,-27 14,12-12,0-1,-61 15,45-15,15-4,0-1,-1-2,-32 1,-100-6,80-1,-1405 0,821 3,3333-1,-2649-1,-1 0,1-1,0 0,26-9,57-27,-74 27,-1 2,1 0,1 1,-1 2,32-5,-48 11,22-2,0-1,-1-2,1 0,-1-2,36-14,44-32,-72 33,-33 17,0 0,0 0,-1 0,1 0,-1-1,0 0,0 1,0-2,-1 1,1 0,-1-1,0 0,0 1,0-1,-1 0,0 0,0-1,0 1,-1 0,0-1,0 1,0-1,0 1,-1-10,-1 7,0 0,0 0,0 0,-1 0,0 1,-1-1,0 1,0-1,0 1,-1 0,0 0,-1 0,1 1,-1-1,0 1,-10-8,2 3,0 2,0 0,-1 0,0 1,-1 1,0 0,0 1,0 1,0 0,-1 1,-27-3,-10 3,-1 1,-64 6,27 0,-1490-1,814-3,749 1,0 1,1 1,-26 6,35-6,1 0,-1 1,1-1,-1 1,1 1,0-1,0 1,0 1,-11 9,15-11,0 1,0-1,1 1,-1-1,1 1,0 0,0 0,0 0,1 0,0 0,-1 0,1 1,1-1,-1 0,1 1,-1 7,2-8,-1-1,0 0,1 0,0 0,0 1,0-1,0 0,0 0,0 0,1 0,0-1,-1 1,1 0,0-1,0 1,1-1,-1 1,0-1,1 0,-1 0,1 0,0-1,3 3,16 4,0 0,0-1,1-2,23 4,-8-2,580 95,-507-92,149-7,-255-3,3 0,1 0,0-1,-1 0,13-3,-20 4,1 0,-1-1,0 1,0 0,1-1,-1 1,0-1,0 0,0 1,0-1,0 0,0 0,0 1,0-1,0 0,0 0,0 0,-1 0,1 0,0 0,-1-1,1 1,-1 0,1 0,-1 0,1-1,-1 1,0 0,0 0,0-1,1 1,-1 0,0 0,-1-1,1 1,0 0,0-1,-1 0,-1-5,-1 0,0 0,0 0,-1 1,0 0,0-1,0 1,-1 1,0-1,0 1,0 0,-1 0,-8-6,-10-5,-1 1,-29-13,38 20,-195-103,187 102,0 0,-1 2,0 0,0 2,-50-4,-19-4,38 2,-23-5,-1 4,-90-3,-281 17,433-4,1 0,0-1,0 0,0-2,1 0,-25-11,21 8,-1 0,1 2,-38-7,2 9,-95 5,-20 0,145-4,-40-10,41 7,-45-5,-277 9,180 4,-1148-2,1282-2,1-1,-41-9,-26-4,-55 10,151 6,-1-1,1 1,-1-1,1 0,0 0,0 0,0-1,-1 1,1-1,1 0,-1 0,0 0,0 0,1 0,-1 0,1-1,0 1,-1-1,-1-4,3 6,0 0,1-1,-1 1,1 0,-1-1,1 1,0-1,-1 1,1 0,0-1,0 1,0-1,0 1,0-1,1 1,-1-1,0 1,1-3,0 2,1 0,-1 0,0 1,1-1,-1 0,1 1,-1-1,1 0,0 1,-1 0,1-1,0 1,0 0,0 0,4-1,8-3,0 2,0-1,0 2,0 0,1 0,-1 2,25 1,-18-1,1 0,28-4,-30-1,0 0,0-1,35-15,-38 15,0 0,0 2,1 0,-1 1,36-2,-26 3,43-8,-30 1,0 3,66-3,83 10,-71 2,256-3,-344-2,1-1,40-9,-35 5,43-3,323 8,-203 4,976-2,-1049 6,197 35,-216-24,-49-7,91 29,-120-32,56 8,-60-12,0 2,0 0,29 11,16 14,-1 3,100 64,-136-78,1-2,61 21,-2-1,-81-31,-1 0,1 1,-1 0,-1 1,1 0,12 15,49 63,-49-57,32 33,-29-37,0 2,-2 1,-1 1,-1 0,21 38,-31-41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1"/>
            <a:ext cx="3037840" cy="466434"/>
          </a:xfrm>
          <a:prstGeom prst="rect">
            <a:avLst/>
          </a:prstGeom>
        </p:spPr>
        <p:txBody>
          <a:bodyPr vert="horz" lIns="93177" tIns="46589" rIns="93177" bIns="46589" rtlCol="0"/>
          <a:lstStyle>
            <a:lvl1pPr algn="r">
              <a:defRPr sz="1200"/>
            </a:lvl1pPr>
          </a:lstStyle>
          <a:p>
            <a:fld id="{FABAEE60-92D8-4EB2-8B51-D5B06B6350E1}" type="datetimeFigureOut">
              <a:rPr lang="en-US" smtClean="0"/>
              <a:t>4/9/2024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9"/>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702A2A0B-2325-49AA-A195-1DC1BA66A573}" type="slidenum">
              <a:rPr lang="en-US" smtClean="0"/>
              <a:t>‹#›</a:t>
            </a:fld>
            <a:endParaRPr lang="en-US"/>
          </a:p>
        </p:txBody>
      </p:sp>
    </p:spTree>
    <p:extLst>
      <p:ext uri="{BB962C8B-B14F-4D97-AF65-F5344CB8AC3E}">
        <p14:creationId xmlns:p14="http://schemas.microsoft.com/office/powerpoint/2010/main" val="35729356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Buckle up folks we’re about to get ARTSY</a:t>
            </a:r>
          </a:p>
        </p:txBody>
      </p:sp>
      <p:sp>
        <p:nvSpPr>
          <p:cNvPr id="4" name="Slide Number Placeholder 3"/>
          <p:cNvSpPr>
            <a:spLocks noGrp="1"/>
          </p:cNvSpPr>
          <p:nvPr>
            <p:ph type="sldNum" sz="quarter" idx="5"/>
          </p:nvPr>
        </p:nvSpPr>
        <p:spPr/>
        <p:txBody>
          <a:bodyPr/>
          <a:lstStyle/>
          <a:p>
            <a:fld id="{702A2A0B-2325-49AA-A195-1DC1BA66A573}" type="slidenum">
              <a:rPr lang="en-US" smtClean="0"/>
              <a:t>1</a:t>
            </a:fld>
            <a:endParaRPr lang="en-US"/>
          </a:p>
        </p:txBody>
      </p:sp>
    </p:spTree>
    <p:extLst>
      <p:ext uri="{BB962C8B-B14F-4D97-AF65-F5344CB8AC3E}">
        <p14:creationId xmlns:p14="http://schemas.microsoft.com/office/powerpoint/2010/main" val="4853438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a:t>There are a few methods you can use to paint with your watercolor pencils:</a:t>
            </a:r>
          </a:p>
          <a:p>
            <a:pPr marL="174708" indent="-174708">
              <a:buFontTx/>
              <a:buChar char="-"/>
            </a:pPr>
            <a:r>
              <a:rPr lang="en-US" sz="1100"/>
              <a:t>Wet your </a:t>
            </a:r>
            <a:r>
              <a:rPr lang="en-US" sz="1100" err="1"/>
              <a:t>waterbrush</a:t>
            </a:r>
            <a:r>
              <a:rPr lang="en-US" sz="1100"/>
              <a:t> and tap it against the tip of the pencil to pick up pigment</a:t>
            </a:r>
          </a:p>
          <a:p>
            <a:pPr marL="174708" indent="-174708">
              <a:buFontTx/>
              <a:buChar char="-"/>
            </a:pPr>
            <a:r>
              <a:rPr lang="en-US" sz="1100"/>
              <a:t>Color and draw on your paper with the watercolor pencils, then use your </a:t>
            </a:r>
            <a:r>
              <a:rPr lang="en-US" sz="1100" err="1"/>
              <a:t>waterbrush</a:t>
            </a:r>
            <a:r>
              <a:rPr lang="en-US" sz="1100"/>
              <a:t> to spread the pigment around</a:t>
            </a:r>
          </a:p>
          <a:p>
            <a:pPr marL="174708" indent="-174708">
              <a:buFontTx/>
              <a:buChar char="-"/>
            </a:pPr>
            <a:r>
              <a:rPr lang="en-US" sz="1100"/>
              <a:t>Wet the pencil itself and draw on your paper</a:t>
            </a:r>
          </a:p>
          <a:p>
            <a:pPr marL="174708" indent="-174708">
              <a:buFontTx/>
              <a:buChar char="-"/>
            </a:pPr>
            <a:r>
              <a:rPr lang="en-US" sz="1100"/>
              <a:t>Wet the paper and draw on it with your watercolor pencils </a:t>
            </a:r>
          </a:p>
          <a:p>
            <a:r>
              <a:rPr lang="en-US" sz="1100"/>
              <a:t>[pause]</a:t>
            </a:r>
          </a:p>
          <a:p>
            <a:r>
              <a:rPr lang="en-US" sz="1100"/>
              <a:t>Experiment and find a method that you’re comfortable with. You may find that you end up using multiple methods in combination! </a:t>
            </a:r>
          </a:p>
          <a:p>
            <a:r>
              <a:rPr lang="en-US" sz="1100"/>
              <a:t>[play]</a:t>
            </a:r>
          </a:p>
          <a:p>
            <a:r>
              <a:rPr lang="en-US" sz="1100"/>
              <a:t>To make a color swatch with your colored pencils, apply a small square of each color in your set on a blank page in your journal. Be sure to leave some space between your squares and get a good amount of pigment on the paper. With a wet </a:t>
            </a:r>
            <a:r>
              <a:rPr lang="en-US" sz="1100" err="1"/>
              <a:t>waterbrush</a:t>
            </a:r>
            <a:r>
              <a:rPr lang="en-US" sz="1100"/>
              <a:t>, gently spread the pigment as far as it will go. This gives you an idea of what these colors look like at every value stage. Let your page dry and use it as a reference when drawing. You can even cut the page out of your journal and paste it into the lid of the pencil case. If you like, you can label each swatch with the name of the color on the pencil. </a:t>
            </a:r>
          </a:p>
          <a:p>
            <a:r>
              <a:rPr lang="en-US" sz="1100"/>
              <a:t>[pause]</a:t>
            </a:r>
          </a:p>
          <a:p>
            <a:r>
              <a:rPr lang="en-US" sz="1100"/>
              <a:t>Now let’s try making a color palette.</a:t>
            </a:r>
          </a:p>
          <a:p>
            <a:r>
              <a:rPr lang="en-US" sz="1100"/>
              <a:t>[play]</a:t>
            </a:r>
          </a:p>
          <a:p>
            <a:r>
              <a:rPr lang="en-US" sz="1100"/>
              <a:t>Take your watercolor pencils (make sure the pencils and your paper are dry) and lay down a LOT of pigment on a blank sheet of paper. Really get as much pigment as you can onto the paper. Now you can use the color as a ‘paint well’. With a damp </a:t>
            </a:r>
            <a:r>
              <a:rPr lang="en-US" sz="1100" err="1"/>
              <a:t>waterbrush</a:t>
            </a:r>
            <a:r>
              <a:rPr lang="en-US" sz="1100"/>
              <a:t>, gently tap the color on your paper to coat the brush in pigment. And that’s it! </a:t>
            </a:r>
          </a:p>
          <a:p>
            <a:endParaRPr lang="en-US" sz="1100"/>
          </a:p>
          <a:p>
            <a:r>
              <a:rPr lang="en-US" sz="1100">
                <a:solidFill>
                  <a:srgbClr val="202122"/>
                </a:solidFill>
                <a:latin typeface="Arial" panose="020B0604020202020204" pitchFamily="34" charset="0"/>
              </a:rPr>
              <a:t>Creative Commons: Photo of a set of eight </a:t>
            </a:r>
            <a:r>
              <a:rPr lang="en-US" sz="1100" err="1">
                <a:solidFill>
                  <a:srgbClr val="202122"/>
                </a:solidFill>
                <a:latin typeface="Arial" panose="020B0604020202020204" pitchFamily="34" charset="0"/>
              </a:rPr>
              <a:t>watercolour</a:t>
            </a:r>
            <a:r>
              <a:rPr lang="en-US" sz="1100">
                <a:solidFill>
                  <a:srgbClr val="202122"/>
                </a:solidFill>
                <a:latin typeface="Arial" panose="020B0604020202020204" pitchFamily="34" charset="0"/>
              </a:rPr>
              <a:t> pencils, by </a:t>
            </a:r>
            <a:r>
              <a:rPr lang="en-US" sz="1100" err="1">
                <a:solidFill>
                  <a:srgbClr val="202122"/>
                </a:solidFill>
                <a:latin typeface="Arial" panose="020B0604020202020204" pitchFamily="34" charset="0"/>
              </a:rPr>
              <a:t>Shiftchange</a:t>
            </a:r>
            <a:r>
              <a:rPr lang="en-US" b="0" i="0">
                <a:solidFill>
                  <a:srgbClr val="202122"/>
                </a:solidFill>
                <a:effectLst/>
                <a:latin typeface="Arial" panose="020B0604020202020204" pitchFamily="34" charset="0"/>
              </a:rPr>
              <a:t>.</a:t>
            </a:r>
            <a:endParaRPr lang="en-US"/>
          </a:p>
        </p:txBody>
      </p:sp>
      <p:sp>
        <p:nvSpPr>
          <p:cNvPr id="4" name="Slide Number Placeholder 3"/>
          <p:cNvSpPr>
            <a:spLocks noGrp="1"/>
          </p:cNvSpPr>
          <p:nvPr>
            <p:ph type="sldNum" sz="quarter" idx="5"/>
          </p:nvPr>
        </p:nvSpPr>
        <p:spPr/>
        <p:txBody>
          <a:bodyPr/>
          <a:lstStyle/>
          <a:p>
            <a:fld id="{702A2A0B-2325-49AA-A195-1DC1BA66A573}" type="slidenum">
              <a:rPr lang="en-US" smtClean="0"/>
              <a:t>10</a:t>
            </a:fld>
            <a:endParaRPr lang="en-US"/>
          </a:p>
        </p:txBody>
      </p:sp>
    </p:spTree>
    <p:extLst>
      <p:ext uri="{BB962C8B-B14F-4D97-AF65-F5344CB8AC3E}">
        <p14:creationId xmlns:p14="http://schemas.microsoft.com/office/powerpoint/2010/main" val="27612828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a:t>The best way to familiarize yourself with your materials is to use them!</a:t>
            </a:r>
          </a:p>
          <a:p>
            <a:r>
              <a:rPr lang="en-US" sz="1100"/>
              <a:t>One of the first things you can do after opening a new paint or pencil set is to make a color swatch. A color swatch is a sample of color that allows you to see the dried results of applying your paint on paper. Color swatches are a great way to practice spreading color on paper and giver you a reference to work from when choosing colors for your journal pages. </a:t>
            </a:r>
          </a:p>
          <a:p>
            <a:endParaRPr lang="en-US" sz="1100"/>
          </a:p>
          <a:p>
            <a:r>
              <a:rPr lang="en-US" sz="1100"/>
              <a:t>Another fun way to familiarize yourself with your watercolor pencils is to make a workable color palette right in your journal. A color palette is the range of colors used by an artist to create art. You can put a lot of pigment down on the paper and use your water brush to pick the pigment up and paint with it! Similar to how you might pick up oil paint from a traditional wood palette. </a:t>
            </a:r>
          </a:p>
        </p:txBody>
      </p:sp>
      <p:sp>
        <p:nvSpPr>
          <p:cNvPr id="4" name="Slide Number Placeholder 3"/>
          <p:cNvSpPr>
            <a:spLocks noGrp="1"/>
          </p:cNvSpPr>
          <p:nvPr>
            <p:ph type="sldNum" sz="quarter" idx="5"/>
          </p:nvPr>
        </p:nvSpPr>
        <p:spPr/>
        <p:txBody>
          <a:bodyPr/>
          <a:lstStyle/>
          <a:p>
            <a:pPr defTabSz="931774">
              <a:defRPr/>
            </a:pPr>
            <a:fld id="{702A2A0B-2325-49AA-A195-1DC1BA66A573}" type="slidenum">
              <a:rPr lang="en-US">
                <a:solidFill>
                  <a:prstClr val="black"/>
                </a:solidFill>
                <a:latin typeface="Calibri" panose="020F0502020204030204"/>
              </a:rPr>
              <a:pPr defTabSz="931774">
                <a:defRPr/>
              </a:pPr>
              <a:t>11</a:t>
            </a:fld>
            <a:endParaRPr lang="en-US">
              <a:solidFill>
                <a:prstClr val="black"/>
              </a:solidFill>
              <a:latin typeface="Calibri" panose="020F0502020204030204"/>
            </a:endParaRPr>
          </a:p>
        </p:txBody>
      </p:sp>
    </p:spTree>
    <p:extLst>
      <p:ext uri="{BB962C8B-B14F-4D97-AF65-F5344CB8AC3E}">
        <p14:creationId xmlns:p14="http://schemas.microsoft.com/office/powerpoint/2010/main" val="10793176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a:t>In this class, our goal is to observe and document the natural world while improving our artistic skills and learning new techniques along the way. There are two main ways we can accomplish this goal: field sketching and studio drawing. </a:t>
            </a:r>
          </a:p>
          <a:p>
            <a:endParaRPr lang="en-US" sz="1100"/>
          </a:p>
          <a:p>
            <a:r>
              <a:rPr lang="en-US" sz="1100"/>
              <a:t>Field sketching = quick observational sketches that happen in the field. When field sketching you may find yourself limited for time or materials. The objective here is to get as much  information down on your journal page as possible. Don’t erase, just draw! Think of field sketching as the quick notes you might scribble down in a lecture class. </a:t>
            </a:r>
          </a:p>
          <a:p>
            <a:endParaRPr lang="en-US" sz="1100"/>
          </a:p>
          <a:p>
            <a:r>
              <a:rPr lang="en-US" sz="1100"/>
              <a:t>Studio drawing = an in-depth, time-consuming study of a subject. When drawing in a ‘studio’ (office, library, kitchen table) you get the chance to slow down and really get to know your subject. This is your opportunity to add the details that you may have learned from your field sketch ‘notes’. You can also use reference images from books or the internet to help you piece together a clear picture of your subject. </a:t>
            </a:r>
          </a:p>
          <a:p>
            <a:endParaRPr lang="en-US" sz="1100"/>
          </a:p>
          <a:p>
            <a:r>
              <a:rPr lang="en-US" sz="1100"/>
              <a:t>You can also add found objects to your journals. You can take leaf rubbings and paste them onto a journal page, or you might add a feather you found outside or a pressed flower from your garden. </a:t>
            </a:r>
          </a:p>
          <a:p>
            <a:endParaRPr lang="en-US" sz="1100"/>
          </a:p>
          <a:p>
            <a:r>
              <a:rPr lang="en-US" sz="1100"/>
              <a:t>Whether you’re out in the field or concentrating in your studio, remember to write down any information about your subject you might notice or learn. Take note of the weather, of how many plants or animals you see in the area and write about how or what you feel in the moment. You never know what kind of observation could be important to science, or better yet – important to YOU. </a:t>
            </a:r>
          </a:p>
        </p:txBody>
      </p:sp>
      <p:sp>
        <p:nvSpPr>
          <p:cNvPr id="4" name="Slide Number Placeholder 3"/>
          <p:cNvSpPr>
            <a:spLocks noGrp="1"/>
          </p:cNvSpPr>
          <p:nvPr>
            <p:ph type="sldNum" sz="quarter" idx="5"/>
          </p:nvPr>
        </p:nvSpPr>
        <p:spPr/>
        <p:txBody>
          <a:bodyPr/>
          <a:lstStyle/>
          <a:p>
            <a:fld id="{702A2A0B-2325-49AA-A195-1DC1BA66A573}" type="slidenum">
              <a:rPr lang="en-US" smtClean="0"/>
              <a:t>12</a:t>
            </a:fld>
            <a:endParaRPr lang="en-US"/>
          </a:p>
        </p:txBody>
      </p:sp>
    </p:spTree>
    <p:extLst>
      <p:ext uri="{BB962C8B-B14F-4D97-AF65-F5344CB8AC3E}">
        <p14:creationId xmlns:p14="http://schemas.microsoft.com/office/powerpoint/2010/main" val="1170217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100" dirty="0"/>
              <a:t>And that’s it for our first class!</a:t>
            </a:r>
          </a:p>
          <a:p>
            <a:pPr defTabSz="931774">
              <a:defRPr/>
            </a:pPr>
            <a:r>
              <a:rPr lang="en-US" sz="1100" dirty="0"/>
              <a:t>For Homework:</a:t>
            </a:r>
          </a:p>
          <a:p>
            <a:pPr marL="174708" indent="-174708" defTabSz="931774">
              <a:buFontTx/>
              <a:buChar char="-"/>
              <a:defRPr/>
            </a:pPr>
            <a:r>
              <a:rPr lang="en-US" sz="1100" dirty="0"/>
              <a:t>Decorate or personalize your sketchbook. You can use stickers, fabrics, paper cutouts, tape, </a:t>
            </a:r>
            <a:r>
              <a:rPr lang="en-US" sz="1100" dirty="0" err="1"/>
              <a:t>etc</a:t>
            </a:r>
            <a:r>
              <a:rPr lang="en-US" sz="1100" dirty="0"/>
              <a:t> to decorate the front cover/back cover of your journal. Or you can leave it as is if you like! One thing you should do is write your name on the inside of the front cover. That way if you misplace your journal, someone can contact you and get it back to you. It’s a good idea to include your name, phone number or email address, and/or mailing address. If you aren’t comfortable providing your personal mailing address, you can put down the Garden’s mailing address: </a:t>
            </a:r>
          </a:p>
          <a:p>
            <a:pPr marL="174708" indent="-174708" defTabSz="931774">
              <a:buFontTx/>
              <a:buChar char="-"/>
              <a:defRPr/>
            </a:pPr>
            <a:r>
              <a:rPr lang="en-US" sz="1100" dirty="0"/>
              <a:t>Test your materials and make a color swatch. Get familiar with your watercolor pencils and experiment with the different techniques of getting pigment on paper. </a:t>
            </a:r>
          </a:p>
          <a:p>
            <a:pPr marL="174708" indent="-174708" defTabSz="931774">
              <a:buFontTx/>
              <a:buChar char="-"/>
              <a:defRPr/>
            </a:pPr>
            <a:r>
              <a:rPr lang="en-US" sz="1100" dirty="0"/>
              <a:t>Think about your relationship with the natural world. How interconnected do you feel with nature on a scale of 1 to 7? Find a blank page in your journal and divide it in two by drawing a horizontal line across the page. Write your response to today’s homework in the top half. Keep the bottom half blank! We will revisit this question at the end of class. </a:t>
            </a:r>
          </a:p>
          <a:p>
            <a:pPr marL="174708" indent="-174708" defTabSz="931774">
              <a:buFontTx/>
              <a:buChar char="-"/>
              <a:defRPr/>
            </a:pPr>
            <a:r>
              <a:rPr lang="en-US" sz="1100" dirty="0"/>
              <a:t>You can type out your response or send a photo of your journal page to my email. </a:t>
            </a:r>
          </a:p>
          <a:p>
            <a:pPr marL="174708" indent="-174708" defTabSz="931774">
              <a:buFontTx/>
              <a:buChar char="-"/>
              <a:defRPr/>
            </a:pPr>
            <a:r>
              <a:rPr lang="en-US" sz="1100" dirty="0"/>
              <a:t>Optional: you can prep for the next class’s warm-up activity by drawing five boxes of </a:t>
            </a:r>
            <a:r>
              <a:rPr lang="en-US" sz="1100"/>
              <a:t>different sizes </a:t>
            </a:r>
            <a:r>
              <a:rPr lang="en-US" sz="1100" dirty="0"/>
              <a:t>on a blank page in your nature journal </a:t>
            </a:r>
          </a:p>
          <a:p>
            <a:pPr defTabSz="931774">
              <a:defRPr/>
            </a:pPr>
            <a:endParaRPr lang="en-US" sz="1100" dirty="0"/>
          </a:p>
          <a:p>
            <a:endParaRPr lang="en-US" dirty="0"/>
          </a:p>
        </p:txBody>
      </p:sp>
      <p:sp>
        <p:nvSpPr>
          <p:cNvPr id="4" name="Slide Number Placeholder 3"/>
          <p:cNvSpPr>
            <a:spLocks noGrp="1"/>
          </p:cNvSpPr>
          <p:nvPr>
            <p:ph type="sldNum" sz="quarter" idx="5"/>
          </p:nvPr>
        </p:nvSpPr>
        <p:spPr/>
        <p:txBody>
          <a:bodyPr/>
          <a:lstStyle/>
          <a:p>
            <a:fld id="{702A2A0B-2325-49AA-A195-1DC1BA66A573}" type="slidenum">
              <a:rPr lang="en-US" smtClean="0"/>
              <a:t>13</a:t>
            </a:fld>
            <a:endParaRPr lang="en-US"/>
          </a:p>
        </p:txBody>
      </p:sp>
    </p:spTree>
    <p:extLst>
      <p:ext uri="{BB962C8B-B14F-4D97-AF65-F5344CB8AC3E}">
        <p14:creationId xmlns:p14="http://schemas.microsoft.com/office/powerpoint/2010/main" val="17975633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Questions/Comments/Concerns</a:t>
            </a:r>
          </a:p>
          <a:p>
            <a:endParaRPr lang="en-US"/>
          </a:p>
          <a:p>
            <a:r>
              <a:rPr lang="en-US"/>
              <a:t>Don’t forget to bring your materials to the next class! </a:t>
            </a:r>
          </a:p>
          <a:p>
            <a:r>
              <a:rPr lang="en-US"/>
              <a:t>See you next Saturday </a:t>
            </a:r>
            <a:r>
              <a:rPr lang="en-US">
                <a:sym typeface="Wingdings" panose="05000000000000000000" pitchFamily="2" charset="2"/>
              </a:rPr>
              <a:t> </a:t>
            </a:r>
            <a:endParaRPr lang="en-US"/>
          </a:p>
        </p:txBody>
      </p:sp>
      <p:sp>
        <p:nvSpPr>
          <p:cNvPr id="4" name="Slide Number Placeholder 3"/>
          <p:cNvSpPr>
            <a:spLocks noGrp="1"/>
          </p:cNvSpPr>
          <p:nvPr>
            <p:ph type="sldNum" sz="quarter" idx="5"/>
          </p:nvPr>
        </p:nvSpPr>
        <p:spPr/>
        <p:txBody>
          <a:bodyPr/>
          <a:lstStyle/>
          <a:p>
            <a:fld id="{702A2A0B-2325-49AA-A195-1DC1BA66A573}" type="slidenum">
              <a:rPr lang="en-US" smtClean="0"/>
              <a:t>14</a:t>
            </a:fld>
            <a:endParaRPr lang="en-US"/>
          </a:p>
        </p:txBody>
      </p:sp>
    </p:spTree>
    <p:extLst>
      <p:ext uri="{BB962C8B-B14F-4D97-AF65-F5344CB8AC3E}">
        <p14:creationId xmlns:p14="http://schemas.microsoft.com/office/powerpoint/2010/main" val="29793289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Tx/>
              <a:buChar char="-"/>
            </a:pPr>
            <a:r>
              <a:rPr lang="en-US" sz="1100" dirty="0"/>
              <a:t>Bachelor of Arts in Anthropology from UF</a:t>
            </a:r>
          </a:p>
          <a:p>
            <a:pPr marL="174708" indent="-174708">
              <a:buFontTx/>
              <a:buChar char="-"/>
            </a:pPr>
            <a:r>
              <a:rPr lang="en-US" sz="1100" dirty="0"/>
              <a:t>Have been enjoying art in the outdoors my whole life; nature is my greatest source of inspiration and comfort</a:t>
            </a:r>
          </a:p>
          <a:p>
            <a:pPr marL="174708" indent="-174708">
              <a:buFontTx/>
              <a:buChar char="-"/>
            </a:pPr>
            <a:r>
              <a:rPr lang="en-US" sz="1100" dirty="0"/>
              <a:t>Have been working at the Garden now for ~2 years, love this job because I get to share what I’m passionate about: the natural world around us and our connection to it.</a:t>
            </a:r>
          </a:p>
          <a:p>
            <a:pPr marL="174708" indent="-174708">
              <a:buFontTx/>
              <a:buChar char="-"/>
            </a:pPr>
            <a:r>
              <a:rPr lang="en-US" sz="1100" dirty="0"/>
              <a:t>I’m excited to be here with you and am looking forward to getting to know all of you. </a:t>
            </a:r>
          </a:p>
          <a:p>
            <a:pPr marL="174708" indent="-174708">
              <a:buFontTx/>
              <a:buChar char="-"/>
            </a:pPr>
            <a:endParaRPr lang="en-US" sz="1100" dirty="0"/>
          </a:p>
          <a:p>
            <a:r>
              <a:rPr lang="en-US" sz="1100" dirty="0"/>
              <a:t>All images used in these PowerPoints are my hand-drawn (or tablet-drawn) illustrations, unless otherwise stated. </a:t>
            </a:r>
          </a:p>
        </p:txBody>
      </p:sp>
      <p:sp>
        <p:nvSpPr>
          <p:cNvPr id="4" name="Slide Number Placeholder 3"/>
          <p:cNvSpPr>
            <a:spLocks noGrp="1"/>
          </p:cNvSpPr>
          <p:nvPr>
            <p:ph type="sldNum" sz="quarter" idx="5"/>
          </p:nvPr>
        </p:nvSpPr>
        <p:spPr/>
        <p:txBody>
          <a:bodyPr/>
          <a:lstStyle/>
          <a:p>
            <a:fld id="{702A2A0B-2325-49AA-A195-1DC1BA66A573}" type="slidenum">
              <a:rPr lang="en-US" smtClean="0"/>
              <a:t>2</a:t>
            </a:fld>
            <a:endParaRPr lang="en-US"/>
          </a:p>
        </p:txBody>
      </p:sp>
    </p:spTree>
    <p:extLst>
      <p:ext uri="{BB962C8B-B14F-4D97-AF65-F5344CB8AC3E}">
        <p14:creationId xmlns:p14="http://schemas.microsoft.com/office/powerpoint/2010/main" val="23042961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2A2A0B-2325-49AA-A195-1DC1BA66A573}" type="slidenum">
              <a:rPr lang="en-US" smtClean="0"/>
              <a:t>3</a:t>
            </a:fld>
            <a:endParaRPr lang="en-US"/>
          </a:p>
        </p:txBody>
      </p:sp>
    </p:spTree>
    <p:extLst>
      <p:ext uri="{BB962C8B-B14F-4D97-AF65-F5344CB8AC3E}">
        <p14:creationId xmlns:p14="http://schemas.microsoft.com/office/powerpoint/2010/main" val="37962058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a:t>What is a nature journal? </a:t>
            </a:r>
          </a:p>
          <a:p>
            <a:r>
              <a:rPr lang="en-US" sz="1100"/>
              <a:t>The long answer: </a:t>
            </a:r>
            <a:r>
              <a:rPr lang="en-US" sz="1100">
                <a:solidFill>
                  <a:srgbClr val="0C0B0C"/>
                </a:solidFill>
                <a:latin typeface="WordVisi_MSFontService"/>
              </a:rPr>
              <a:t>an illustrated journal where you document your observations, questions, and connections to nature.</a:t>
            </a:r>
          </a:p>
          <a:p>
            <a:r>
              <a:rPr lang="en-US" sz="1100">
                <a:solidFill>
                  <a:srgbClr val="0C0B0C"/>
                </a:solidFill>
                <a:latin typeface="WordVisi_MSFontService"/>
              </a:rPr>
              <a:t>The short answer: whatever you want it to be!</a:t>
            </a:r>
          </a:p>
          <a:p>
            <a:r>
              <a:rPr lang="en-US" sz="1100">
                <a:solidFill>
                  <a:srgbClr val="0C0B0C"/>
                </a:solidFill>
                <a:latin typeface="WordVisi_MSFontService"/>
              </a:rPr>
              <a:t>Your nature journal reflects how you interact with your surroundings. In the next 8 weeks, we will explore how to observe and document what we experience in our environment through art. </a:t>
            </a:r>
            <a:endParaRPr lang="en-US" sz="1100"/>
          </a:p>
        </p:txBody>
      </p:sp>
      <p:sp>
        <p:nvSpPr>
          <p:cNvPr id="4" name="Slide Number Placeholder 3"/>
          <p:cNvSpPr>
            <a:spLocks noGrp="1"/>
          </p:cNvSpPr>
          <p:nvPr>
            <p:ph type="sldNum" sz="quarter" idx="5"/>
          </p:nvPr>
        </p:nvSpPr>
        <p:spPr/>
        <p:txBody>
          <a:bodyPr/>
          <a:lstStyle/>
          <a:p>
            <a:fld id="{702A2A0B-2325-49AA-A195-1DC1BA66A573}" type="slidenum">
              <a:rPr lang="en-US" smtClean="0"/>
              <a:t>4</a:t>
            </a:fld>
            <a:endParaRPr lang="en-US"/>
          </a:p>
        </p:txBody>
      </p:sp>
    </p:spTree>
    <p:extLst>
      <p:ext uri="{BB962C8B-B14F-4D97-AF65-F5344CB8AC3E}">
        <p14:creationId xmlns:p14="http://schemas.microsoft.com/office/powerpoint/2010/main" val="10416991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r>
              <a:rPr lang="en-US" sz="1100">
                <a:solidFill>
                  <a:srgbClr val="000000"/>
                </a:solidFill>
                <a:latin typeface="Calibri" panose="020F0502020204030204" pitchFamily="34" charset="0"/>
              </a:rPr>
              <a:t>Each class is about an hour and thirty minutes total, though we strongly encourage you to log on early at 9:30 for optional social time and fun ice breaker activities. You can also use Google Classroom to post pictures of your journal pages, chat with each other, and ask questions. </a:t>
            </a:r>
          </a:p>
          <a:p>
            <a:pPr algn="l" rtl="0" fontAlgn="base">
              <a:buFont typeface="Arial" panose="020B0604020202020204" pitchFamily="34" charset="0"/>
              <a:buNone/>
            </a:pPr>
            <a:endParaRPr lang="en-US" sz="1100">
              <a:solidFill>
                <a:srgbClr val="000000"/>
              </a:solidFill>
              <a:latin typeface="Calibri" panose="020F0502020204030204" pitchFamily="34" charset="0"/>
            </a:endParaRPr>
          </a:p>
          <a:p>
            <a:pPr algn="l" rtl="0" fontAlgn="base">
              <a:buFont typeface="Arial" panose="020B0604020202020204" pitchFamily="34" charset="0"/>
              <a:buNone/>
            </a:pPr>
            <a:r>
              <a:rPr lang="en-US" sz="1100">
                <a:solidFill>
                  <a:srgbClr val="000000"/>
                </a:solidFill>
                <a:latin typeface="Calibri" panose="020F0502020204030204" pitchFamily="34" charset="0"/>
              </a:rPr>
              <a:t>Social Ice breaker (20 minutes) </a:t>
            </a:r>
          </a:p>
          <a:p>
            <a:pPr algn="l" rtl="0" fontAlgn="base">
              <a:buFont typeface="Arial" panose="020B0604020202020204" pitchFamily="34" charset="0"/>
              <a:buNone/>
            </a:pPr>
            <a:r>
              <a:rPr lang="en-US" sz="1100">
                <a:solidFill>
                  <a:srgbClr val="000000"/>
                </a:solidFill>
                <a:latin typeface="Calibri" panose="020F0502020204030204" pitchFamily="34" charset="0"/>
              </a:rPr>
              <a:t>Warm up drawing exercise (5 minutes) </a:t>
            </a:r>
          </a:p>
          <a:p>
            <a:pPr algn="l" rtl="0" fontAlgn="base">
              <a:buFont typeface="Arial" panose="020B0604020202020204" pitchFamily="34" charset="0"/>
              <a:buNone/>
            </a:pPr>
            <a:r>
              <a:rPr lang="en-US" sz="1100">
                <a:solidFill>
                  <a:srgbClr val="000000"/>
                </a:solidFill>
                <a:latin typeface="Calibri" panose="020F0502020204030204" pitchFamily="34" charset="0"/>
              </a:rPr>
              <a:t>Class lecture and Homework assignment (30 minutes) </a:t>
            </a:r>
          </a:p>
          <a:p>
            <a:pPr algn="l" rtl="0" fontAlgn="base">
              <a:buFont typeface="Arial" panose="020B0604020202020204" pitchFamily="34" charset="0"/>
              <a:buNone/>
            </a:pPr>
            <a:r>
              <a:rPr lang="en-US" sz="1100">
                <a:solidFill>
                  <a:srgbClr val="000000"/>
                </a:solidFill>
                <a:latin typeface="Calibri" panose="020F0502020204030204" pitchFamily="34" charset="0"/>
              </a:rPr>
              <a:t>Break Time! (5 minutes)</a:t>
            </a:r>
          </a:p>
          <a:p>
            <a:pPr algn="l" rtl="0" fontAlgn="base">
              <a:buFont typeface="Arial" panose="020B0604020202020204" pitchFamily="34" charset="0"/>
              <a:buNone/>
            </a:pPr>
            <a:r>
              <a:rPr lang="en-US" sz="1100">
                <a:solidFill>
                  <a:srgbClr val="000000"/>
                </a:solidFill>
                <a:latin typeface="Calibri" panose="020F0502020204030204" pitchFamily="34" charset="0"/>
              </a:rPr>
              <a:t>Demos (30 minutes) </a:t>
            </a:r>
          </a:p>
          <a:p>
            <a:pPr algn="l" rtl="0" fontAlgn="base">
              <a:buFont typeface="Arial" panose="020B0604020202020204" pitchFamily="34" charset="0"/>
              <a:buNone/>
            </a:pPr>
            <a:r>
              <a:rPr lang="en-US" sz="1100">
                <a:solidFill>
                  <a:srgbClr val="000000"/>
                </a:solidFill>
                <a:latin typeface="Calibri" panose="020F0502020204030204" pitchFamily="34" charset="0"/>
              </a:rPr>
              <a:t>Discussion/Questions (5 minutes) </a:t>
            </a:r>
          </a:p>
          <a:p>
            <a:pPr algn="l" rtl="0" fontAlgn="base">
              <a:buFont typeface="Arial" panose="020B0604020202020204" pitchFamily="34" charset="0"/>
              <a:buNone/>
            </a:pPr>
            <a:endParaRPr lang="en-US" sz="1100">
              <a:solidFill>
                <a:srgbClr val="000000"/>
              </a:solidFill>
              <a:latin typeface="Calibri" panose="020F0502020204030204" pitchFamily="34" charset="0"/>
            </a:endParaRPr>
          </a:p>
          <a:p>
            <a:pPr algn="l" rtl="0" fontAlgn="base">
              <a:buFont typeface="Arial" panose="020B0604020202020204" pitchFamily="34" charset="0"/>
              <a:buNone/>
            </a:pPr>
            <a:r>
              <a:rPr lang="en-US" sz="1100">
                <a:solidFill>
                  <a:srgbClr val="000000"/>
                </a:solidFill>
                <a:latin typeface="Calibri" panose="020F0502020204030204" pitchFamily="34" charset="0"/>
              </a:rPr>
              <a:t>Times may vary. </a:t>
            </a:r>
          </a:p>
          <a:p>
            <a:pPr algn="l" rtl="0" fontAlgn="base">
              <a:buFont typeface="Arial" panose="020B0604020202020204" pitchFamily="34" charset="0"/>
              <a:buNone/>
            </a:pPr>
            <a:r>
              <a:rPr lang="en-US" sz="1100">
                <a:solidFill>
                  <a:srgbClr val="000000"/>
                </a:solidFill>
                <a:latin typeface="Calibri" panose="020F0502020204030204" pitchFamily="34" charset="0"/>
              </a:rPr>
              <a:t>Bring all your nature journal materials with you to each class and have them handy. We’ll start each class by doing a short warm-up together using our materials. </a:t>
            </a:r>
          </a:p>
          <a:p>
            <a:pPr algn="l" rtl="0" fontAlgn="base">
              <a:buFont typeface="Arial" panose="020B0604020202020204" pitchFamily="34" charset="0"/>
              <a:buNone/>
            </a:pPr>
            <a:r>
              <a:rPr lang="en-US" sz="1100">
                <a:solidFill>
                  <a:srgbClr val="000000"/>
                </a:solidFill>
                <a:latin typeface="Calibri" panose="020F0502020204030204" pitchFamily="34" charset="0"/>
              </a:rPr>
              <a:t>Recordings will be accessible on YouTube. You’ll get a link in the post class email. </a:t>
            </a:r>
          </a:p>
          <a:p>
            <a:pPr algn="l" rtl="0" fontAlgn="base">
              <a:buFont typeface="Arial" panose="020B0604020202020204" pitchFamily="34" charset="0"/>
              <a:buNone/>
            </a:pPr>
            <a:r>
              <a:rPr lang="en-US" sz="1100">
                <a:solidFill>
                  <a:srgbClr val="000000"/>
                </a:solidFill>
                <a:latin typeface="Calibri" panose="020F0502020204030204" pitchFamily="34" charset="0"/>
              </a:rPr>
              <a:t>Every Wednesday you have the option of attending in-person mid week meetups at the Garden. If you have any questions for me or would like to talk face to face, you can meet me at the meetup! These in-person sessions are considered  my ‘office hours’, and I will be present at each for the first 30 minutes. </a:t>
            </a:r>
          </a:p>
          <a:p>
            <a:pPr algn="l" rtl="0" fontAlgn="base">
              <a:buFont typeface="Arial" panose="020B0604020202020204" pitchFamily="34" charset="0"/>
              <a:buNone/>
            </a:pPr>
            <a:r>
              <a:rPr lang="en-US" sz="1100">
                <a:solidFill>
                  <a:srgbClr val="000000"/>
                </a:solidFill>
                <a:latin typeface="Calibri" panose="020F0502020204030204" pitchFamily="34" charset="0"/>
              </a:rPr>
              <a:t>Be sure to check your agendas! There are important dates in there that you need to know for the culminating event. </a:t>
            </a:r>
          </a:p>
          <a:p>
            <a:endParaRPr lang="en-US"/>
          </a:p>
        </p:txBody>
      </p:sp>
      <p:sp>
        <p:nvSpPr>
          <p:cNvPr id="4" name="Slide Number Placeholder 3"/>
          <p:cNvSpPr>
            <a:spLocks noGrp="1"/>
          </p:cNvSpPr>
          <p:nvPr>
            <p:ph type="sldNum" sz="quarter" idx="5"/>
          </p:nvPr>
        </p:nvSpPr>
        <p:spPr/>
        <p:txBody>
          <a:bodyPr/>
          <a:lstStyle/>
          <a:p>
            <a:fld id="{702A2A0B-2325-49AA-A195-1DC1BA66A573}" type="slidenum">
              <a:rPr lang="en-US" smtClean="0"/>
              <a:t>5</a:t>
            </a:fld>
            <a:endParaRPr lang="en-US"/>
          </a:p>
        </p:txBody>
      </p:sp>
    </p:spTree>
    <p:extLst>
      <p:ext uri="{BB962C8B-B14F-4D97-AF65-F5344CB8AC3E}">
        <p14:creationId xmlns:p14="http://schemas.microsoft.com/office/powerpoint/2010/main" val="6600618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r>
              <a:rPr lang="en-US" sz="1100">
                <a:solidFill>
                  <a:srgbClr val="000000"/>
                </a:solidFill>
                <a:latin typeface="Calibri" panose="020F0502020204030204" pitchFamily="34" charset="0"/>
              </a:rPr>
              <a:t>Why is Nature Journaling all that and a bag of cats? (Alternatively, What makes Nature Journaling so special?)  </a:t>
            </a:r>
          </a:p>
          <a:p>
            <a:pPr algn="l" rtl="0" fontAlgn="base">
              <a:buFont typeface="Arial" panose="020B0604020202020204" pitchFamily="34" charset="0"/>
              <a:buNone/>
            </a:pPr>
            <a:r>
              <a:rPr lang="en-US" sz="1100">
                <a:solidFill>
                  <a:srgbClr val="000000"/>
                </a:solidFill>
                <a:latin typeface="Calibri" panose="020F0502020204030204" pitchFamily="34" charset="0"/>
              </a:rPr>
              <a:t>It allows you to: EEEE!  </a:t>
            </a:r>
          </a:p>
          <a:p>
            <a:pPr algn="l" rtl="0" fontAlgn="base">
              <a:buFont typeface="Arial" panose="020B0604020202020204" pitchFamily="34" charset="0"/>
              <a:buNone/>
            </a:pPr>
            <a:endParaRPr lang="en-US" sz="1100">
              <a:solidFill>
                <a:srgbClr val="000000"/>
              </a:solidFill>
              <a:latin typeface="Calibri" panose="020F0502020204030204" pitchFamily="34" charset="0"/>
            </a:endParaRPr>
          </a:p>
          <a:p>
            <a:pPr algn="l" rtl="0" fontAlgn="base">
              <a:buFont typeface="Arial" panose="020B0604020202020204" pitchFamily="34" charset="0"/>
              <a:buNone/>
            </a:pPr>
            <a:r>
              <a:rPr lang="en-US" sz="1100" b="1">
                <a:solidFill>
                  <a:srgbClr val="000000"/>
                </a:solidFill>
                <a:latin typeface="Calibri" panose="020F0502020204030204" pitchFamily="34" charset="0"/>
              </a:rPr>
              <a:t>Explore</a:t>
            </a:r>
            <a:r>
              <a:rPr lang="en-US" sz="1100">
                <a:solidFill>
                  <a:srgbClr val="000000"/>
                </a:solidFill>
                <a:latin typeface="Calibri" panose="020F0502020204030204" pitchFamily="34" charset="0"/>
              </a:rPr>
              <a:t> your surroundings and develop a deeper appreciation for the natural world. </a:t>
            </a:r>
          </a:p>
          <a:p>
            <a:pPr algn="l" rtl="0" fontAlgn="base">
              <a:buFont typeface="Arial" panose="020B0604020202020204" pitchFamily="34" charset="0"/>
              <a:buNone/>
            </a:pPr>
            <a:r>
              <a:rPr lang="en-US" sz="1100" b="1">
                <a:solidFill>
                  <a:srgbClr val="000000"/>
                </a:solidFill>
                <a:latin typeface="Calibri" panose="020F0502020204030204" pitchFamily="34" charset="0"/>
              </a:rPr>
              <a:t>Express</a:t>
            </a:r>
            <a:r>
              <a:rPr lang="en-US" sz="1100">
                <a:solidFill>
                  <a:srgbClr val="000000"/>
                </a:solidFill>
                <a:latin typeface="Calibri" panose="020F0502020204030204" pitchFamily="34" charset="0"/>
              </a:rPr>
              <a:t> yourself through art and writing. Keeping a detailed journal of your thoughts and notes can also act as an archive of your memories.  </a:t>
            </a:r>
          </a:p>
          <a:p>
            <a:pPr algn="l" rtl="0" fontAlgn="base">
              <a:buFont typeface="Arial" panose="020B0604020202020204" pitchFamily="34" charset="0"/>
              <a:buNone/>
            </a:pPr>
            <a:r>
              <a:rPr lang="en-US" sz="1100" b="1">
                <a:solidFill>
                  <a:srgbClr val="000000"/>
                </a:solidFill>
                <a:latin typeface="Calibri" panose="020F0502020204030204" pitchFamily="34" charset="0"/>
              </a:rPr>
              <a:t>Educate</a:t>
            </a:r>
            <a:r>
              <a:rPr lang="en-US" sz="1100">
                <a:solidFill>
                  <a:srgbClr val="000000"/>
                </a:solidFill>
                <a:latin typeface="Calibri" panose="020F0502020204030204" pitchFamily="34" charset="0"/>
              </a:rPr>
              <a:t> yourself and others on the plants and animals you see in nature. Through nature journaling, you will learn about your environment and your connections to it. </a:t>
            </a:r>
          </a:p>
          <a:p>
            <a:pPr algn="l" rtl="0" fontAlgn="base">
              <a:buFont typeface="Arial" panose="020B0604020202020204" pitchFamily="34" charset="0"/>
              <a:buNone/>
            </a:pPr>
            <a:r>
              <a:rPr lang="en-US" sz="1100" b="1">
                <a:solidFill>
                  <a:srgbClr val="000000"/>
                </a:solidFill>
                <a:latin typeface="Calibri" panose="020F0502020204030204" pitchFamily="34" charset="0"/>
              </a:rPr>
              <a:t>Experiment</a:t>
            </a:r>
            <a:r>
              <a:rPr lang="en-US" sz="1100">
                <a:solidFill>
                  <a:srgbClr val="000000"/>
                </a:solidFill>
                <a:latin typeface="Calibri" panose="020F0502020204030204" pitchFamily="34" charset="0"/>
              </a:rPr>
              <a:t> with your creativity! Nature journaling will give you the opportunity to improve your skills as an artist, as well as discover new techniques and materials to make art with. </a:t>
            </a:r>
          </a:p>
          <a:p>
            <a:endParaRPr lang="en-US"/>
          </a:p>
        </p:txBody>
      </p:sp>
      <p:sp>
        <p:nvSpPr>
          <p:cNvPr id="4" name="Slide Number Placeholder 3"/>
          <p:cNvSpPr>
            <a:spLocks noGrp="1"/>
          </p:cNvSpPr>
          <p:nvPr>
            <p:ph type="sldNum" sz="quarter" idx="5"/>
          </p:nvPr>
        </p:nvSpPr>
        <p:spPr/>
        <p:txBody>
          <a:bodyPr/>
          <a:lstStyle/>
          <a:p>
            <a:fld id="{702A2A0B-2325-49AA-A195-1DC1BA66A573}" type="slidenum">
              <a:rPr lang="en-US" smtClean="0"/>
              <a:t>6</a:t>
            </a:fld>
            <a:endParaRPr lang="en-US"/>
          </a:p>
        </p:txBody>
      </p:sp>
    </p:spTree>
    <p:extLst>
      <p:ext uri="{BB962C8B-B14F-4D97-AF65-F5344CB8AC3E}">
        <p14:creationId xmlns:p14="http://schemas.microsoft.com/office/powerpoint/2010/main" val="31752159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a:solidFill>
                  <a:srgbClr val="000000"/>
                </a:solidFill>
                <a:latin typeface="Calibri" panose="020F0502020204030204" pitchFamily="34" charset="0"/>
              </a:rPr>
              <a:t>The Nature Journal kit you received includes the basic materials you’ll need for getting started on your journal pages. These materials are portable and easy to use, which are very important features when it comes to nature journaling.</a:t>
            </a:r>
          </a:p>
          <a:p>
            <a:endParaRPr lang="en-US" sz="1100">
              <a:solidFill>
                <a:srgbClr val="000000"/>
              </a:solidFill>
              <a:latin typeface="Calibri" panose="020F0502020204030204" pitchFamily="34" charset="0"/>
            </a:endParaRPr>
          </a:p>
          <a:p>
            <a:r>
              <a:rPr lang="en-US" sz="1100">
                <a:solidFill>
                  <a:srgbClr val="000000"/>
                </a:solidFill>
                <a:latin typeface="Calibri" panose="020F0502020204030204" pitchFamily="34" charset="0"/>
              </a:rPr>
              <a:t>Some of the best nature journaling happens outside – in nature! Having a ‘journal kit’ ready to go will make it easier for you to transport your materials, which in turn increases your motivation to journal. </a:t>
            </a:r>
          </a:p>
          <a:p>
            <a:r>
              <a:rPr lang="en-US" sz="1100">
                <a:solidFill>
                  <a:srgbClr val="000000"/>
                </a:solidFill>
                <a:latin typeface="Calibri" panose="020F0502020204030204" pitchFamily="34" charset="0"/>
              </a:rPr>
              <a:t>When out ‘in the field’, only carry what you absolutely know you will use. It’s much better to only bring a pen and your journal, and sketch for three pages than to bring a whole set of paints and only color half a page. You can always save the paints for when you get back home.</a:t>
            </a:r>
          </a:p>
          <a:p>
            <a:endParaRPr lang="en-US" sz="1100">
              <a:solidFill>
                <a:srgbClr val="000000"/>
              </a:solidFill>
              <a:latin typeface="Calibri" panose="020F0502020204030204" pitchFamily="34" charset="0"/>
            </a:endParaRPr>
          </a:p>
          <a:p>
            <a:r>
              <a:rPr lang="en-US" sz="1100">
                <a:solidFill>
                  <a:srgbClr val="000000"/>
                </a:solidFill>
                <a:latin typeface="Calibri" panose="020F0502020204030204" pitchFamily="34" charset="0"/>
              </a:rPr>
              <a:t>And don’t forget these essentials! Water, hat, sunscreen, and bug spray. Always consider the weather and STAY HYDRATED. </a:t>
            </a:r>
            <a:endParaRPr lang="en-US" sz="1100"/>
          </a:p>
        </p:txBody>
      </p:sp>
      <p:sp>
        <p:nvSpPr>
          <p:cNvPr id="4" name="Slide Number Placeholder 3"/>
          <p:cNvSpPr>
            <a:spLocks noGrp="1"/>
          </p:cNvSpPr>
          <p:nvPr>
            <p:ph type="sldNum" sz="quarter" idx="5"/>
          </p:nvPr>
        </p:nvSpPr>
        <p:spPr/>
        <p:txBody>
          <a:bodyPr/>
          <a:lstStyle/>
          <a:p>
            <a:fld id="{702A2A0B-2325-49AA-A195-1DC1BA66A573}" type="slidenum">
              <a:rPr lang="en-US" smtClean="0"/>
              <a:t>7</a:t>
            </a:fld>
            <a:endParaRPr lang="en-US"/>
          </a:p>
        </p:txBody>
      </p:sp>
    </p:spTree>
    <p:extLst>
      <p:ext uri="{BB962C8B-B14F-4D97-AF65-F5344CB8AC3E}">
        <p14:creationId xmlns:p14="http://schemas.microsoft.com/office/powerpoint/2010/main" val="8930543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a:t>Everyone has a different approach to how they use their materials. Don’t worry, there is no wrong way! If you find a method that works for you keep practicing and experimenting.</a:t>
            </a:r>
          </a:p>
          <a:p>
            <a:r>
              <a:rPr lang="en-US" sz="1100"/>
              <a:t>Feel free to personalize your material kit too! If you have a favorite pen or pencil, add that to your nature journal bag. You can also use other types of paints or media in your journal: try out some acrylic or gouache if you like, do a little collage on a page here and there, and add found objects. The key is to EXPERIMENT with whatever interests you. These are your tools; you should have fun using them! </a:t>
            </a:r>
          </a:p>
          <a:p>
            <a:r>
              <a:rPr lang="en-US" sz="1100"/>
              <a:t>Ask yourself: Does this pencil/pen/brush/paint spark joy???</a:t>
            </a:r>
          </a:p>
          <a:p>
            <a:r>
              <a:rPr lang="en-US" sz="1100"/>
              <a:t>Throughout this course we’ll be going over useful tips on how to use the materials included in your kit, as well as multiple techniques to help you communicate what you see on paper. </a:t>
            </a:r>
          </a:p>
          <a:p>
            <a:r>
              <a:rPr lang="en-US" sz="1100"/>
              <a:t>First, let’s go over the basics to familiarize ourselves with our tools. </a:t>
            </a:r>
          </a:p>
        </p:txBody>
      </p:sp>
      <p:sp>
        <p:nvSpPr>
          <p:cNvPr id="4" name="Slide Number Placeholder 3"/>
          <p:cNvSpPr>
            <a:spLocks noGrp="1"/>
          </p:cNvSpPr>
          <p:nvPr>
            <p:ph type="sldNum" sz="quarter" idx="5"/>
          </p:nvPr>
        </p:nvSpPr>
        <p:spPr/>
        <p:txBody>
          <a:bodyPr/>
          <a:lstStyle/>
          <a:p>
            <a:fld id="{702A2A0B-2325-49AA-A195-1DC1BA66A573}" type="slidenum">
              <a:rPr lang="en-US" smtClean="0"/>
              <a:t>8</a:t>
            </a:fld>
            <a:endParaRPr lang="en-US"/>
          </a:p>
        </p:txBody>
      </p:sp>
    </p:spTree>
    <p:extLst>
      <p:ext uri="{BB962C8B-B14F-4D97-AF65-F5344CB8AC3E}">
        <p14:creationId xmlns:p14="http://schemas.microsoft.com/office/powerpoint/2010/main" val="25456367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a:t>Your </a:t>
            </a:r>
            <a:r>
              <a:rPr lang="en-US" sz="1100" err="1"/>
              <a:t>waterbrush</a:t>
            </a:r>
            <a:r>
              <a:rPr lang="en-US" sz="1100"/>
              <a:t> will allow you to paint on the go!</a:t>
            </a:r>
          </a:p>
          <a:p>
            <a:endParaRPr lang="en-US" sz="1100"/>
          </a:p>
          <a:p>
            <a:r>
              <a:rPr lang="en-US" sz="1100"/>
              <a:t>To fill:</a:t>
            </a:r>
          </a:p>
          <a:p>
            <a:pPr marL="174708" indent="-174708">
              <a:buFontTx/>
              <a:buChar char="-"/>
            </a:pPr>
            <a:r>
              <a:rPr lang="en-US" sz="1100"/>
              <a:t>Unscrew the top of the brush by twisting it gently to the left.</a:t>
            </a:r>
          </a:p>
          <a:p>
            <a:pPr marL="174708" indent="-174708">
              <a:buFontTx/>
              <a:buChar char="-"/>
            </a:pPr>
            <a:r>
              <a:rPr lang="en-US" sz="1100"/>
              <a:t>Squeeze the barrel of the brush, dip it in a cup of water (make sure the black nib on the inside of the brush contacts the water), and release the barrel to let water in. You can also hold the barrel up to running water from a faucet.</a:t>
            </a:r>
          </a:p>
          <a:p>
            <a:pPr marL="174708" indent="-174708">
              <a:buFontTx/>
              <a:buChar char="-"/>
            </a:pPr>
            <a:r>
              <a:rPr lang="en-US" sz="1100"/>
              <a:t>Screw the brush head back on by twisting it to the right. </a:t>
            </a:r>
          </a:p>
          <a:p>
            <a:pPr marL="174708" indent="-174708">
              <a:buFontTx/>
              <a:buChar char="-"/>
            </a:pPr>
            <a:r>
              <a:rPr lang="en-US" sz="1100"/>
              <a:t>Voila, ready to use! </a:t>
            </a:r>
          </a:p>
          <a:p>
            <a:pPr marL="174708" indent="-174708">
              <a:buFontTx/>
              <a:buChar char="-"/>
            </a:pPr>
            <a:endParaRPr lang="en-US" sz="1100"/>
          </a:p>
          <a:p>
            <a:r>
              <a:rPr lang="en-US" sz="1100"/>
              <a:t>To use:</a:t>
            </a:r>
          </a:p>
          <a:p>
            <a:r>
              <a:rPr lang="en-US" sz="1100"/>
              <a:t>- Hold the brush so that the brush head faces down.</a:t>
            </a:r>
          </a:p>
          <a:p>
            <a:pPr marL="174708" indent="-174708">
              <a:buFontTx/>
              <a:buChar char="-"/>
            </a:pPr>
            <a:r>
              <a:rPr lang="en-US" sz="1100"/>
              <a:t>Gently squeeze the barrel of the brush so a small amount of water coats the brush head.</a:t>
            </a:r>
          </a:p>
          <a:p>
            <a:pPr marL="174708" indent="-174708">
              <a:buFontTx/>
              <a:buChar char="-"/>
            </a:pPr>
            <a:r>
              <a:rPr lang="en-US" sz="1100"/>
              <a:t>And you’re ready to paint!</a:t>
            </a:r>
          </a:p>
          <a:p>
            <a:pPr marL="174708" indent="-174708">
              <a:buFontTx/>
              <a:buChar char="-"/>
            </a:pPr>
            <a:r>
              <a:rPr lang="en-US" sz="1100"/>
              <a:t>Remember: the amount of water on your brush will affect the amount of color you put down on paper. Start slow with a little bit of water at a time. </a:t>
            </a:r>
          </a:p>
          <a:p>
            <a:endParaRPr lang="en-US"/>
          </a:p>
        </p:txBody>
      </p:sp>
      <p:sp>
        <p:nvSpPr>
          <p:cNvPr id="4" name="Slide Number Placeholder 3"/>
          <p:cNvSpPr>
            <a:spLocks noGrp="1"/>
          </p:cNvSpPr>
          <p:nvPr>
            <p:ph type="sldNum" sz="quarter" idx="5"/>
          </p:nvPr>
        </p:nvSpPr>
        <p:spPr/>
        <p:txBody>
          <a:bodyPr/>
          <a:lstStyle/>
          <a:p>
            <a:fld id="{702A2A0B-2325-49AA-A195-1DC1BA66A573}" type="slidenum">
              <a:rPr lang="en-US" smtClean="0"/>
              <a:t>9</a:t>
            </a:fld>
            <a:endParaRPr lang="en-US"/>
          </a:p>
        </p:txBody>
      </p:sp>
    </p:spTree>
    <p:extLst>
      <p:ext uri="{BB962C8B-B14F-4D97-AF65-F5344CB8AC3E}">
        <p14:creationId xmlns:p14="http://schemas.microsoft.com/office/powerpoint/2010/main" val="11020225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320B7-21C8-46BA-AF4E-3EBBB64A8EF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26686A7-03B7-421B-99DF-272A3ACA73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E30580-8CBF-4A48-8203-7F44C53E21E3}"/>
              </a:ext>
            </a:extLst>
          </p:cNvPr>
          <p:cNvSpPr>
            <a:spLocks noGrp="1"/>
          </p:cNvSpPr>
          <p:nvPr>
            <p:ph type="dt" sz="half" idx="10"/>
          </p:nvPr>
        </p:nvSpPr>
        <p:spPr/>
        <p:txBody>
          <a:bodyPr/>
          <a:lstStyle/>
          <a:p>
            <a:fld id="{3940C304-EABD-4D8E-BDB1-C9E10E726F82}" type="datetimeFigureOut">
              <a:rPr lang="en-US" smtClean="0"/>
              <a:t>4/9/2024</a:t>
            </a:fld>
            <a:endParaRPr lang="en-US"/>
          </a:p>
        </p:txBody>
      </p:sp>
      <p:sp>
        <p:nvSpPr>
          <p:cNvPr id="5" name="Footer Placeholder 4">
            <a:extLst>
              <a:ext uri="{FF2B5EF4-FFF2-40B4-BE49-F238E27FC236}">
                <a16:creationId xmlns:a16="http://schemas.microsoft.com/office/drawing/2014/main" id="{C77AEB91-04BD-4F6E-A38F-A4A7D5D82F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1B5CCC-246F-4B67-9ADD-4B4A1CFB7F4A}"/>
              </a:ext>
            </a:extLst>
          </p:cNvPr>
          <p:cNvSpPr>
            <a:spLocks noGrp="1"/>
          </p:cNvSpPr>
          <p:nvPr>
            <p:ph type="sldNum" sz="quarter" idx="12"/>
          </p:nvPr>
        </p:nvSpPr>
        <p:spPr/>
        <p:txBody>
          <a:bodyPr/>
          <a:lstStyle/>
          <a:p>
            <a:fld id="{3D2F9DC2-9F12-4526-A177-EDDB464B9D11}" type="slidenum">
              <a:rPr lang="en-US" smtClean="0"/>
              <a:t>‹#›</a:t>
            </a:fld>
            <a:endParaRPr lang="en-US"/>
          </a:p>
        </p:txBody>
      </p:sp>
    </p:spTree>
    <p:extLst>
      <p:ext uri="{BB962C8B-B14F-4D97-AF65-F5344CB8AC3E}">
        <p14:creationId xmlns:p14="http://schemas.microsoft.com/office/powerpoint/2010/main" val="1924727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D7FE1-1CC5-4BB9-A082-E939DA41FBF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5347B54-E2DD-4342-8FD1-89C1E39595F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ABFEAF-98F0-4891-A728-0ED1F675DE4D}"/>
              </a:ext>
            </a:extLst>
          </p:cNvPr>
          <p:cNvSpPr>
            <a:spLocks noGrp="1"/>
          </p:cNvSpPr>
          <p:nvPr>
            <p:ph type="dt" sz="half" idx="10"/>
          </p:nvPr>
        </p:nvSpPr>
        <p:spPr/>
        <p:txBody>
          <a:bodyPr/>
          <a:lstStyle/>
          <a:p>
            <a:fld id="{3940C304-EABD-4D8E-BDB1-C9E10E726F82}" type="datetimeFigureOut">
              <a:rPr lang="en-US" smtClean="0"/>
              <a:t>4/9/2024</a:t>
            </a:fld>
            <a:endParaRPr lang="en-US"/>
          </a:p>
        </p:txBody>
      </p:sp>
      <p:sp>
        <p:nvSpPr>
          <p:cNvPr id="5" name="Footer Placeholder 4">
            <a:extLst>
              <a:ext uri="{FF2B5EF4-FFF2-40B4-BE49-F238E27FC236}">
                <a16:creationId xmlns:a16="http://schemas.microsoft.com/office/drawing/2014/main" id="{E3FD23B6-C18F-43BF-8865-8403FA1E55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A18B2C-233B-4BA1-BDA0-249A54F5AE20}"/>
              </a:ext>
            </a:extLst>
          </p:cNvPr>
          <p:cNvSpPr>
            <a:spLocks noGrp="1"/>
          </p:cNvSpPr>
          <p:nvPr>
            <p:ph type="sldNum" sz="quarter" idx="12"/>
          </p:nvPr>
        </p:nvSpPr>
        <p:spPr/>
        <p:txBody>
          <a:bodyPr/>
          <a:lstStyle/>
          <a:p>
            <a:fld id="{3D2F9DC2-9F12-4526-A177-EDDB464B9D11}" type="slidenum">
              <a:rPr lang="en-US" smtClean="0"/>
              <a:t>‹#›</a:t>
            </a:fld>
            <a:endParaRPr lang="en-US"/>
          </a:p>
        </p:txBody>
      </p:sp>
    </p:spTree>
    <p:extLst>
      <p:ext uri="{BB962C8B-B14F-4D97-AF65-F5344CB8AC3E}">
        <p14:creationId xmlns:p14="http://schemas.microsoft.com/office/powerpoint/2010/main" val="37858481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A1EEDB-7E67-4030-9862-C20A16CF6A6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5DA3D4-BAC8-4105-AD0B-C350858C8C4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9E6300-6AF2-4227-9630-F938BAA21FCD}"/>
              </a:ext>
            </a:extLst>
          </p:cNvPr>
          <p:cNvSpPr>
            <a:spLocks noGrp="1"/>
          </p:cNvSpPr>
          <p:nvPr>
            <p:ph type="dt" sz="half" idx="10"/>
          </p:nvPr>
        </p:nvSpPr>
        <p:spPr/>
        <p:txBody>
          <a:bodyPr/>
          <a:lstStyle/>
          <a:p>
            <a:fld id="{3940C304-EABD-4D8E-BDB1-C9E10E726F82}" type="datetimeFigureOut">
              <a:rPr lang="en-US" smtClean="0"/>
              <a:t>4/9/2024</a:t>
            </a:fld>
            <a:endParaRPr lang="en-US"/>
          </a:p>
        </p:txBody>
      </p:sp>
      <p:sp>
        <p:nvSpPr>
          <p:cNvPr id="5" name="Footer Placeholder 4">
            <a:extLst>
              <a:ext uri="{FF2B5EF4-FFF2-40B4-BE49-F238E27FC236}">
                <a16:creationId xmlns:a16="http://schemas.microsoft.com/office/drawing/2014/main" id="{17B78A6B-B0B0-4819-82BB-8E8D22BE13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B402A0-8B1C-49B1-AC6C-0085DEB37AA7}"/>
              </a:ext>
            </a:extLst>
          </p:cNvPr>
          <p:cNvSpPr>
            <a:spLocks noGrp="1"/>
          </p:cNvSpPr>
          <p:nvPr>
            <p:ph type="sldNum" sz="quarter" idx="12"/>
          </p:nvPr>
        </p:nvSpPr>
        <p:spPr/>
        <p:txBody>
          <a:bodyPr/>
          <a:lstStyle/>
          <a:p>
            <a:fld id="{3D2F9DC2-9F12-4526-A177-EDDB464B9D11}" type="slidenum">
              <a:rPr lang="en-US" smtClean="0"/>
              <a:t>‹#›</a:t>
            </a:fld>
            <a:endParaRPr lang="en-US"/>
          </a:p>
        </p:txBody>
      </p:sp>
    </p:spTree>
    <p:extLst>
      <p:ext uri="{BB962C8B-B14F-4D97-AF65-F5344CB8AC3E}">
        <p14:creationId xmlns:p14="http://schemas.microsoft.com/office/powerpoint/2010/main" val="515107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7F3B4-17E6-473D-A75F-50FAB7A7C4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839BEC-13F1-481F-B3DC-9EFF0AB0001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DCD3C8-E9EA-43A9-AE14-CD4C5619B363}"/>
              </a:ext>
            </a:extLst>
          </p:cNvPr>
          <p:cNvSpPr>
            <a:spLocks noGrp="1"/>
          </p:cNvSpPr>
          <p:nvPr>
            <p:ph type="dt" sz="half" idx="10"/>
          </p:nvPr>
        </p:nvSpPr>
        <p:spPr/>
        <p:txBody>
          <a:bodyPr/>
          <a:lstStyle/>
          <a:p>
            <a:fld id="{3940C304-EABD-4D8E-BDB1-C9E10E726F82}" type="datetimeFigureOut">
              <a:rPr lang="en-US" smtClean="0"/>
              <a:t>4/9/2024</a:t>
            </a:fld>
            <a:endParaRPr lang="en-US"/>
          </a:p>
        </p:txBody>
      </p:sp>
      <p:sp>
        <p:nvSpPr>
          <p:cNvPr id="5" name="Footer Placeholder 4">
            <a:extLst>
              <a:ext uri="{FF2B5EF4-FFF2-40B4-BE49-F238E27FC236}">
                <a16:creationId xmlns:a16="http://schemas.microsoft.com/office/drawing/2014/main" id="{FFE53FE1-DBB7-4EE7-AC8D-7318573FEE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75F804-B0DE-4E66-B1AB-06CB49587160}"/>
              </a:ext>
            </a:extLst>
          </p:cNvPr>
          <p:cNvSpPr>
            <a:spLocks noGrp="1"/>
          </p:cNvSpPr>
          <p:nvPr>
            <p:ph type="sldNum" sz="quarter" idx="12"/>
          </p:nvPr>
        </p:nvSpPr>
        <p:spPr/>
        <p:txBody>
          <a:bodyPr/>
          <a:lstStyle/>
          <a:p>
            <a:fld id="{3D2F9DC2-9F12-4526-A177-EDDB464B9D11}" type="slidenum">
              <a:rPr lang="en-US" smtClean="0"/>
              <a:t>‹#›</a:t>
            </a:fld>
            <a:endParaRPr lang="en-US"/>
          </a:p>
        </p:txBody>
      </p:sp>
    </p:spTree>
    <p:extLst>
      <p:ext uri="{BB962C8B-B14F-4D97-AF65-F5344CB8AC3E}">
        <p14:creationId xmlns:p14="http://schemas.microsoft.com/office/powerpoint/2010/main" val="30123398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BF041-B11E-4041-A201-9A7D1E205C5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CDA5F17-D9CE-4140-B416-21C6A56170D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2E726A2-194B-4A03-998A-BA210549CC34}"/>
              </a:ext>
            </a:extLst>
          </p:cNvPr>
          <p:cNvSpPr>
            <a:spLocks noGrp="1"/>
          </p:cNvSpPr>
          <p:nvPr>
            <p:ph type="dt" sz="half" idx="10"/>
          </p:nvPr>
        </p:nvSpPr>
        <p:spPr/>
        <p:txBody>
          <a:bodyPr/>
          <a:lstStyle/>
          <a:p>
            <a:fld id="{3940C304-EABD-4D8E-BDB1-C9E10E726F82}" type="datetimeFigureOut">
              <a:rPr lang="en-US" smtClean="0"/>
              <a:t>4/9/2024</a:t>
            </a:fld>
            <a:endParaRPr lang="en-US"/>
          </a:p>
        </p:txBody>
      </p:sp>
      <p:sp>
        <p:nvSpPr>
          <p:cNvPr id="5" name="Footer Placeholder 4">
            <a:extLst>
              <a:ext uri="{FF2B5EF4-FFF2-40B4-BE49-F238E27FC236}">
                <a16:creationId xmlns:a16="http://schemas.microsoft.com/office/drawing/2014/main" id="{F70C8D4F-FDF4-4024-91E5-575B9328F6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9E50DD-E09E-43ED-9239-53D78A564007}"/>
              </a:ext>
            </a:extLst>
          </p:cNvPr>
          <p:cNvSpPr>
            <a:spLocks noGrp="1"/>
          </p:cNvSpPr>
          <p:nvPr>
            <p:ph type="sldNum" sz="quarter" idx="12"/>
          </p:nvPr>
        </p:nvSpPr>
        <p:spPr/>
        <p:txBody>
          <a:bodyPr/>
          <a:lstStyle/>
          <a:p>
            <a:fld id="{3D2F9DC2-9F12-4526-A177-EDDB464B9D11}" type="slidenum">
              <a:rPr lang="en-US" smtClean="0"/>
              <a:t>‹#›</a:t>
            </a:fld>
            <a:endParaRPr lang="en-US"/>
          </a:p>
        </p:txBody>
      </p:sp>
    </p:spTree>
    <p:extLst>
      <p:ext uri="{BB962C8B-B14F-4D97-AF65-F5344CB8AC3E}">
        <p14:creationId xmlns:p14="http://schemas.microsoft.com/office/powerpoint/2010/main" val="1819163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24440-93B2-4827-AC02-ED5C5C1781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FEF1DC-FDC1-4E38-B3BA-135444932A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B5E699-9A5B-48B7-8E76-A6E95170AA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BB7A19-914F-414D-9B6E-B30E8D74B5C1}"/>
              </a:ext>
            </a:extLst>
          </p:cNvPr>
          <p:cNvSpPr>
            <a:spLocks noGrp="1"/>
          </p:cNvSpPr>
          <p:nvPr>
            <p:ph type="dt" sz="half" idx="10"/>
          </p:nvPr>
        </p:nvSpPr>
        <p:spPr/>
        <p:txBody>
          <a:bodyPr/>
          <a:lstStyle/>
          <a:p>
            <a:fld id="{3940C304-EABD-4D8E-BDB1-C9E10E726F82}" type="datetimeFigureOut">
              <a:rPr lang="en-US" smtClean="0"/>
              <a:t>4/9/2024</a:t>
            </a:fld>
            <a:endParaRPr lang="en-US"/>
          </a:p>
        </p:txBody>
      </p:sp>
      <p:sp>
        <p:nvSpPr>
          <p:cNvPr id="6" name="Footer Placeholder 5">
            <a:extLst>
              <a:ext uri="{FF2B5EF4-FFF2-40B4-BE49-F238E27FC236}">
                <a16:creationId xmlns:a16="http://schemas.microsoft.com/office/drawing/2014/main" id="{7B0FD349-7171-4241-9950-D84118E0AF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B9C63D-E98B-4C21-AD36-2E31EC22A055}"/>
              </a:ext>
            </a:extLst>
          </p:cNvPr>
          <p:cNvSpPr>
            <a:spLocks noGrp="1"/>
          </p:cNvSpPr>
          <p:nvPr>
            <p:ph type="sldNum" sz="quarter" idx="12"/>
          </p:nvPr>
        </p:nvSpPr>
        <p:spPr/>
        <p:txBody>
          <a:bodyPr/>
          <a:lstStyle/>
          <a:p>
            <a:fld id="{3D2F9DC2-9F12-4526-A177-EDDB464B9D11}" type="slidenum">
              <a:rPr lang="en-US" smtClean="0"/>
              <a:t>‹#›</a:t>
            </a:fld>
            <a:endParaRPr lang="en-US"/>
          </a:p>
        </p:txBody>
      </p:sp>
    </p:spTree>
    <p:extLst>
      <p:ext uri="{BB962C8B-B14F-4D97-AF65-F5344CB8AC3E}">
        <p14:creationId xmlns:p14="http://schemas.microsoft.com/office/powerpoint/2010/main" val="10118280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50FD0-9191-48EF-B95D-5ED1DA8D76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3028EEF-5790-4ADB-8FCC-8E7E966AE2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9158D5-6326-4D96-AA09-167BC498E08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FD90311-5022-4B49-B8FA-2094CAC4E3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2AF069-7D22-4078-B514-B95D1DECD02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8F7839B-B0EA-4B9B-A656-DB2383271469}"/>
              </a:ext>
            </a:extLst>
          </p:cNvPr>
          <p:cNvSpPr>
            <a:spLocks noGrp="1"/>
          </p:cNvSpPr>
          <p:nvPr>
            <p:ph type="dt" sz="half" idx="10"/>
          </p:nvPr>
        </p:nvSpPr>
        <p:spPr/>
        <p:txBody>
          <a:bodyPr/>
          <a:lstStyle/>
          <a:p>
            <a:fld id="{3940C304-EABD-4D8E-BDB1-C9E10E726F82}" type="datetimeFigureOut">
              <a:rPr lang="en-US" smtClean="0"/>
              <a:t>4/9/2024</a:t>
            </a:fld>
            <a:endParaRPr lang="en-US"/>
          </a:p>
        </p:txBody>
      </p:sp>
      <p:sp>
        <p:nvSpPr>
          <p:cNvPr id="8" name="Footer Placeholder 7">
            <a:extLst>
              <a:ext uri="{FF2B5EF4-FFF2-40B4-BE49-F238E27FC236}">
                <a16:creationId xmlns:a16="http://schemas.microsoft.com/office/drawing/2014/main" id="{BC34D989-D769-4750-9E80-06D75D318E5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E8972B7-05AA-4F10-BA94-84A33A41FBEA}"/>
              </a:ext>
            </a:extLst>
          </p:cNvPr>
          <p:cNvSpPr>
            <a:spLocks noGrp="1"/>
          </p:cNvSpPr>
          <p:nvPr>
            <p:ph type="sldNum" sz="quarter" idx="12"/>
          </p:nvPr>
        </p:nvSpPr>
        <p:spPr/>
        <p:txBody>
          <a:bodyPr/>
          <a:lstStyle/>
          <a:p>
            <a:fld id="{3D2F9DC2-9F12-4526-A177-EDDB464B9D11}" type="slidenum">
              <a:rPr lang="en-US" smtClean="0"/>
              <a:t>‹#›</a:t>
            </a:fld>
            <a:endParaRPr lang="en-US"/>
          </a:p>
        </p:txBody>
      </p:sp>
    </p:spTree>
    <p:extLst>
      <p:ext uri="{BB962C8B-B14F-4D97-AF65-F5344CB8AC3E}">
        <p14:creationId xmlns:p14="http://schemas.microsoft.com/office/powerpoint/2010/main" val="8485245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9C620-09BE-40D7-9350-7E7A3771685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01F4277-204D-42AF-B83E-ED36B0503FD3}"/>
              </a:ext>
            </a:extLst>
          </p:cNvPr>
          <p:cNvSpPr>
            <a:spLocks noGrp="1"/>
          </p:cNvSpPr>
          <p:nvPr>
            <p:ph type="dt" sz="half" idx="10"/>
          </p:nvPr>
        </p:nvSpPr>
        <p:spPr/>
        <p:txBody>
          <a:bodyPr/>
          <a:lstStyle/>
          <a:p>
            <a:fld id="{3940C304-EABD-4D8E-BDB1-C9E10E726F82}" type="datetimeFigureOut">
              <a:rPr lang="en-US" smtClean="0"/>
              <a:t>4/9/2024</a:t>
            </a:fld>
            <a:endParaRPr lang="en-US"/>
          </a:p>
        </p:txBody>
      </p:sp>
      <p:sp>
        <p:nvSpPr>
          <p:cNvPr id="4" name="Footer Placeholder 3">
            <a:extLst>
              <a:ext uri="{FF2B5EF4-FFF2-40B4-BE49-F238E27FC236}">
                <a16:creationId xmlns:a16="http://schemas.microsoft.com/office/drawing/2014/main" id="{851646A0-B154-4BCF-9737-D36C4802DB9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B9D8813-B1F3-47D3-A837-3AA2126D4942}"/>
              </a:ext>
            </a:extLst>
          </p:cNvPr>
          <p:cNvSpPr>
            <a:spLocks noGrp="1"/>
          </p:cNvSpPr>
          <p:nvPr>
            <p:ph type="sldNum" sz="quarter" idx="12"/>
          </p:nvPr>
        </p:nvSpPr>
        <p:spPr/>
        <p:txBody>
          <a:bodyPr/>
          <a:lstStyle/>
          <a:p>
            <a:fld id="{3D2F9DC2-9F12-4526-A177-EDDB464B9D11}" type="slidenum">
              <a:rPr lang="en-US" smtClean="0"/>
              <a:t>‹#›</a:t>
            </a:fld>
            <a:endParaRPr lang="en-US"/>
          </a:p>
        </p:txBody>
      </p:sp>
    </p:spTree>
    <p:extLst>
      <p:ext uri="{BB962C8B-B14F-4D97-AF65-F5344CB8AC3E}">
        <p14:creationId xmlns:p14="http://schemas.microsoft.com/office/powerpoint/2010/main" val="32477641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9848F3A-4425-4237-9477-D1BE85D8FD7F}"/>
              </a:ext>
            </a:extLst>
          </p:cNvPr>
          <p:cNvSpPr>
            <a:spLocks noGrp="1"/>
          </p:cNvSpPr>
          <p:nvPr>
            <p:ph type="dt" sz="half" idx="10"/>
          </p:nvPr>
        </p:nvSpPr>
        <p:spPr/>
        <p:txBody>
          <a:bodyPr/>
          <a:lstStyle/>
          <a:p>
            <a:fld id="{3940C304-EABD-4D8E-BDB1-C9E10E726F82}" type="datetimeFigureOut">
              <a:rPr lang="en-US" smtClean="0"/>
              <a:t>4/9/2024</a:t>
            </a:fld>
            <a:endParaRPr lang="en-US"/>
          </a:p>
        </p:txBody>
      </p:sp>
      <p:sp>
        <p:nvSpPr>
          <p:cNvPr id="3" name="Footer Placeholder 2">
            <a:extLst>
              <a:ext uri="{FF2B5EF4-FFF2-40B4-BE49-F238E27FC236}">
                <a16:creationId xmlns:a16="http://schemas.microsoft.com/office/drawing/2014/main" id="{6BF89B01-5A8D-40E7-A4B4-6E7B8D3372A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BD8E38B-0AA2-4F0D-A986-72764FD4E607}"/>
              </a:ext>
            </a:extLst>
          </p:cNvPr>
          <p:cNvSpPr>
            <a:spLocks noGrp="1"/>
          </p:cNvSpPr>
          <p:nvPr>
            <p:ph type="sldNum" sz="quarter" idx="12"/>
          </p:nvPr>
        </p:nvSpPr>
        <p:spPr/>
        <p:txBody>
          <a:bodyPr/>
          <a:lstStyle/>
          <a:p>
            <a:fld id="{3D2F9DC2-9F12-4526-A177-EDDB464B9D11}" type="slidenum">
              <a:rPr lang="en-US" smtClean="0"/>
              <a:t>‹#›</a:t>
            </a:fld>
            <a:endParaRPr lang="en-US"/>
          </a:p>
        </p:txBody>
      </p:sp>
    </p:spTree>
    <p:extLst>
      <p:ext uri="{BB962C8B-B14F-4D97-AF65-F5344CB8AC3E}">
        <p14:creationId xmlns:p14="http://schemas.microsoft.com/office/powerpoint/2010/main" val="26969133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BF1C2-37C8-423B-9846-7A941DF974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6A1060C-B6DA-4AF7-AAFD-61B5FF79CD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1F91440-CBE0-4894-9A76-F7CD4F4240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67B699-A176-43E4-86AA-736C90ED03D6}"/>
              </a:ext>
            </a:extLst>
          </p:cNvPr>
          <p:cNvSpPr>
            <a:spLocks noGrp="1"/>
          </p:cNvSpPr>
          <p:nvPr>
            <p:ph type="dt" sz="half" idx="10"/>
          </p:nvPr>
        </p:nvSpPr>
        <p:spPr/>
        <p:txBody>
          <a:bodyPr/>
          <a:lstStyle/>
          <a:p>
            <a:fld id="{3940C304-EABD-4D8E-BDB1-C9E10E726F82}" type="datetimeFigureOut">
              <a:rPr lang="en-US" smtClean="0"/>
              <a:t>4/9/2024</a:t>
            </a:fld>
            <a:endParaRPr lang="en-US"/>
          </a:p>
        </p:txBody>
      </p:sp>
      <p:sp>
        <p:nvSpPr>
          <p:cNvPr id="6" name="Footer Placeholder 5">
            <a:extLst>
              <a:ext uri="{FF2B5EF4-FFF2-40B4-BE49-F238E27FC236}">
                <a16:creationId xmlns:a16="http://schemas.microsoft.com/office/drawing/2014/main" id="{0C2A03A2-13D1-4370-9DA3-1131C95D0F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CE4E81-823F-45D0-917B-25D5D4C67C40}"/>
              </a:ext>
            </a:extLst>
          </p:cNvPr>
          <p:cNvSpPr>
            <a:spLocks noGrp="1"/>
          </p:cNvSpPr>
          <p:nvPr>
            <p:ph type="sldNum" sz="quarter" idx="12"/>
          </p:nvPr>
        </p:nvSpPr>
        <p:spPr/>
        <p:txBody>
          <a:bodyPr/>
          <a:lstStyle/>
          <a:p>
            <a:fld id="{3D2F9DC2-9F12-4526-A177-EDDB464B9D11}" type="slidenum">
              <a:rPr lang="en-US" smtClean="0"/>
              <a:t>‹#›</a:t>
            </a:fld>
            <a:endParaRPr lang="en-US"/>
          </a:p>
        </p:txBody>
      </p:sp>
    </p:spTree>
    <p:extLst>
      <p:ext uri="{BB962C8B-B14F-4D97-AF65-F5344CB8AC3E}">
        <p14:creationId xmlns:p14="http://schemas.microsoft.com/office/powerpoint/2010/main" val="32958311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76C56-BA76-4B91-89F2-7056BA0558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F662255-4B5F-4336-90D4-AABB69E5A2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E553FDD-EF79-4CB4-98E9-69E7ECDC44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46F381-9D65-42EC-8192-D6585557D3D8}"/>
              </a:ext>
            </a:extLst>
          </p:cNvPr>
          <p:cNvSpPr>
            <a:spLocks noGrp="1"/>
          </p:cNvSpPr>
          <p:nvPr>
            <p:ph type="dt" sz="half" idx="10"/>
          </p:nvPr>
        </p:nvSpPr>
        <p:spPr/>
        <p:txBody>
          <a:bodyPr/>
          <a:lstStyle/>
          <a:p>
            <a:fld id="{3940C304-EABD-4D8E-BDB1-C9E10E726F82}" type="datetimeFigureOut">
              <a:rPr lang="en-US" smtClean="0"/>
              <a:t>4/9/2024</a:t>
            </a:fld>
            <a:endParaRPr lang="en-US"/>
          </a:p>
        </p:txBody>
      </p:sp>
      <p:sp>
        <p:nvSpPr>
          <p:cNvPr id="6" name="Footer Placeholder 5">
            <a:extLst>
              <a:ext uri="{FF2B5EF4-FFF2-40B4-BE49-F238E27FC236}">
                <a16:creationId xmlns:a16="http://schemas.microsoft.com/office/drawing/2014/main" id="{10ACC8A5-926B-4A8B-93A5-C838009ED8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84C004-46F5-4987-8099-6C825718809A}"/>
              </a:ext>
            </a:extLst>
          </p:cNvPr>
          <p:cNvSpPr>
            <a:spLocks noGrp="1"/>
          </p:cNvSpPr>
          <p:nvPr>
            <p:ph type="sldNum" sz="quarter" idx="12"/>
          </p:nvPr>
        </p:nvSpPr>
        <p:spPr/>
        <p:txBody>
          <a:bodyPr/>
          <a:lstStyle/>
          <a:p>
            <a:fld id="{3D2F9DC2-9F12-4526-A177-EDDB464B9D11}" type="slidenum">
              <a:rPr lang="en-US" smtClean="0"/>
              <a:t>‹#›</a:t>
            </a:fld>
            <a:endParaRPr lang="en-US"/>
          </a:p>
        </p:txBody>
      </p:sp>
    </p:spTree>
    <p:extLst>
      <p:ext uri="{BB962C8B-B14F-4D97-AF65-F5344CB8AC3E}">
        <p14:creationId xmlns:p14="http://schemas.microsoft.com/office/powerpoint/2010/main" val="3075071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A07021-A815-44A8-A605-B696684A16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8C3325B-7D8B-4A36-87A4-CAB77B0E78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87D8AB-EF46-4D3C-80F3-2FA9BDEF35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40C304-EABD-4D8E-BDB1-C9E10E726F82}" type="datetimeFigureOut">
              <a:rPr lang="en-US" smtClean="0"/>
              <a:t>4/9/2024</a:t>
            </a:fld>
            <a:endParaRPr lang="en-US"/>
          </a:p>
        </p:txBody>
      </p:sp>
      <p:sp>
        <p:nvSpPr>
          <p:cNvPr id="5" name="Footer Placeholder 4">
            <a:extLst>
              <a:ext uri="{FF2B5EF4-FFF2-40B4-BE49-F238E27FC236}">
                <a16:creationId xmlns:a16="http://schemas.microsoft.com/office/drawing/2014/main" id="{DB447C06-44DC-4149-A518-491D2C88C3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48CAB8-D696-470B-9559-47C67E659D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2F9DC2-9F12-4526-A177-EDDB464B9D11}" type="slidenum">
              <a:rPr lang="en-US" smtClean="0"/>
              <a:t>‹#›</a:t>
            </a:fld>
            <a:endParaRPr lang="en-US"/>
          </a:p>
        </p:txBody>
      </p:sp>
    </p:spTree>
    <p:extLst>
      <p:ext uri="{BB962C8B-B14F-4D97-AF65-F5344CB8AC3E}">
        <p14:creationId xmlns:p14="http://schemas.microsoft.com/office/powerpoint/2010/main" val="27664010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8" Type="http://schemas.openxmlformats.org/officeDocument/2006/relationships/customXml" Target="../ink/ink4.xml"/><Relationship Id="rId3" Type="http://schemas.openxmlformats.org/officeDocument/2006/relationships/image" Target="../media/image14.jpeg"/><Relationship Id="rId7" Type="http://schemas.openxmlformats.org/officeDocument/2006/relationships/customXml" Target="../ink/ink3.xm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customXml" Target="../ink/ink2.xml"/><Relationship Id="rId5" Type="http://schemas.openxmlformats.org/officeDocument/2006/relationships/image" Target="../media/image15.png"/><Relationship Id="rId10" Type="http://schemas.openxmlformats.org/officeDocument/2006/relationships/image" Target="../media/image15.jpeg"/><Relationship Id="rId4" Type="http://schemas.openxmlformats.org/officeDocument/2006/relationships/customXml" Target="../ink/ink1.xml"/><Relationship Id="rId9"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CFB58-C18F-43A6-8966-731A170353F7}"/>
              </a:ext>
            </a:extLst>
          </p:cNvPr>
          <p:cNvSpPr>
            <a:spLocks noGrp="1"/>
          </p:cNvSpPr>
          <p:nvPr>
            <p:ph type="ctrTitle"/>
          </p:nvPr>
        </p:nvSpPr>
        <p:spPr>
          <a:xfrm>
            <a:off x="7750748" y="223024"/>
            <a:ext cx="4225157" cy="3708895"/>
          </a:xfrm>
          <a:noFill/>
        </p:spPr>
        <p:txBody>
          <a:bodyPr>
            <a:normAutofit/>
          </a:bodyPr>
          <a:lstStyle/>
          <a:p>
            <a:pPr algn="l"/>
            <a:r>
              <a:rPr lang="en-US" sz="2400">
                <a:solidFill>
                  <a:schemeClr val="bg1"/>
                </a:solidFill>
              </a:rPr>
              <a:t>Introduction to</a:t>
            </a:r>
            <a:br>
              <a:rPr lang="en-US" sz="4400">
                <a:solidFill>
                  <a:schemeClr val="bg1"/>
                </a:solidFill>
              </a:rPr>
            </a:br>
            <a:r>
              <a:rPr lang="en-US" sz="4000">
                <a:solidFill>
                  <a:schemeClr val="bg1"/>
                </a:solidFill>
                <a:latin typeface="Segoe UI Black" panose="020B0A02040204020203" pitchFamily="34" charset="0"/>
                <a:ea typeface="Segoe UI Black" panose="020B0A02040204020203" pitchFamily="34" charset="0"/>
              </a:rPr>
              <a:t>NATURE</a:t>
            </a:r>
            <a:br>
              <a:rPr lang="en-US" sz="4000">
                <a:solidFill>
                  <a:schemeClr val="bg1"/>
                </a:solidFill>
                <a:latin typeface="Segoe UI Black" panose="020B0A02040204020203" pitchFamily="34" charset="0"/>
                <a:ea typeface="Segoe UI Black" panose="020B0A02040204020203" pitchFamily="34" charset="0"/>
              </a:rPr>
            </a:br>
            <a:r>
              <a:rPr lang="en-US" sz="4000">
                <a:solidFill>
                  <a:schemeClr val="bg1"/>
                </a:solidFill>
                <a:latin typeface="Segoe UI Black" panose="020B0A02040204020203" pitchFamily="34" charset="0"/>
                <a:ea typeface="Segoe UI Black" panose="020B0A02040204020203" pitchFamily="34" charset="0"/>
              </a:rPr>
              <a:t>JOURNALING</a:t>
            </a:r>
            <a:br>
              <a:rPr lang="en-US" sz="4000">
                <a:solidFill>
                  <a:schemeClr val="bg1"/>
                </a:solidFill>
                <a:latin typeface="Segoe UI Black" panose="020B0A02040204020203" pitchFamily="34" charset="0"/>
                <a:ea typeface="Segoe UI Black" panose="020B0A02040204020203" pitchFamily="34" charset="0"/>
              </a:rPr>
            </a:br>
            <a:br>
              <a:rPr lang="en-US" sz="2000">
                <a:solidFill>
                  <a:schemeClr val="bg1"/>
                </a:solidFill>
                <a:latin typeface="Segoe UI Black" panose="020B0A02040204020203" pitchFamily="34" charset="0"/>
                <a:ea typeface="Segoe UI Black" panose="020B0A02040204020203" pitchFamily="34" charset="0"/>
              </a:rPr>
            </a:br>
            <a:r>
              <a:rPr lang="en-US" sz="2400">
                <a:solidFill>
                  <a:schemeClr val="bg1"/>
                </a:solidFill>
              </a:rPr>
              <a:t>Connecting to nature through art and observation</a:t>
            </a:r>
            <a:endParaRPr lang="en-US" sz="2400">
              <a:solidFill>
                <a:schemeClr val="bg1"/>
              </a:solidFill>
              <a:latin typeface="Segoe UI Black" panose="020B0A02040204020203" pitchFamily="34" charset="0"/>
              <a:ea typeface="Segoe UI Black" panose="020B0A02040204020203" pitchFamily="34" charset="0"/>
            </a:endParaRPr>
          </a:p>
        </p:txBody>
      </p:sp>
      <p:sp>
        <p:nvSpPr>
          <p:cNvPr id="3" name="Subtitle 2">
            <a:extLst>
              <a:ext uri="{FF2B5EF4-FFF2-40B4-BE49-F238E27FC236}">
                <a16:creationId xmlns:a16="http://schemas.microsoft.com/office/drawing/2014/main" id="{512EE483-8B98-44C7-AEAE-EDC33E42F8F1}"/>
              </a:ext>
            </a:extLst>
          </p:cNvPr>
          <p:cNvSpPr>
            <a:spLocks noGrp="1"/>
          </p:cNvSpPr>
          <p:nvPr>
            <p:ph type="subTitle" idx="1"/>
          </p:nvPr>
        </p:nvSpPr>
        <p:spPr>
          <a:xfrm>
            <a:off x="7750748" y="4571999"/>
            <a:ext cx="4225157" cy="1645921"/>
          </a:xfrm>
          <a:noFill/>
        </p:spPr>
        <p:txBody>
          <a:bodyPr>
            <a:normAutofit/>
          </a:bodyPr>
          <a:lstStyle/>
          <a:p>
            <a:pPr algn="l"/>
            <a:r>
              <a:rPr lang="en-US" sz="3200" b="1">
                <a:solidFill>
                  <a:schemeClr val="bg1"/>
                </a:solidFill>
              </a:rPr>
              <a:t>Class 1:</a:t>
            </a:r>
          </a:p>
          <a:p>
            <a:pPr algn="l"/>
            <a:r>
              <a:rPr lang="en-US" sz="3200">
                <a:solidFill>
                  <a:schemeClr val="bg1"/>
                </a:solidFill>
              </a:rPr>
              <a:t>Getting Started</a:t>
            </a:r>
          </a:p>
        </p:txBody>
      </p:sp>
      <p:pic>
        <p:nvPicPr>
          <p:cNvPr id="5" name="Picture 4" descr="A picture containing text&#10;&#10;Description automatically generated">
            <a:extLst>
              <a:ext uri="{FF2B5EF4-FFF2-40B4-BE49-F238E27FC236}">
                <a16:creationId xmlns:a16="http://schemas.microsoft.com/office/drawing/2014/main" id="{CB5C59EB-15CF-425D-BB84-80AEAF4089DC}"/>
              </a:ext>
            </a:extLst>
          </p:cNvPr>
          <p:cNvPicPr>
            <a:picLocks noChangeAspect="1"/>
          </p:cNvPicPr>
          <p:nvPr/>
        </p:nvPicPr>
        <p:blipFill rotWithShape="1">
          <a:blip r:embed="rId3">
            <a:extLst>
              <a:ext uri="{28A0092B-C50C-407E-A947-70E740481C1C}">
                <a14:useLocalDpi xmlns:a14="http://schemas.microsoft.com/office/drawing/2010/main" val="0"/>
              </a:ext>
            </a:extLst>
          </a:blip>
          <a:srcRect t="21643" b="8045"/>
          <a:stretch/>
        </p:blipFill>
        <p:spPr>
          <a:xfrm>
            <a:off x="20" y="10"/>
            <a:ext cx="7534636" cy="6857990"/>
          </a:xfrm>
          <a:prstGeom prst="rect">
            <a:avLst/>
          </a:prstGeom>
        </p:spPr>
      </p:pic>
    </p:spTree>
    <p:extLst>
      <p:ext uri="{BB962C8B-B14F-4D97-AF65-F5344CB8AC3E}">
        <p14:creationId xmlns:p14="http://schemas.microsoft.com/office/powerpoint/2010/main" val="22089500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6B067B1-F4E5-4FDF-813D-C9E872E800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oup of colored pencils&#10;&#10;Description automatically generated">
            <a:extLst>
              <a:ext uri="{FF2B5EF4-FFF2-40B4-BE49-F238E27FC236}">
                <a16:creationId xmlns:a16="http://schemas.microsoft.com/office/drawing/2014/main" id="{81E5E823-81BD-437F-8039-EC2B941BCD71}"/>
              </a:ext>
            </a:extLst>
          </p:cNvPr>
          <p:cNvPicPr>
            <a:picLocks noChangeAspect="1"/>
          </p:cNvPicPr>
          <p:nvPr/>
        </p:nvPicPr>
        <p:blipFill rotWithShape="1">
          <a:blip r:embed="rId3">
            <a:extLst>
              <a:ext uri="{28A0092B-C50C-407E-A947-70E740481C1C}">
                <a14:useLocalDpi xmlns:a14="http://schemas.microsoft.com/office/drawing/2010/main" val="0"/>
              </a:ext>
            </a:extLst>
          </a:blip>
          <a:srcRect t="20802" b="6232"/>
          <a:stretch/>
        </p:blipFill>
        <p:spPr>
          <a:xfrm>
            <a:off x="307775" y="261437"/>
            <a:ext cx="11576450" cy="6335126"/>
          </a:xfrm>
          <a:prstGeom prst="rect">
            <a:avLst/>
          </a:prstGeom>
        </p:spPr>
      </p:pic>
      <p:sp>
        <p:nvSpPr>
          <p:cNvPr id="6" name="TextBox 5">
            <a:extLst>
              <a:ext uri="{FF2B5EF4-FFF2-40B4-BE49-F238E27FC236}">
                <a16:creationId xmlns:a16="http://schemas.microsoft.com/office/drawing/2014/main" id="{CEB4666F-76CD-49AA-BFE2-EAF717524004}"/>
              </a:ext>
            </a:extLst>
          </p:cNvPr>
          <p:cNvSpPr txBox="1"/>
          <p:nvPr/>
        </p:nvSpPr>
        <p:spPr>
          <a:xfrm>
            <a:off x="1750131" y="5573120"/>
            <a:ext cx="8691737" cy="769441"/>
          </a:xfrm>
          <a:prstGeom prst="rect">
            <a:avLst/>
          </a:prstGeom>
          <a:solidFill>
            <a:schemeClr val="accent6">
              <a:lumMod val="40000"/>
              <a:lumOff val="60000"/>
            </a:schemeClr>
          </a:solidFill>
        </p:spPr>
        <p:txBody>
          <a:bodyPr wrap="square" rtlCol="0">
            <a:spAutoFit/>
          </a:bodyPr>
          <a:lstStyle/>
          <a:p>
            <a:pPr algn="ctr"/>
            <a:r>
              <a:rPr lang="en-US" sz="4400">
                <a:latin typeface="Segoe UI Black" panose="020B0A02040204020203" pitchFamily="34" charset="0"/>
                <a:ea typeface="Segoe UI Black" panose="020B0A02040204020203" pitchFamily="34" charset="0"/>
              </a:rPr>
              <a:t>Using your watercolor pencils</a:t>
            </a:r>
          </a:p>
        </p:txBody>
      </p:sp>
    </p:spTree>
    <p:extLst>
      <p:ext uri="{BB962C8B-B14F-4D97-AF65-F5344CB8AC3E}">
        <p14:creationId xmlns:p14="http://schemas.microsoft.com/office/powerpoint/2010/main" val="19206583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8E34979D-86B9-46DE-A36D-748B3A2F1BD3}"/>
              </a:ext>
            </a:extLst>
          </p:cNvPr>
          <p:cNvPicPr>
            <a:picLocks noChangeAspect="1"/>
          </p:cNvPicPr>
          <p:nvPr/>
        </p:nvPicPr>
        <p:blipFill rotWithShape="1">
          <a:blip r:embed="rId3">
            <a:extLst>
              <a:ext uri="{28A0092B-C50C-407E-A947-70E740481C1C}">
                <a14:useLocalDpi xmlns:a14="http://schemas.microsoft.com/office/drawing/2010/main" val="0"/>
              </a:ext>
            </a:extLst>
          </a:blip>
          <a:srcRect t="4550" b="9819"/>
          <a:stretch/>
        </p:blipFill>
        <p:spPr>
          <a:xfrm>
            <a:off x="1048867" y="4039468"/>
            <a:ext cx="3930834" cy="2698540"/>
          </a:xfrm>
          <a:prstGeom prst="rect">
            <a:avLst/>
          </a:prstGeom>
        </p:spPr>
      </p:pic>
      <p:pic>
        <p:nvPicPr>
          <p:cNvPr id="3" name="Picture 2">
            <a:extLst>
              <a:ext uri="{FF2B5EF4-FFF2-40B4-BE49-F238E27FC236}">
                <a16:creationId xmlns:a16="http://schemas.microsoft.com/office/drawing/2014/main" id="{7CB7B87E-5AE5-490B-8F35-CB2F1CB43A0D}"/>
              </a:ext>
            </a:extLst>
          </p:cNvPr>
          <p:cNvPicPr>
            <a:picLocks noChangeAspect="1"/>
          </p:cNvPicPr>
          <p:nvPr/>
        </p:nvPicPr>
        <p:blipFill>
          <a:blip r:embed="rId4">
            <a:extLst>
              <a:ext uri="{28A0092B-C50C-407E-A947-70E740481C1C}">
                <a14:useLocalDpi xmlns:a14="http://schemas.microsoft.com/office/drawing/2010/main" val="0"/>
              </a:ext>
            </a:extLst>
          </a:blip>
          <a:srcRect t="399" b="399"/>
          <a:stretch/>
        </p:blipFill>
        <p:spPr>
          <a:xfrm>
            <a:off x="7940842" y="122460"/>
            <a:ext cx="4251158" cy="6735540"/>
          </a:xfrm>
          <a:prstGeom prst="rect">
            <a:avLst/>
          </a:prstGeom>
        </p:spPr>
      </p:pic>
      <p:sp>
        <p:nvSpPr>
          <p:cNvPr id="5" name="TextBox 4">
            <a:extLst>
              <a:ext uri="{FF2B5EF4-FFF2-40B4-BE49-F238E27FC236}">
                <a16:creationId xmlns:a16="http://schemas.microsoft.com/office/drawing/2014/main" id="{D0B5B787-8D07-42EA-8502-2D0BE6F02451}"/>
              </a:ext>
            </a:extLst>
          </p:cNvPr>
          <p:cNvSpPr txBox="1"/>
          <p:nvPr/>
        </p:nvSpPr>
        <p:spPr>
          <a:xfrm>
            <a:off x="364368" y="285760"/>
            <a:ext cx="4944233" cy="3046988"/>
          </a:xfrm>
          <a:prstGeom prst="rect">
            <a:avLst/>
          </a:prstGeom>
          <a:solidFill>
            <a:schemeClr val="accent6">
              <a:lumMod val="40000"/>
              <a:lumOff val="60000"/>
            </a:schemeClr>
          </a:solidFill>
        </p:spPr>
        <p:txBody>
          <a:bodyPr wrap="square" lIns="91440" tIns="45720" rIns="91440" bIns="45720" rtlCol="0" anchor="t">
            <a:spAutoFit/>
          </a:bodyPr>
          <a:lstStyle/>
          <a:p>
            <a:pPr>
              <a:defRPr/>
            </a:pPr>
            <a:r>
              <a:rPr lang="en-US" sz="3600" dirty="0">
                <a:solidFill>
                  <a:prstClr val="black"/>
                </a:solidFill>
                <a:latin typeface="Segoe UI Black"/>
                <a:ea typeface="Segoe UI Black"/>
              </a:rPr>
              <a:t>Swatch vs. Palette</a:t>
            </a:r>
            <a:endParaRPr lang="en-US" sz="3600" b="0" i="0" u="none" strike="noStrike" kern="1200" cap="none" spc="0" normalizeH="0" baseline="0" noProof="0" dirty="0">
              <a:ln>
                <a:noFill/>
              </a:ln>
              <a:solidFill>
                <a:prstClr val="black"/>
              </a:solidFill>
              <a:effectLst/>
              <a:uLnTx/>
              <a:uFillTx/>
              <a:latin typeface="Segoe UI Black" panose="020B0A02040204020203" pitchFamily="34" charset="0"/>
              <a:ea typeface="Segoe UI Black" panose="020B0A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Color swatch </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 a sample of color designed to show the actual dried result of applying certain paints</a:t>
            </a:r>
            <a:endParaRPr lang="en-US" sz="2200" b="0" i="0" u="none" strike="noStrike" kern="1200" cap="none" spc="0" normalizeH="0" baseline="0" noProof="0" dirty="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endParaRPr>
          </a:p>
          <a:p>
            <a:pPr>
              <a:defRPr/>
            </a:pP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Color palette </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 the range of colors used by an artist</a:t>
            </a:r>
            <a:r>
              <a:rPr lang="en-US" sz="2200" dirty="0">
                <a:solidFill>
                  <a:prstClr val="black"/>
                </a:solidFill>
                <a:latin typeface="Calibri" panose="020F0502020204030204"/>
              </a:rPr>
              <a:t> </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A836DF0D-1F98-4B89-B67C-3BC2122BB41B}"/>
              </a:ext>
            </a:extLst>
          </p:cNvPr>
          <p:cNvSpPr txBox="1"/>
          <p:nvPr/>
        </p:nvSpPr>
        <p:spPr>
          <a:xfrm>
            <a:off x="4979701" y="5375443"/>
            <a:ext cx="2679700" cy="4699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Segoe UI Black" panose="020B0A02040204020203" pitchFamily="34" charset="0"/>
                <a:ea typeface="Segoe UI Black" panose="020B0A02040204020203" pitchFamily="34" charset="0"/>
                <a:cs typeface="+mn-cs"/>
              </a:rPr>
              <a:t>Color palette</a:t>
            </a:r>
          </a:p>
        </p:txBody>
      </p:sp>
      <p:sp>
        <p:nvSpPr>
          <p:cNvPr id="8" name="TextBox 7">
            <a:extLst>
              <a:ext uri="{FF2B5EF4-FFF2-40B4-BE49-F238E27FC236}">
                <a16:creationId xmlns:a16="http://schemas.microsoft.com/office/drawing/2014/main" id="{C63359A8-1D04-45CE-9346-23116BA1B278}"/>
              </a:ext>
            </a:extLst>
          </p:cNvPr>
          <p:cNvSpPr txBox="1"/>
          <p:nvPr/>
        </p:nvSpPr>
        <p:spPr>
          <a:xfrm>
            <a:off x="5408510" y="2024538"/>
            <a:ext cx="2589778" cy="46990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Segoe UI Black" panose="020B0A02040204020203" pitchFamily="34" charset="0"/>
                <a:ea typeface="Segoe UI Black" panose="020B0A02040204020203" pitchFamily="34" charset="0"/>
                <a:cs typeface="+mn-cs"/>
              </a:rPr>
              <a:t>Color swatch</a:t>
            </a:r>
          </a:p>
        </p:txBody>
      </p:sp>
      <p:sp>
        <p:nvSpPr>
          <p:cNvPr id="6" name="Arrow: Bent 5">
            <a:extLst>
              <a:ext uri="{FF2B5EF4-FFF2-40B4-BE49-F238E27FC236}">
                <a16:creationId xmlns:a16="http://schemas.microsoft.com/office/drawing/2014/main" id="{29A62700-CCC1-4336-A49C-61AF098250D1}"/>
              </a:ext>
            </a:extLst>
          </p:cNvPr>
          <p:cNvSpPr/>
          <p:nvPr/>
        </p:nvSpPr>
        <p:spPr>
          <a:xfrm flipH="1" flipV="1">
            <a:off x="5013122" y="5820104"/>
            <a:ext cx="1247977" cy="66095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Arrow: Bent 8">
            <a:extLst>
              <a:ext uri="{FF2B5EF4-FFF2-40B4-BE49-F238E27FC236}">
                <a16:creationId xmlns:a16="http://schemas.microsoft.com/office/drawing/2014/main" id="{BA70C7AA-53C4-4305-BC7A-457D764F4C1C}"/>
              </a:ext>
            </a:extLst>
          </p:cNvPr>
          <p:cNvSpPr/>
          <p:nvPr/>
        </p:nvSpPr>
        <p:spPr>
          <a:xfrm flipV="1">
            <a:off x="6552922" y="2506977"/>
            <a:ext cx="1169699" cy="610632"/>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5772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D533C12C-77A9-47C6-9EDF-3BF83F754741}"/>
              </a:ext>
            </a:extLst>
          </p:cNvPr>
          <p:cNvPicPr>
            <a:picLocks noChangeAspect="1"/>
          </p:cNvPicPr>
          <p:nvPr/>
        </p:nvPicPr>
        <p:blipFill rotWithShape="1">
          <a:blip r:embed="rId3">
            <a:extLst>
              <a:ext uri="{28A0092B-C50C-407E-A947-70E740481C1C}">
                <a14:useLocalDpi xmlns:a14="http://schemas.microsoft.com/office/drawing/2010/main" val="0"/>
              </a:ext>
            </a:extLst>
          </a:blip>
          <a:srcRect t="50000"/>
          <a:stretch/>
        </p:blipFill>
        <p:spPr>
          <a:xfrm>
            <a:off x="6106820" y="1418673"/>
            <a:ext cx="5767074" cy="4604252"/>
          </a:xfrm>
          <a:prstGeom prst="rect">
            <a:avLst/>
          </a:prstGeom>
        </p:spPr>
      </p:pic>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A048642C-2B2B-4B25-A150-84D603F10762}"/>
                  </a:ext>
                </a:extLst>
              </p14:cNvPr>
              <p14:cNvContentPartPr/>
              <p14:nvPr/>
            </p14:nvContentPartPr>
            <p14:xfrm>
              <a:off x="4076060" y="1764380"/>
              <a:ext cx="360" cy="360"/>
            </p14:xfrm>
          </p:contentPart>
        </mc:Choice>
        <mc:Fallback xmlns="">
          <p:pic>
            <p:nvPicPr>
              <p:cNvPr id="6" name="Ink 5">
                <a:extLst>
                  <a:ext uri="{FF2B5EF4-FFF2-40B4-BE49-F238E27FC236}">
                    <a16:creationId xmlns:a16="http://schemas.microsoft.com/office/drawing/2014/main" id="{A048642C-2B2B-4B25-A150-84D603F10762}"/>
                  </a:ext>
                </a:extLst>
              </p:cNvPr>
              <p:cNvPicPr/>
              <p:nvPr/>
            </p:nvPicPr>
            <p:blipFill>
              <a:blip r:embed="rId5"/>
              <a:stretch>
                <a:fillRect/>
              </a:stretch>
            </p:blipFill>
            <p:spPr>
              <a:xfrm>
                <a:off x="4013060" y="1701380"/>
                <a:ext cx="126000" cy="126000"/>
              </a:xfrm>
              <a:prstGeom prst="rect">
                <a:avLst/>
              </a:prstGeom>
            </p:spPr>
          </p:pic>
        </mc:Fallback>
      </mc:AlternateContent>
      <p:grpSp>
        <p:nvGrpSpPr>
          <p:cNvPr id="13" name="Group 12">
            <a:extLst>
              <a:ext uri="{FF2B5EF4-FFF2-40B4-BE49-F238E27FC236}">
                <a16:creationId xmlns:a16="http://schemas.microsoft.com/office/drawing/2014/main" id="{223F576D-E46A-4C12-8C59-B5F353BAED05}"/>
              </a:ext>
            </a:extLst>
          </p:cNvPr>
          <p:cNvGrpSpPr/>
          <p:nvPr/>
        </p:nvGrpSpPr>
        <p:grpSpPr>
          <a:xfrm>
            <a:off x="2693660" y="1230860"/>
            <a:ext cx="2334600" cy="736920"/>
            <a:chOff x="2693660" y="1230860"/>
            <a:chExt cx="2334600" cy="736920"/>
          </a:xfrm>
        </p:grpSpPr>
        <mc:AlternateContent xmlns:mc="http://schemas.openxmlformats.org/markup-compatibility/2006" xmlns:p14="http://schemas.microsoft.com/office/powerpoint/2010/main">
          <mc:Choice Requires="p14">
            <p:contentPart p14:bwMode="auto" r:id="rId6">
              <p14:nvContentPartPr>
                <p14:cNvPr id="10" name="Ink 9">
                  <a:extLst>
                    <a:ext uri="{FF2B5EF4-FFF2-40B4-BE49-F238E27FC236}">
                      <a16:creationId xmlns:a16="http://schemas.microsoft.com/office/drawing/2014/main" id="{785DD577-8FF3-4A00-BEC1-83E473022280}"/>
                    </a:ext>
                  </a:extLst>
                </p14:cNvPr>
                <p14:cNvContentPartPr/>
                <p14:nvPr/>
              </p14:nvContentPartPr>
              <p14:xfrm>
                <a:off x="4724060" y="1878860"/>
                <a:ext cx="360" cy="360"/>
              </p14:xfrm>
            </p:contentPart>
          </mc:Choice>
          <mc:Fallback xmlns="">
            <p:pic>
              <p:nvPicPr>
                <p:cNvPr id="10" name="Ink 9">
                  <a:extLst>
                    <a:ext uri="{FF2B5EF4-FFF2-40B4-BE49-F238E27FC236}">
                      <a16:creationId xmlns:a16="http://schemas.microsoft.com/office/drawing/2014/main" id="{785DD577-8FF3-4A00-BEC1-83E473022280}"/>
                    </a:ext>
                  </a:extLst>
                </p:cNvPr>
                <p:cNvPicPr/>
                <p:nvPr/>
              </p:nvPicPr>
              <p:blipFill>
                <a:blip r:embed="rId5"/>
                <a:stretch>
                  <a:fillRect/>
                </a:stretch>
              </p:blipFill>
              <p:spPr>
                <a:xfrm>
                  <a:off x="4661060" y="181586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1" name="Ink 10">
                  <a:extLst>
                    <a:ext uri="{FF2B5EF4-FFF2-40B4-BE49-F238E27FC236}">
                      <a16:creationId xmlns:a16="http://schemas.microsoft.com/office/drawing/2014/main" id="{680E7363-7B5A-4B26-866A-23E1835493DB}"/>
                    </a:ext>
                  </a:extLst>
                </p14:cNvPr>
                <p14:cNvContentPartPr/>
                <p14:nvPr/>
              </p14:nvContentPartPr>
              <p14:xfrm>
                <a:off x="4724060" y="1878860"/>
                <a:ext cx="360" cy="360"/>
              </p14:xfrm>
            </p:contentPart>
          </mc:Choice>
          <mc:Fallback xmlns="">
            <p:pic>
              <p:nvPicPr>
                <p:cNvPr id="11" name="Ink 10">
                  <a:extLst>
                    <a:ext uri="{FF2B5EF4-FFF2-40B4-BE49-F238E27FC236}">
                      <a16:creationId xmlns:a16="http://schemas.microsoft.com/office/drawing/2014/main" id="{680E7363-7B5A-4B26-866A-23E1835493DB}"/>
                    </a:ext>
                  </a:extLst>
                </p:cNvPr>
                <p:cNvPicPr/>
                <p:nvPr/>
              </p:nvPicPr>
              <p:blipFill>
                <a:blip r:embed="rId5"/>
                <a:stretch>
                  <a:fillRect/>
                </a:stretch>
              </p:blipFill>
              <p:spPr>
                <a:xfrm>
                  <a:off x="4661060" y="181586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2" name="Ink 11">
                  <a:extLst>
                    <a:ext uri="{FF2B5EF4-FFF2-40B4-BE49-F238E27FC236}">
                      <a16:creationId xmlns:a16="http://schemas.microsoft.com/office/drawing/2014/main" id="{F27140CD-510F-4398-8AD1-F128298FC875}"/>
                    </a:ext>
                  </a:extLst>
                </p14:cNvPr>
                <p14:cNvContentPartPr/>
                <p14:nvPr/>
              </p14:nvContentPartPr>
              <p14:xfrm>
                <a:off x="2693660" y="1230860"/>
                <a:ext cx="2334600" cy="736920"/>
              </p14:xfrm>
            </p:contentPart>
          </mc:Choice>
          <mc:Fallback xmlns="">
            <p:pic>
              <p:nvPicPr>
                <p:cNvPr id="12" name="Ink 11">
                  <a:extLst>
                    <a:ext uri="{FF2B5EF4-FFF2-40B4-BE49-F238E27FC236}">
                      <a16:creationId xmlns:a16="http://schemas.microsoft.com/office/drawing/2014/main" id="{F27140CD-510F-4398-8AD1-F128298FC875}"/>
                    </a:ext>
                  </a:extLst>
                </p:cNvPr>
                <p:cNvPicPr/>
                <p:nvPr/>
              </p:nvPicPr>
              <p:blipFill>
                <a:blip r:embed="rId9"/>
                <a:stretch>
                  <a:fillRect/>
                </a:stretch>
              </p:blipFill>
              <p:spPr>
                <a:xfrm>
                  <a:off x="2630660" y="1167860"/>
                  <a:ext cx="2460240" cy="862560"/>
                </a:xfrm>
                <a:prstGeom prst="rect">
                  <a:avLst/>
                </a:prstGeom>
              </p:spPr>
            </p:pic>
          </mc:Fallback>
        </mc:AlternateContent>
      </p:grpSp>
      <p:sp>
        <p:nvSpPr>
          <p:cNvPr id="14" name="TextBox 13">
            <a:extLst>
              <a:ext uri="{FF2B5EF4-FFF2-40B4-BE49-F238E27FC236}">
                <a16:creationId xmlns:a16="http://schemas.microsoft.com/office/drawing/2014/main" id="{22642AD5-26D7-4339-B5D3-E2EF149F6246}"/>
              </a:ext>
            </a:extLst>
          </p:cNvPr>
          <p:cNvSpPr txBox="1"/>
          <p:nvPr/>
        </p:nvSpPr>
        <p:spPr>
          <a:xfrm>
            <a:off x="421021" y="271234"/>
            <a:ext cx="4545278" cy="707886"/>
          </a:xfrm>
          <a:prstGeom prst="rect">
            <a:avLst/>
          </a:prstGeom>
          <a:noFill/>
        </p:spPr>
        <p:txBody>
          <a:bodyPr wrap="square" rtlCol="0">
            <a:spAutoFit/>
          </a:bodyPr>
          <a:lstStyle/>
          <a:p>
            <a:r>
              <a:rPr lang="en-US" sz="4000">
                <a:latin typeface="Segoe UI Black" panose="020B0A02040204020203" pitchFamily="34" charset="0"/>
                <a:ea typeface="Segoe UI Black" panose="020B0A02040204020203" pitchFamily="34" charset="0"/>
              </a:rPr>
              <a:t>Field Sketch</a:t>
            </a:r>
          </a:p>
        </p:txBody>
      </p:sp>
      <p:sp>
        <p:nvSpPr>
          <p:cNvPr id="15" name="TextBox 14">
            <a:extLst>
              <a:ext uri="{FF2B5EF4-FFF2-40B4-BE49-F238E27FC236}">
                <a16:creationId xmlns:a16="http://schemas.microsoft.com/office/drawing/2014/main" id="{6616A731-7C14-4D6A-B230-78A718D0253E}"/>
              </a:ext>
            </a:extLst>
          </p:cNvPr>
          <p:cNvSpPr txBox="1"/>
          <p:nvPr/>
        </p:nvSpPr>
        <p:spPr>
          <a:xfrm>
            <a:off x="5177718" y="271234"/>
            <a:ext cx="1836564" cy="707886"/>
          </a:xfrm>
          <a:prstGeom prst="rect">
            <a:avLst/>
          </a:prstGeom>
          <a:noFill/>
        </p:spPr>
        <p:txBody>
          <a:bodyPr wrap="square" rtlCol="0">
            <a:spAutoFit/>
          </a:bodyPr>
          <a:lstStyle/>
          <a:p>
            <a:pPr algn="ctr"/>
            <a:r>
              <a:rPr lang="en-US" sz="4000">
                <a:latin typeface="Segoe UI Black" panose="020B0A02040204020203" pitchFamily="34" charset="0"/>
                <a:ea typeface="Segoe UI Black" panose="020B0A02040204020203" pitchFamily="34" charset="0"/>
              </a:rPr>
              <a:t>vs. </a:t>
            </a:r>
          </a:p>
        </p:txBody>
      </p:sp>
      <p:sp>
        <p:nvSpPr>
          <p:cNvPr id="16" name="TextBox 15">
            <a:extLst>
              <a:ext uri="{FF2B5EF4-FFF2-40B4-BE49-F238E27FC236}">
                <a16:creationId xmlns:a16="http://schemas.microsoft.com/office/drawing/2014/main" id="{9EC0E294-9A74-4A2C-88A6-DC6F77D522B6}"/>
              </a:ext>
            </a:extLst>
          </p:cNvPr>
          <p:cNvSpPr txBox="1"/>
          <p:nvPr/>
        </p:nvSpPr>
        <p:spPr>
          <a:xfrm>
            <a:off x="7225701" y="271234"/>
            <a:ext cx="4545278" cy="707886"/>
          </a:xfrm>
          <a:prstGeom prst="rect">
            <a:avLst/>
          </a:prstGeom>
          <a:noFill/>
        </p:spPr>
        <p:txBody>
          <a:bodyPr wrap="square" rtlCol="0">
            <a:spAutoFit/>
          </a:bodyPr>
          <a:lstStyle/>
          <a:p>
            <a:pPr algn="r"/>
            <a:r>
              <a:rPr lang="en-US" sz="4000">
                <a:latin typeface="Segoe UI Black" panose="020B0A02040204020203" pitchFamily="34" charset="0"/>
                <a:ea typeface="Segoe UI Black" panose="020B0A02040204020203" pitchFamily="34" charset="0"/>
              </a:rPr>
              <a:t>Studio Drawing</a:t>
            </a:r>
          </a:p>
        </p:txBody>
      </p:sp>
      <p:pic>
        <p:nvPicPr>
          <p:cNvPr id="4" name="Picture 3" descr="Background pattern&#10;&#10;Description automatically generated">
            <a:extLst>
              <a:ext uri="{FF2B5EF4-FFF2-40B4-BE49-F238E27FC236}">
                <a16:creationId xmlns:a16="http://schemas.microsoft.com/office/drawing/2014/main" id="{55DE2EFA-E899-4F0A-95BE-9ACBEBCE0621}"/>
              </a:ext>
            </a:extLst>
          </p:cNvPr>
          <p:cNvPicPr>
            <a:picLocks noChangeAspect="1"/>
          </p:cNvPicPr>
          <p:nvPr/>
        </p:nvPicPr>
        <p:blipFill rotWithShape="1">
          <a:blip r:embed="rId10">
            <a:extLst>
              <a:ext uri="{28A0092B-C50C-407E-A947-70E740481C1C}">
                <a14:useLocalDpi xmlns:a14="http://schemas.microsoft.com/office/drawing/2010/main" val="0"/>
              </a:ext>
            </a:extLst>
          </a:blip>
          <a:srcRect b="20425"/>
          <a:stretch/>
        </p:blipFill>
        <p:spPr>
          <a:xfrm>
            <a:off x="613929" y="979120"/>
            <a:ext cx="4607239" cy="5878880"/>
          </a:xfrm>
          <a:prstGeom prst="rect">
            <a:avLst/>
          </a:prstGeom>
        </p:spPr>
      </p:pic>
    </p:spTree>
    <p:extLst>
      <p:ext uri="{BB962C8B-B14F-4D97-AF65-F5344CB8AC3E}">
        <p14:creationId xmlns:p14="http://schemas.microsoft.com/office/powerpoint/2010/main" val="10007585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CB21683-BD18-857D-5DBF-B2E59A2CF772}"/>
              </a:ext>
            </a:extLst>
          </p:cNvPr>
          <p:cNvPicPr>
            <a:picLocks noChangeAspect="1"/>
          </p:cNvPicPr>
          <p:nvPr/>
        </p:nvPicPr>
        <p:blipFill rotWithShape="1">
          <a:blip r:embed="rId3">
            <a:extLst>
              <a:ext uri="{28A0092B-C50C-407E-A947-70E740481C1C}">
                <a14:useLocalDpi xmlns:a14="http://schemas.microsoft.com/office/drawing/2010/main" val="0"/>
              </a:ext>
            </a:extLst>
          </a:blip>
          <a:srcRect t="25530" r="80172" b="50902"/>
          <a:stretch/>
        </p:blipFill>
        <p:spPr>
          <a:xfrm rot="5400000">
            <a:off x="8687075" y="-695193"/>
            <a:ext cx="1776255" cy="3372027"/>
          </a:xfrm>
          <a:prstGeom prst="rect">
            <a:avLst/>
          </a:prstGeom>
        </p:spPr>
      </p:pic>
      <p:sp>
        <p:nvSpPr>
          <p:cNvPr id="2" name="TextBox 1">
            <a:extLst>
              <a:ext uri="{FF2B5EF4-FFF2-40B4-BE49-F238E27FC236}">
                <a16:creationId xmlns:a16="http://schemas.microsoft.com/office/drawing/2014/main" id="{1583C03A-2BAB-40DC-A9C1-785593F37E94}"/>
              </a:ext>
            </a:extLst>
          </p:cNvPr>
          <p:cNvSpPr txBox="1"/>
          <p:nvPr/>
        </p:nvSpPr>
        <p:spPr>
          <a:xfrm>
            <a:off x="785306" y="221380"/>
            <a:ext cx="5903495" cy="769441"/>
          </a:xfrm>
          <a:prstGeom prst="rect">
            <a:avLst/>
          </a:prstGeom>
          <a:noFill/>
        </p:spPr>
        <p:txBody>
          <a:bodyPr wrap="square" rtlCol="0">
            <a:spAutoFit/>
          </a:bodyPr>
          <a:lstStyle/>
          <a:p>
            <a:r>
              <a:rPr lang="en-US" sz="4400" dirty="0">
                <a:latin typeface="Segoe UI Black" panose="020B0A02040204020203" pitchFamily="34" charset="0"/>
                <a:ea typeface="Segoe UI Black" panose="020B0A02040204020203" pitchFamily="34" charset="0"/>
              </a:rPr>
              <a:t>Homework</a:t>
            </a:r>
          </a:p>
        </p:txBody>
      </p:sp>
      <p:sp>
        <p:nvSpPr>
          <p:cNvPr id="7" name="TextBox 6">
            <a:extLst>
              <a:ext uri="{FF2B5EF4-FFF2-40B4-BE49-F238E27FC236}">
                <a16:creationId xmlns:a16="http://schemas.microsoft.com/office/drawing/2014/main" id="{33A91D73-1F87-4506-B257-8CA02FA4C478}"/>
              </a:ext>
            </a:extLst>
          </p:cNvPr>
          <p:cNvSpPr txBox="1"/>
          <p:nvPr/>
        </p:nvSpPr>
        <p:spPr>
          <a:xfrm>
            <a:off x="320936" y="1080457"/>
            <a:ext cx="11550127" cy="3970318"/>
          </a:xfrm>
          <a:prstGeom prst="rect">
            <a:avLst/>
          </a:prstGeom>
          <a:noFill/>
        </p:spPr>
        <p:txBody>
          <a:bodyPr wrap="square" lIns="91440" tIns="45720" rIns="91440" bIns="45720" rtlCol="0" anchor="t">
            <a:spAutoFit/>
          </a:bodyPr>
          <a:lstStyle/>
          <a:p>
            <a:pPr marL="457200" indent="-457200">
              <a:buFont typeface="Arial" panose="020B0604020202020204" pitchFamily="34" charset="0"/>
              <a:buChar char="•"/>
            </a:pPr>
            <a:r>
              <a:rPr lang="en-US" sz="2800" dirty="0"/>
              <a:t>Test your materials and make a color swatch</a:t>
            </a:r>
          </a:p>
          <a:p>
            <a:endParaRPr lang="en-US" sz="2800" dirty="0"/>
          </a:p>
          <a:p>
            <a:pPr marL="457200" indent="-457200">
              <a:buFont typeface="Arial" panose="020B0604020202020204" pitchFamily="34" charset="0"/>
              <a:buChar char="•"/>
            </a:pPr>
            <a:r>
              <a:rPr lang="en-US" sz="2800"/>
              <a:t>Think about your relationship with the natural world. </a:t>
            </a:r>
            <a:r>
              <a:rPr lang="en-US" sz="2800" b="1"/>
              <a:t>How interconnected do you feel with nature? </a:t>
            </a:r>
          </a:p>
          <a:p>
            <a:pPr marL="914400" lvl="1" indent="-457200">
              <a:buFont typeface="Arial" panose="020B0604020202020204" pitchFamily="34" charset="0"/>
              <a:buChar char="•"/>
            </a:pPr>
            <a:r>
              <a:rPr lang="en-US" sz="2800"/>
              <a:t>In </a:t>
            </a:r>
            <a:r>
              <a:rPr lang="en-US" sz="2800" dirty="0"/>
              <a:t>your journal, describe how connected you feel to nature on a scale of 1 (completely disconnected) to 7 (completely connected).</a:t>
            </a:r>
          </a:p>
          <a:p>
            <a:pPr marL="914400" lvl="1" indent="-457200">
              <a:buFont typeface="Arial" panose="020B0604020202020204" pitchFamily="34" charset="0"/>
              <a:buChar char="•"/>
            </a:pPr>
            <a:r>
              <a:rPr lang="en-US" sz="2800" b="1" dirty="0"/>
              <a:t>Send your response to drichmond@naplesgarden.org</a:t>
            </a:r>
          </a:p>
          <a:p>
            <a:pPr marL="285750" indent="-285750" algn="ctr">
              <a:buFont typeface="Arial" panose="020B0604020202020204" pitchFamily="34" charset="0"/>
              <a:buChar char="•"/>
            </a:pPr>
            <a:endParaRPr lang="en-US" sz="2800" dirty="0"/>
          </a:p>
          <a:p>
            <a:pPr marL="285750" indent="-285750" algn="ctr">
              <a:buFont typeface="Arial" panose="020B0604020202020204" pitchFamily="34" charset="0"/>
              <a:buChar char="•"/>
            </a:pPr>
            <a:endParaRPr lang="en-US" sz="2800" dirty="0">
              <a:cs typeface="Calibri"/>
            </a:endParaRPr>
          </a:p>
        </p:txBody>
      </p:sp>
      <p:pic>
        <p:nvPicPr>
          <p:cNvPr id="8" name="Picture 7" descr="Icon&#10;&#10;Description automatically generated">
            <a:extLst>
              <a:ext uri="{FF2B5EF4-FFF2-40B4-BE49-F238E27FC236}">
                <a16:creationId xmlns:a16="http://schemas.microsoft.com/office/drawing/2014/main" id="{155FF251-5355-DA84-A450-4C2CF4A21B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4068" y="4247623"/>
            <a:ext cx="7603864" cy="2450254"/>
          </a:xfrm>
          <a:prstGeom prst="rect">
            <a:avLst/>
          </a:prstGeom>
        </p:spPr>
      </p:pic>
    </p:spTree>
    <p:extLst>
      <p:ext uri="{BB962C8B-B14F-4D97-AF65-F5344CB8AC3E}">
        <p14:creationId xmlns:p14="http://schemas.microsoft.com/office/powerpoint/2010/main" val="28471920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1BE841-01DD-4B43-AD8B-054C4A14D79A}"/>
              </a:ext>
            </a:extLst>
          </p:cNvPr>
          <p:cNvSpPr txBox="1"/>
          <p:nvPr/>
        </p:nvSpPr>
        <p:spPr>
          <a:xfrm>
            <a:off x="617220" y="933807"/>
            <a:ext cx="5021179" cy="707886"/>
          </a:xfrm>
          <a:prstGeom prst="rect">
            <a:avLst/>
          </a:prstGeom>
          <a:noFill/>
        </p:spPr>
        <p:txBody>
          <a:bodyPr wrap="square" rtlCol="0">
            <a:spAutoFit/>
          </a:bodyPr>
          <a:lstStyle/>
          <a:p>
            <a:r>
              <a:rPr lang="en-US" sz="4000">
                <a:latin typeface="Segoe UI Black" panose="020B0A02040204020203" pitchFamily="34" charset="0"/>
                <a:ea typeface="Segoe UI Black" panose="020B0A02040204020203" pitchFamily="34" charset="0"/>
              </a:rPr>
              <a:t>Class 1 Recap</a:t>
            </a:r>
          </a:p>
        </p:txBody>
      </p:sp>
      <p:pic>
        <p:nvPicPr>
          <p:cNvPr id="4" name="Picture 3" descr="A close-up of a flower&#10;&#10;Description automatically generated with low confidence">
            <a:extLst>
              <a:ext uri="{FF2B5EF4-FFF2-40B4-BE49-F238E27FC236}">
                <a16:creationId xmlns:a16="http://schemas.microsoft.com/office/drawing/2014/main" id="{868C2279-F88C-4431-BFA5-4282E66900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675892">
            <a:off x="6053677" y="86379"/>
            <a:ext cx="7545432" cy="6685241"/>
          </a:xfrm>
          <a:prstGeom prst="rect">
            <a:avLst/>
          </a:prstGeom>
        </p:spPr>
      </p:pic>
      <p:sp>
        <p:nvSpPr>
          <p:cNvPr id="5" name="TextBox 4">
            <a:extLst>
              <a:ext uri="{FF2B5EF4-FFF2-40B4-BE49-F238E27FC236}">
                <a16:creationId xmlns:a16="http://schemas.microsoft.com/office/drawing/2014/main" id="{CD97F7A3-75AD-4C6B-AE0C-909CF789A553}"/>
              </a:ext>
            </a:extLst>
          </p:cNvPr>
          <p:cNvSpPr txBox="1"/>
          <p:nvPr/>
        </p:nvSpPr>
        <p:spPr>
          <a:xfrm>
            <a:off x="617220" y="2188128"/>
            <a:ext cx="6400800" cy="4247317"/>
          </a:xfrm>
          <a:prstGeom prst="rect">
            <a:avLst/>
          </a:prstGeom>
          <a:noFill/>
        </p:spPr>
        <p:txBody>
          <a:bodyPr wrap="square" rtlCol="0">
            <a:spAutoFit/>
          </a:bodyPr>
          <a:lstStyle/>
          <a:p>
            <a:pPr marL="342900" indent="-342900">
              <a:lnSpc>
                <a:spcPct val="150000"/>
              </a:lnSpc>
              <a:buFont typeface="+mj-lt"/>
              <a:buAutoNum type="arabicPeriod"/>
            </a:pPr>
            <a:r>
              <a:rPr lang="en-US" sz="2800"/>
              <a:t>Getting Started: Class Structure</a:t>
            </a:r>
          </a:p>
          <a:p>
            <a:pPr marL="342900" indent="-342900">
              <a:lnSpc>
                <a:spcPct val="150000"/>
              </a:lnSpc>
              <a:buFont typeface="+mj-lt"/>
              <a:buAutoNum type="arabicPeriod"/>
            </a:pPr>
            <a:r>
              <a:rPr lang="en-US" sz="2800"/>
              <a:t>Why Nature Journaling is Important</a:t>
            </a:r>
          </a:p>
          <a:p>
            <a:pPr marL="342900" indent="-342900">
              <a:lnSpc>
                <a:spcPct val="150000"/>
              </a:lnSpc>
              <a:buFont typeface="+mj-lt"/>
              <a:buAutoNum type="arabicPeriod"/>
            </a:pPr>
            <a:r>
              <a:rPr lang="en-US" sz="2800"/>
              <a:t>Material Overview and Practice</a:t>
            </a:r>
          </a:p>
          <a:p>
            <a:pPr marL="342900" indent="-342900">
              <a:lnSpc>
                <a:spcPct val="150000"/>
              </a:lnSpc>
              <a:buFont typeface="+mj-lt"/>
              <a:buAutoNum type="arabicPeriod"/>
            </a:pPr>
            <a:r>
              <a:rPr lang="en-US" sz="2800"/>
              <a:t>Intro to Watercolor Pencils</a:t>
            </a:r>
          </a:p>
          <a:p>
            <a:pPr marL="342900" indent="-342900">
              <a:lnSpc>
                <a:spcPct val="150000"/>
              </a:lnSpc>
              <a:buFont typeface="+mj-lt"/>
              <a:buAutoNum type="arabicPeriod"/>
            </a:pPr>
            <a:r>
              <a:rPr lang="en-US" sz="2800"/>
              <a:t>Field Sketching vs. Studio Drawing</a:t>
            </a:r>
          </a:p>
          <a:p>
            <a:pPr marL="342900" indent="-342900">
              <a:lnSpc>
                <a:spcPct val="150000"/>
              </a:lnSpc>
              <a:buFont typeface="+mj-lt"/>
              <a:buAutoNum type="arabicPeriod"/>
            </a:pPr>
            <a:r>
              <a:rPr lang="en-US" sz="2800"/>
              <a:t>Homework Assignment </a:t>
            </a:r>
          </a:p>
          <a:p>
            <a:pPr marL="342900" indent="-342900">
              <a:buFont typeface="+mj-lt"/>
              <a:buAutoNum type="arabicPeriod"/>
            </a:pPr>
            <a:endParaRPr lang="en-US"/>
          </a:p>
        </p:txBody>
      </p:sp>
    </p:spTree>
    <p:extLst>
      <p:ext uri="{BB962C8B-B14F-4D97-AF65-F5344CB8AC3E}">
        <p14:creationId xmlns:p14="http://schemas.microsoft.com/office/powerpoint/2010/main" val="21393513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E7A1D4A-793C-4983-B0B1-B0DA9061BEC2}"/>
              </a:ext>
            </a:extLst>
          </p:cNvPr>
          <p:cNvPicPr>
            <a:picLocks noChangeAspect="1"/>
          </p:cNvPicPr>
          <p:nvPr/>
        </p:nvPicPr>
        <p:blipFill rotWithShape="1">
          <a:blip r:embed="rId3">
            <a:extLst>
              <a:ext uri="{28A0092B-C50C-407E-A947-70E740481C1C}">
                <a14:useLocalDpi xmlns:a14="http://schemas.microsoft.com/office/drawing/2010/main" val="0"/>
              </a:ext>
            </a:extLst>
          </a:blip>
          <a:srcRect l="9091" t="7867" b="15524"/>
          <a:stretch/>
        </p:blipFill>
        <p:spPr>
          <a:xfrm>
            <a:off x="-1396053" y="10"/>
            <a:ext cx="12191980" cy="6857990"/>
          </a:xfrm>
          <a:prstGeom prst="rect">
            <a:avLst/>
          </a:prstGeom>
        </p:spPr>
      </p:pic>
      <p:sp>
        <p:nvSpPr>
          <p:cNvPr id="3" name="TextBox 2">
            <a:extLst>
              <a:ext uri="{FF2B5EF4-FFF2-40B4-BE49-F238E27FC236}">
                <a16:creationId xmlns:a16="http://schemas.microsoft.com/office/drawing/2014/main" id="{8AF30FEB-E9DC-49B0-98FB-C416C92A4966}"/>
              </a:ext>
            </a:extLst>
          </p:cNvPr>
          <p:cNvSpPr txBox="1"/>
          <p:nvPr/>
        </p:nvSpPr>
        <p:spPr>
          <a:xfrm>
            <a:off x="7749985" y="640263"/>
            <a:ext cx="3759240" cy="1481500"/>
          </a:xfrm>
          <a:prstGeom prst="rect">
            <a:avLst/>
          </a:prstGeom>
          <a:solidFill>
            <a:schemeClr val="bg1"/>
          </a:solidFill>
        </p:spPr>
        <p:txBody>
          <a:bodyPr vert="horz" lIns="91440" tIns="45720" rIns="91440" bIns="45720" rtlCol="0" anchor="ctr">
            <a:normAutofit/>
          </a:bodyPr>
          <a:lstStyle/>
          <a:p>
            <a:pPr>
              <a:lnSpc>
                <a:spcPct val="90000"/>
              </a:lnSpc>
              <a:spcBef>
                <a:spcPct val="0"/>
              </a:spcBef>
              <a:spcAft>
                <a:spcPts val="600"/>
              </a:spcAft>
            </a:pPr>
            <a:r>
              <a:rPr lang="en-US" sz="3400">
                <a:latin typeface="Segoe UI Black" panose="020B0A02040204020203" pitchFamily="34" charset="0"/>
                <a:ea typeface="Segoe UI Black" panose="020B0A02040204020203" pitchFamily="34" charset="0"/>
                <a:cs typeface="+mj-cs"/>
              </a:rPr>
              <a:t>About the Instructor </a:t>
            </a:r>
          </a:p>
        </p:txBody>
      </p:sp>
      <p:sp>
        <p:nvSpPr>
          <p:cNvPr id="2" name="TextBox 1">
            <a:extLst>
              <a:ext uri="{FF2B5EF4-FFF2-40B4-BE49-F238E27FC236}">
                <a16:creationId xmlns:a16="http://schemas.microsoft.com/office/drawing/2014/main" id="{9C022BAB-5F10-4E0F-8C2A-9E569FE63B4C}"/>
              </a:ext>
            </a:extLst>
          </p:cNvPr>
          <p:cNvSpPr txBox="1"/>
          <p:nvPr/>
        </p:nvSpPr>
        <p:spPr>
          <a:xfrm>
            <a:off x="7749290" y="2121763"/>
            <a:ext cx="3764826" cy="3773010"/>
          </a:xfrm>
          <a:prstGeom prst="rect">
            <a:avLst/>
          </a:prstGeom>
          <a:solidFill>
            <a:schemeClr val="bg1"/>
          </a:solidFill>
        </p:spPr>
        <p:txBody>
          <a:bodyPr vert="horz" lIns="91440" tIns="45720" rIns="91440" bIns="45720" rtlCol="0" anchor="t">
            <a:normAutofit/>
          </a:bodyPr>
          <a:lstStyle/>
          <a:p>
            <a:pPr>
              <a:lnSpc>
                <a:spcPct val="90000"/>
              </a:lnSpc>
              <a:spcAft>
                <a:spcPts val="600"/>
              </a:spcAft>
            </a:pPr>
            <a:r>
              <a:rPr lang="en-US" sz="2800" dirty="0"/>
              <a:t>My name is Donnamarie, I’m the Creative Programs Lead at Naples Botanical Garden and your Teaching Artist for this Nature Journaling course. </a:t>
            </a:r>
            <a:endParaRPr lang="en-US" sz="2800"/>
          </a:p>
        </p:txBody>
      </p:sp>
    </p:spTree>
    <p:extLst>
      <p:ext uri="{BB962C8B-B14F-4D97-AF65-F5344CB8AC3E}">
        <p14:creationId xmlns:p14="http://schemas.microsoft.com/office/powerpoint/2010/main" val="15793033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1BE841-01DD-4B43-AD8B-054C4A14D79A}"/>
              </a:ext>
            </a:extLst>
          </p:cNvPr>
          <p:cNvSpPr txBox="1"/>
          <p:nvPr/>
        </p:nvSpPr>
        <p:spPr>
          <a:xfrm>
            <a:off x="617220" y="933807"/>
            <a:ext cx="5021179" cy="707886"/>
          </a:xfrm>
          <a:prstGeom prst="rect">
            <a:avLst/>
          </a:prstGeom>
          <a:noFill/>
        </p:spPr>
        <p:txBody>
          <a:bodyPr wrap="square" rtlCol="0">
            <a:spAutoFit/>
          </a:bodyPr>
          <a:lstStyle/>
          <a:p>
            <a:r>
              <a:rPr lang="en-US" sz="4000">
                <a:latin typeface="Segoe UI Black" panose="020B0A02040204020203" pitchFamily="34" charset="0"/>
                <a:ea typeface="Segoe UI Black" panose="020B0A02040204020203" pitchFamily="34" charset="0"/>
              </a:rPr>
              <a:t>Class 1 Agenda</a:t>
            </a:r>
          </a:p>
        </p:txBody>
      </p:sp>
      <p:pic>
        <p:nvPicPr>
          <p:cNvPr id="4" name="Picture 3" descr="A close-up of a flower&#10;&#10;Description automatically generated with low confidence">
            <a:extLst>
              <a:ext uri="{FF2B5EF4-FFF2-40B4-BE49-F238E27FC236}">
                <a16:creationId xmlns:a16="http://schemas.microsoft.com/office/drawing/2014/main" id="{868C2279-F88C-4431-BFA5-4282E66900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675892">
            <a:off x="6053677" y="86379"/>
            <a:ext cx="7545432" cy="6685241"/>
          </a:xfrm>
          <a:prstGeom prst="rect">
            <a:avLst/>
          </a:prstGeom>
        </p:spPr>
      </p:pic>
      <p:sp>
        <p:nvSpPr>
          <p:cNvPr id="5" name="TextBox 4">
            <a:extLst>
              <a:ext uri="{FF2B5EF4-FFF2-40B4-BE49-F238E27FC236}">
                <a16:creationId xmlns:a16="http://schemas.microsoft.com/office/drawing/2014/main" id="{CD97F7A3-75AD-4C6B-AE0C-909CF789A553}"/>
              </a:ext>
            </a:extLst>
          </p:cNvPr>
          <p:cNvSpPr txBox="1"/>
          <p:nvPr/>
        </p:nvSpPr>
        <p:spPr>
          <a:xfrm>
            <a:off x="617220" y="2188128"/>
            <a:ext cx="6400800" cy="4247317"/>
          </a:xfrm>
          <a:prstGeom prst="rect">
            <a:avLst/>
          </a:prstGeom>
          <a:noFill/>
        </p:spPr>
        <p:txBody>
          <a:bodyPr wrap="square" rtlCol="0">
            <a:spAutoFit/>
          </a:bodyPr>
          <a:lstStyle/>
          <a:p>
            <a:pPr marL="342900" indent="-342900">
              <a:lnSpc>
                <a:spcPct val="150000"/>
              </a:lnSpc>
              <a:buFont typeface="+mj-lt"/>
              <a:buAutoNum type="arabicPeriod"/>
            </a:pPr>
            <a:r>
              <a:rPr lang="en-US" sz="2800"/>
              <a:t>Getting Started: Class Structure</a:t>
            </a:r>
          </a:p>
          <a:p>
            <a:pPr marL="342900" indent="-342900">
              <a:lnSpc>
                <a:spcPct val="150000"/>
              </a:lnSpc>
              <a:buFont typeface="+mj-lt"/>
              <a:buAutoNum type="arabicPeriod"/>
            </a:pPr>
            <a:r>
              <a:rPr lang="en-US" sz="2800"/>
              <a:t>Why Nature Journaling is Important</a:t>
            </a:r>
          </a:p>
          <a:p>
            <a:pPr marL="342900" indent="-342900">
              <a:lnSpc>
                <a:spcPct val="150000"/>
              </a:lnSpc>
              <a:buFont typeface="+mj-lt"/>
              <a:buAutoNum type="arabicPeriod"/>
            </a:pPr>
            <a:r>
              <a:rPr lang="en-US" sz="2800"/>
              <a:t>Material Overview and Practice</a:t>
            </a:r>
          </a:p>
          <a:p>
            <a:pPr marL="342900" indent="-342900">
              <a:lnSpc>
                <a:spcPct val="150000"/>
              </a:lnSpc>
              <a:buFont typeface="+mj-lt"/>
              <a:buAutoNum type="arabicPeriod"/>
            </a:pPr>
            <a:r>
              <a:rPr lang="en-US" sz="2800"/>
              <a:t>Intro to Watercolor Pencils</a:t>
            </a:r>
          </a:p>
          <a:p>
            <a:pPr marL="342900" indent="-342900">
              <a:lnSpc>
                <a:spcPct val="150000"/>
              </a:lnSpc>
              <a:buFont typeface="+mj-lt"/>
              <a:buAutoNum type="arabicPeriod"/>
            </a:pPr>
            <a:r>
              <a:rPr lang="en-US" sz="2800"/>
              <a:t>Field Sketching vs. Studio Drawing</a:t>
            </a:r>
          </a:p>
          <a:p>
            <a:pPr marL="342900" indent="-342900">
              <a:lnSpc>
                <a:spcPct val="150000"/>
              </a:lnSpc>
              <a:buFont typeface="+mj-lt"/>
              <a:buAutoNum type="arabicPeriod"/>
            </a:pPr>
            <a:r>
              <a:rPr lang="en-US" sz="2800"/>
              <a:t>Homework Assignment </a:t>
            </a:r>
          </a:p>
          <a:p>
            <a:pPr marL="342900" indent="-342900">
              <a:buFont typeface="+mj-lt"/>
              <a:buAutoNum type="arabicPeriod"/>
            </a:pPr>
            <a:endParaRPr lang="en-US"/>
          </a:p>
        </p:txBody>
      </p:sp>
    </p:spTree>
    <p:extLst>
      <p:ext uri="{BB962C8B-B14F-4D97-AF65-F5344CB8AC3E}">
        <p14:creationId xmlns:p14="http://schemas.microsoft.com/office/powerpoint/2010/main" val="7036447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flower&#10;&#10;Description automatically generated with medium confidence">
            <a:extLst>
              <a:ext uri="{FF2B5EF4-FFF2-40B4-BE49-F238E27FC236}">
                <a16:creationId xmlns:a16="http://schemas.microsoft.com/office/drawing/2014/main" id="{017D85CB-B1CB-478A-85B5-D67AA14EF0F9}"/>
              </a:ext>
            </a:extLst>
          </p:cNvPr>
          <p:cNvPicPr>
            <a:picLocks noChangeAspect="1"/>
          </p:cNvPicPr>
          <p:nvPr/>
        </p:nvPicPr>
        <p:blipFill rotWithShape="1">
          <a:blip r:embed="rId3">
            <a:extLst>
              <a:ext uri="{28A0092B-C50C-407E-A947-70E740481C1C}">
                <a14:useLocalDpi xmlns:a14="http://schemas.microsoft.com/office/drawing/2010/main" val="0"/>
              </a:ext>
            </a:extLst>
          </a:blip>
          <a:srcRect t="13586" b="31773"/>
          <a:stretch/>
        </p:blipFill>
        <p:spPr>
          <a:xfrm>
            <a:off x="2843962" y="-1"/>
            <a:ext cx="9348038" cy="6858001"/>
          </a:xfrm>
          <a:prstGeom prst="rect">
            <a:avLst/>
          </a:prstGeom>
        </p:spPr>
      </p:pic>
      <p:sp>
        <p:nvSpPr>
          <p:cNvPr id="3" name="TextBox 2">
            <a:extLst>
              <a:ext uri="{FF2B5EF4-FFF2-40B4-BE49-F238E27FC236}">
                <a16:creationId xmlns:a16="http://schemas.microsoft.com/office/drawing/2014/main" id="{EE4CC570-7E33-430C-8F96-3D9AB8383A48}"/>
              </a:ext>
            </a:extLst>
          </p:cNvPr>
          <p:cNvSpPr txBox="1"/>
          <p:nvPr/>
        </p:nvSpPr>
        <p:spPr>
          <a:xfrm>
            <a:off x="508534" y="2568015"/>
            <a:ext cx="11174931" cy="3501343"/>
          </a:xfrm>
          <a:prstGeom prst="rect">
            <a:avLst/>
          </a:prstGeom>
          <a:solidFill>
            <a:schemeClr val="accent6">
              <a:lumMod val="40000"/>
              <a:lumOff val="60000"/>
              <a:alpha val="80000"/>
            </a:schemeClr>
          </a:solidFill>
        </p:spPr>
        <p:txBody>
          <a:bodyPr wrap="square">
            <a:spAutoFit/>
          </a:bodyPr>
          <a:lstStyle/>
          <a:p>
            <a:pPr>
              <a:lnSpc>
                <a:spcPct val="150000"/>
              </a:lnSpc>
            </a:pPr>
            <a:r>
              <a:rPr lang="en-US" sz="3600" b="0" i="0">
                <a:solidFill>
                  <a:srgbClr val="000000"/>
                </a:solidFill>
                <a:effectLst/>
                <a:latin typeface="Georgia Pro" panose="02040502050405020303" pitchFamily="18" charset="0"/>
              </a:rPr>
              <a:t>“</a:t>
            </a:r>
            <a:r>
              <a:rPr lang="en-US" sz="4400" b="1" i="0">
                <a:solidFill>
                  <a:srgbClr val="0C0B0C"/>
                </a:solidFill>
                <a:effectLst/>
                <a:latin typeface="Georgia Pro" panose="02040502050405020303" pitchFamily="18" charset="0"/>
              </a:rPr>
              <a:t>A nature journal is a lens </a:t>
            </a:r>
            <a:br>
              <a:rPr lang="en-US" sz="3600" b="1" i="0">
                <a:solidFill>
                  <a:srgbClr val="0C0B0C"/>
                </a:solidFill>
                <a:effectLst/>
                <a:latin typeface="Georgia Pro" panose="02040502050405020303" pitchFamily="18" charset="0"/>
              </a:rPr>
            </a:br>
            <a:r>
              <a:rPr lang="en-US" sz="3600" b="0" i="0">
                <a:solidFill>
                  <a:srgbClr val="0C0B0C"/>
                </a:solidFill>
                <a:effectLst/>
                <a:latin typeface="Georgia Pro" panose="02040502050405020303" pitchFamily="18" charset="0"/>
              </a:rPr>
              <a:t>that focuses our attention and crystalizes our</a:t>
            </a:r>
            <a:br>
              <a:rPr lang="en-US" sz="3600" b="0" i="0">
                <a:solidFill>
                  <a:srgbClr val="0C0B0C"/>
                </a:solidFill>
                <a:effectLst/>
                <a:latin typeface="Georgia Pro" panose="02040502050405020303" pitchFamily="18" charset="0"/>
              </a:rPr>
            </a:br>
            <a:r>
              <a:rPr lang="en-US" sz="3600" b="0" i="0">
                <a:solidFill>
                  <a:srgbClr val="0C0B0C"/>
                </a:solidFill>
                <a:effectLst/>
                <a:latin typeface="Georgia Pro" panose="02040502050405020303" pitchFamily="18" charset="0"/>
              </a:rPr>
              <a:t>observations, thoughts, and experiences.”</a:t>
            </a:r>
            <a:br>
              <a:rPr lang="en-US" sz="3600" b="0" i="0">
                <a:solidFill>
                  <a:srgbClr val="0C0B0C"/>
                </a:solidFill>
                <a:effectLst/>
                <a:latin typeface="Georgia Pro" panose="02040502050405020303" pitchFamily="18" charset="0"/>
              </a:rPr>
            </a:br>
            <a:r>
              <a:rPr lang="en-US" sz="3600" b="0" i="0">
                <a:solidFill>
                  <a:srgbClr val="0C0B0C"/>
                </a:solidFill>
                <a:effectLst/>
                <a:latin typeface="Georgia Pro" panose="02040502050405020303" pitchFamily="18" charset="0"/>
              </a:rPr>
              <a:t>             							</a:t>
            </a:r>
            <a:r>
              <a:rPr lang="en-US" sz="3200" b="0" i="0">
                <a:solidFill>
                  <a:srgbClr val="0C0B0C"/>
                </a:solidFill>
                <a:effectLst/>
                <a:latin typeface="Georgia Pro" panose="02040502050405020303" pitchFamily="18" charset="0"/>
              </a:rPr>
              <a:t>John Muir Laws</a:t>
            </a:r>
            <a:r>
              <a:rPr lang="en-US" sz="3200" b="0" i="0">
                <a:solidFill>
                  <a:srgbClr val="000000"/>
                </a:solidFill>
                <a:effectLst/>
                <a:latin typeface="Georgia Pro" panose="02040502050405020303" pitchFamily="18" charset="0"/>
              </a:rPr>
              <a:t> </a:t>
            </a:r>
            <a:endParaRPr lang="en-US" sz="3200"/>
          </a:p>
        </p:txBody>
      </p:sp>
    </p:spTree>
    <p:extLst>
      <p:ext uri="{BB962C8B-B14F-4D97-AF65-F5344CB8AC3E}">
        <p14:creationId xmlns:p14="http://schemas.microsoft.com/office/powerpoint/2010/main" val="14953840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linedrawing, vector graphics&#10;&#10;Description automatically generated">
            <a:extLst>
              <a:ext uri="{FF2B5EF4-FFF2-40B4-BE49-F238E27FC236}">
                <a16:creationId xmlns:a16="http://schemas.microsoft.com/office/drawing/2014/main" id="{62E56E51-71A8-4809-A048-B34A598DCF3E}"/>
              </a:ext>
            </a:extLst>
          </p:cNvPr>
          <p:cNvPicPr>
            <a:picLocks noChangeAspect="1"/>
          </p:cNvPicPr>
          <p:nvPr/>
        </p:nvPicPr>
        <p:blipFill rotWithShape="1">
          <a:blip r:embed="rId3">
            <a:extLst>
              <a:ext uri="{28A0092B-C50C-407E-A947-70E740481C1C}">
                <a14:useLocalDpi xmlns:a14="http://schemas.microsoft.com/office/drawing/2010/main" val="0"/>
              </a:ext>
            </a:extLst>
          </a:blip>
          <a:srcRect l="784" t="-1" b="5827"/>
          <a:stretch/>
        </p:blipFill>
        <p:spPr>
          <a:xfrm>
            <a:off x="0" y="0"/>
            <a:ext cx="12188952" cy="6858000"/>
          </a:xfrm>
          <a:prstGeom prst="rect">
            <a:avLst/>
          </a:prstGeom>
        </p:spPr>
      </p:pic>
      <p:sp>
        <p:nvSpPr>
          <p:cNvPr id="4" name="TextBox 3">
            <a:extLst>
              <a:ext uri="{FF2B5EF4-FFF2-40B4-BE49-F238E27FC236}">
                <a16:creationId xmlns:a16="http://schemas.microsoft.com/office/drawing/2014/main" id="{A07CAD3B-0283-45E1-8C0E-FBA16BD8D98E}"/>
              </a:ext>
            </a:extLst>
          </p:cNvPr>
          <p:cNvSpPr txBox="1"/>
          <p:nvPr/>
        </p:nvSpPr>
        <p:spPr>
          <a:xfrm>
            <a:off x="2939579" y="441920"/>
            <a:ext cx="6166757" cy="923330"/>
          </a:xfrm>
          <a:prstGeom prst="rect">
            <a:avLst/>
          </a:prstGeom>
          <a:solidFill>
            <a:schemeClr val="bg1"/>
          </a:solidFill>
        </p:spPr>
        <p:txBody>
          <a:bodyPr wrap="square" rtlCol="0">
            <a:spAutoFit/>
          </a:bodyPr>
          <a:lstStyle/>
          <a:p>
            <a:pPr algn="ctr"/>
            <a:r>
              <a:rPr lang="en-US" sz="5400">
                <a:latin typeface="Segoe UI Black" panose="020B0A02040204020203" pitchFamily="34" charset="0"/>
                <a:ea typeface="Segoe UI Black" panose="020B0A02040204020203" pitchFamily="34" charset="0"/>
              </a:rPr>
              <a:t>Class Structure</a:t>
            </a:r>
          </a:p>
        </p:txBody>
      </p:sp>
      <p:sp>
        <p:nvSpPr>
          <p:cNvPr id="5" name="TextBox 4">
            <a:extLst>
              <a:ext uri="{FF2B5EF4-FFF2-40B4-BE49-F238E27FC236}">
                <a16:creationId xmlns:a16="http://schemas.microsoft.com/office/drawing/2014/main" id="{1DC6B9AA-5BF5-45EF-87E8-040B75CA0466}"/>
              </a:ext>
            </a:extLst>
          </p:cNvPr>
          <p:cNvSpPr txBox="1"/>
          <p:nvPr/>
        </p:nvSpPr>
        <p:spPr>
          <a:xfrm>
            <a:off x="1729032" y="1807170"/>
            <a:ext cx="9153827" cy="4247317"/>
          </a:xfrm>
          <a:prstGeom prst="rect">
            <a:avLst/>
          </a:prstGeom>
          <a:solidFill>
            <a:schemeClr val="bg1"/>
          </a:solidFill>
        </p:spPr>
        <p:txBody>
          <a:bodyPr wrap="square" rtlCol="0">
            <a:spAutoFit/>
          </a:bodyPr>
          <a:lstStyle/>
          <a:p>
            <a:pPr rtl="0" fontAlgn="base">
              <a:lnSpc>
                <a:spcPct val="150000"/>
              </a:lnSpc>
              <a:buFont typeface="Arial" panose="020B0604020202020204" pitchFamily="34" charset="0"/>
              <a:buNone/>
            </a:pPr>
            <a:r>
              <a:rPr lang="en-US" sz="2800" b="1" i="0">
                <a:solidFill>
                  <a:srgbClr val="000000"/>
                </a:solidFill>
                <a:effectLst/>
                <a:latin typeface="Calibri" panose="020F0502020204030204" pitchFamily="34" charset="0"/>
              </a:rPr>
              <a:t>9:30-10:00 am	</a:t>
            </a:r>
            <a:r>
              <a:rPr lang="en-US" sz="2800" b="0" i="0">
                <a:solidFill>
                  <a:srgbClr val="000000"/>
                </a:solidFill>
                <a:effectLst/>
                <a:latin typeface="Calibri" panose="020F0502020204030204" pitchFamily="34" charset="0"/>
              </a:rPr>
              <a:t>Social Time and Ice Breaker</a:t>
            </a:r>
          </a:p>
          <a:p>
            <a:pPr rtl="0" fontAlgn="base">
              <a:lnSpc>
                <a:spcPct val="150000"/>
              </a:lnSpc>
              <a:buFont typeface="Arial" panose="020B0604020202020204" pitchFamily="34" charset="0"/>
              <a:buNone/>
            </a:pPr>
            <a:r>
              <a:rPr lang="en-US" sz="2800" b="1" i="0">
                <a:solidFill>
                  <a:srgbClr val="000000"/>
                </a:solidFill>
                <a:effectLst/>
                <a:latin typeface="Calibri" panose="020F0502020204030204" pitchFamily="34" charset="0"/>
              </a:rPr>
              <a:t>10:00-10:20 am	</a:t>
            </a:r>
            <a:r>
              <a:rPr lang="en-US" sz="2800" b="0" i="0">
                <a:solidFill>
                  <a:srgbClr val="000000"/>
                </a:solidFill>
                <a:effectLst/>
                <a:latin typeface="Calibri" panose="020F0502020204030204" pitchFamily="34" charset="0"/>
              </a:rPr>
              <a:t>Warm up drawing exercise </a:t>
            </a:r>
          </a:p>
          <a:p>
            <a:pPr rtl="0" fontAlgn="base">
              <a:lnSpc>
                <a:spcPct val="150000"/>
              </a:lnSpc>
              <a:buFont typeface="Arial" panose="020B0604020202020204" pitchFamily="34" charset="0"/>
              <a:buNone/>
            </a:pPr>
            <a:r>
              <a:rPr lang="en-US" sz="2800" b="1" i="0">
                <a:solidFill>
                  <a:srgbClr val="000000"/>
                </a:solidFill>
                <a:effectLst/>
                <a:latin typeface="Calibri" panose="020F0502020204030204" pitchFamily="34" charset="0"/>
              </a:rPr>
              <a:t>10:20-10:50 am	</a:t>
            </a:r>
            <a:r>
              <a:rPr lang="en-US" sz="2800" b="0" i="0">
                <a:solidFill>
                  <a:srgbClr val="000000"/>
                </a:solidFill>
                <a:effectLst/>
                <a:latin typeface="Calibri" panose="020F0502020204030204" pitchFamily="34" charset="0"/>
              </a:rPr>
              <a:t>Class lecture and Homework assignment </a:t>
            </a:r>
          </a:p>
          <a:p>
            <a:pPr rtl="0" fontAlgn="base">
              <a:lnSpc>
                <a:spcPct val="150000"/>
              </a:lnSpc>
              <a:buFont typeface="Arial" panose="020B0604020202020204" pitchFamily="34" charset="0"/>
              <a:buNone/>
            </a:pPr>
            <a:r>
              <a:rPr lang="en-US" sz="2800" b="1" i="0">
                <a:solidFill>
                  <a:srgbClr val="000000"/>
                </a:solidFill>
                <a:effectLst/>
                <a:latin typeface="Calibri" panose="020F0502020204030204" pitchFamily="34" charset="0"/>
              </a:rPr>
              <a:t>10:50-10:55 am	</a:t>
            </a:r>
            <a:r>
              <a:rPr lang="en-US" sz="2800" b="0" i="0">
                <a:solidFill>
                  <a:srgbClr val="000000"/>
                </a:solidFill>
                <a:effectLst/>
                <a:latin typeface="Calibri" panose="020F0502020204030204" pitchFamily="34" charset="0"/>
              </a:rPr>
              <a:t>Break  </a:t>
            </a:r>
          </a:p>
          <a:p>
            <a:pPr rtl="0" fontAlgn="base">
              <a:lnSpc>
                <a:spcPct val="150000"/>
              </a:lnSpc>
              <a:buFont typeface="Arial" panose="020B0604020202020204" pitchFamily="34" charset="0"/>
              <a:buNone/>
            </a:pPr>
            <a:r>
              <a:rPr lang="en-US" sz="2800" b="1" i="0">
                <a:solidFill>
                  <a:srgbClr val="000000"/>
                </a:solidFill>
                <a:effectLst/>
                <a:latin typeface="Calibri" panose="020F0502020204030204" pitchFamily="34" charset="0"/>
              </a:rPr>
              <a:t>10:55-11:20 am	</a:t>
            </a:r>
            <a:r>
              <a:rPr lang="en-US" sz="2800" b="0" i="0">
                <a:solidFill>
                  <a:srgbClr val="000000"/>
                </a:solidFill>
                <a:effectLst/>
                <a:latin typeface="Calibri" panose="020F0502020204030204" pitchFamily="34" charset="0"/>
              </a:rPr>
              <a:t>Demos </a:t>
            </a:r>
          </a:p>
          <a:p>
            <a:pPr rtl="0" fontAlgn="base">
              <a:lnSpc>
                <a:spcPct val="150000"/>
              </a:lnSpc>
              <a:buFont typeface="Arial" panose="020B0604020202020204" pitchFamily="34" charset="0"/>
              <a:buNone/>
            </a:pPr>
            <a:r>
              <a:rPr lang="en-US" sz="2800" b="1" i="0">
                <a:solidFill>
                  <a:srgbClr val="000000"/>
                </a:solidFill>
                <a:effectLst/>
                <a:latin typeface="Calibri" panose="020F0502020204030204" pitchFamily="34" charset="0"/>
              </a:rPr>
              <a:t>11:20-11:30 am	</a:t>
            </a:r>
            <a:r>
              <a:rPr lang="en-US" sz="2800" b="0" i="0">
                <a:solidFill>
                  <a:srgbClr val="000000"/>
                </a:solidFill>
                <a:effectLst/>
                <a:latin typeface="Calibri" panose="020F0502020204030204" pitchFamily="34" charset="0"/>
              </a:rPr>
              <a:t>Discussion</a:t>
            </a:r>
            <a:r>
              <a:rPr lang="en-US" sz="2800">
                <a:solidFill>
                  <a:srgbClr val="000000"/>
                </a:solidFill>
                <a:latin typeface="Calibri" panose="020F0502020204030204" pitchFamily="34" charset="0"/>
              </a:rPr>
              <a:t> and </a:t>
            </a:r>
            <a:r>
              <a:rPr lang="en-US" sz="2800" b="0" i="0">
                <a:solidFill>
                  <a:srgbClr val="000000"/>
                </a:solidFill>
                <a:effectLst/>
                <a:latin typeface="Calibri" panose="020F0502020204030204" pitchFamily="34" charset="0"/>
              </a:rPr>
              <a:t>Questions</a:t>
            </a:r>
          </a:p>
          <a:p>
            <a:endParaRPr lang="en-US"/>
          </a:p>
        </p:txBody>
      </p:sp>
    </p:spTree>
    <p:extLst>
      <p:ext uri="{BB962C8B-B14F-4D97-AF65-F5344CB8AC3E}">
        <p14:creationId xmlns:p14="http://schemas.microsoft.com/office/powerpoint/2010/main" val="472892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descr="A picture containing text, fabric&#10;&#10;Description automatically generated">
            <a:extLst>
              <a:ext uri="{FF2B5EF4-FFF2-40B4-BE49-F238E27FC236}">
                <a16:creationId xmlns:a16="http://schemas.microsoft.com/office/drawing/2014/main" id="{CAB7056A-53F9-4039-BCA7-9177543559C2}"/>
              </a:ext>
            </a:extLst>
          </p:cNvPr>
          <p:cNvPicPr>
            <a:picLocks noChangeAspect="1"/>
          </p:cNvPicPr>
          <p:nvPr/>
        </p:nvPicPr>
        <p:blipFill rotWithShape="1">
          <a:blip r:embed="rId3">
            <a:extLst>
              <a:ext uri="{28A0092B-C50C-407E-A947-70E740481C1C}">
                <a14:useLocalDpi xmlns:a14="http://schemas.microsoft.com/office/drawing/2010/main" val="0"/>
              </a:ext>
            </a:extLst>
          </a:blip>
          <a:srcRect l="15300" t="490" r="50324" b="56667"/>
          <a:stretch/>
        </p:blipFill>
        <p:spPr>
          <a:xfrm>
            <a:off x="1" y="2185114"/>
            <a:ext cx="5782614" cy="4672885"/>
          </a:xfrm>
          <a:prstGeom prst="rect">
            <a:avLst/>
          </a:prstGeom>
        </p:spPr>
      </p:pic>
      <p:sp>
        <p:nvSpPr>
          <p:cNvPr id="2" name="TextBox 1">
            <a:extLst>
              <a:ext uri="{FF2B5EF4-FFF2-40B4-BE49-F238E27FC236}">
                <a16:creationId xmlns:a16="http://schemas.microsoft.com/office/drawing/2014/main" id="{F6943601-4105-413A-A75F-23FD74F46EA1}"/>
              </a:ext>
            </a:extLst>
          </p:cNvPr>
          <p:cNvSpPr txBox="1"/>
          <p:nvPr/>
        </p:nvSpPr>
        <p:spPr>
          <a:xfrm>
            <a:off x="921108" y="538185"/>
            <a:ext cx="3313164" cy="1346678"/>
          </a:xfrm>
          <a:prstGeom prst="rect">
            <a:avLst/>
          </a:prstGeom>
        </p:spPr>
        <p:txBody>
          <a:bodyPr vert="horz" lIns="91440" tIns="45720" rIns="91440" bIns="45720" rtlCol="0" anchor="ctr">
            <a:normAutofit/>
          </a:bodyPr>
          <a:lstStyle/>
          <a:p>
            <a:pPr algn="r">
              <a:lnSpc>
                <a:spcPct val="90000"/>
              </a:lnSpc>
              <a:spcBef>
                <a:spcPct val="0"/>
              </a:spcBef>
              <a:spcAft>
                <a:spcPts val="600"/>
              </a:spcAft>
            </a:pPr>
            <a:r>
              <a:rPr lang="en-US" sz="5400">
                <a:solidFill>
                  <a:schemeClr val="accent6">
                    <a:lumMod val="50000"/>
                  </a:schemeClr>
                </a:solidFill>
                <a:latin typeface="Segoe UI Black" panose="020B0A02040204020203" pitchFamily="34" charset="0"/>
                <a:ea typeface="Segoe UI Black" panose="020B0A02040204020203" pitchFamily="34" charset="0"/>
                <a:cs typeface="+mj-cs"/>
              </a:rPr>
              <a:t>E. E. E. E!</a:t>
            </a:r>
          </a:p>
        </p:txBody>
      </p:sp>
      <p:sp>
        <p:nvSpPr>
          <p:cNvPr id="3" name="TextBox 2">
            <a:extLst>
              <a:ext uri="{FF2B5EF4-FFF2-40B4-BE49-F238E27FC236}">
                <a16:creationId xmlns:a16="http://schemas.microsoft.com/office/drawing/2014/main" id="{B4FADED4-9A0D-4E05-A534-45976E92918E}"/>
              </a:ext>
            </a:extLst>
          </p:cNvPr>
          <p:cNvSpPr txBox="1"/>
          <p:nvPr/>
        </p:nvSpPr>
        <p:spPr>
          <a:xfrm>
            <a:off x="5526207" y="1065862"/>
            <a:ext cx="5744685" cy="4726276"/>
          </a:xfrm>
          <a:prstGeom prst="rect">
            <a:avLst/>
          </a:prstGeom>
        </p:spPr>
        <p:txBody>
          <a:bodyPr vert="horz" lIns="91440" tIns="45720" rIns="91440" bIns="45720" rtlCol="0" anchor="ctr">
            <a:noAutofit/>
          </a:bodyPr>
          <a:lstStyle/>
          <a:p>
            <a:pPr indent="-228600">
              <a:lnSpc>
                <a:spcPct val="90000"/>
              </a:lnSpc>
              <a:spcAft>
                <a:spcPts val="600"/>
              </a:spcAft>
              <a:buFont typeface="Arial" panose="020B0604020202020204" pitchFamily="34" charset="0"/>
              <a:buChar char="•"/>
            </a:pPr>
            <a:r>
              <a:rPr lang="en-US" sz="3600" b="1">
                <a:solidFill>
                  <a:schemeClr val="accent6">
                    <a:lumMod val="50000"/>
                  </a:schemeClr>
                </a:solidFill>
              </a:rPr>
              <a:t>EXPLORE</a:t>
            </a:r>
            <a:r>
              <a:rPr lang="en-US" sz="3600">
                <a:solidFill>
                  <a:schemeClr val="bg1"/>
                </a:solidFill>
              </a:rPr>
              <a:t> your surroundings.</a:t>
            </a:r>
          </a:p>
          <a:p>
            <a:pPr indent="-228600">
              <a:lnSpc>
                <a:spcPct val="90000"/>
              </a:lnSpc>
              <a:spcAft>
                <a:spcPts val="600"/>
              </a:spcAft>
              <a:buFont typeface="Arial" panose="020B0604020202020204" pitchFamily="34" charset="0"/>
              <a:buChar char="•"/>
            </a:pPr>
            <a:endParaRPr lang="en-US" sz="3600">
              <a:solidFill>
                <a:schemeClr val="bg1"/>
              </a:solidFill>
            </a:endParaRPr>
          </a:p>
          <a:p>
            <a:pPr indent="-228600">
              <a:lnSpc>
                <a:spcPct val="90000"/>
              </a:lnSpc>
              <a:spcAft>
                <a:spcPts val="600"/>
              </a:spcAft>
              <a:buFont typeface="Arial" panose="020B0604020202020204" pitchFamily="34" charset="0"/>
              <a:buChar char="•"/>
            </a:pPr>
            <a:r>
              <a:rPr lang="en-US" sz="3600" b="1">
                <a:solidFill>
                  <a:schemeClr val="accent6">
                    <a:lumMod val="50000"/>
                  </a:schemeClr>
                </a:solidFill>
              </a:rPr>
              <a:t>EXPRESS</a:t>
            </a:r>
            <a:r>
              <a:rPr lang="en-US" sz="3600">
                <a:solidFill>
                  <a:schemeClr val="bg1"/>
                </a:solidFill>
              </a:rPr>
              <a:t> yourself through art and writing.</a:t>
            </a:r>
          </a:p>
          <a:p>
            <a:pPr indent="-228600">
              <a:lnSpc>
                <a:spcPct val="90000"/>
              </a:lnSpc>
              <a:spcAft>
                <a:spcPts val="600"/>
              </a:spcAft>
              <a:buFont typeface="Arial" panose="020B0604020202020204" pitchFamily="34" charset="0"/>
              <a:buChar char="•"/>
            </a:pPr>
            <a:endParaRPr lang="en-US" sz="3600">
              <a:solidFill>
                <a:schemeClr val="bg1"/>
              </a:solidFill>
            </a:endParaRPr>
          </a:p>
          <a:p>
            <a:pPr indent="-228600">
              <a:lnSpc>
                <a:spcPct val="90000"/>
              </a:lnSpc>
              <a:spcAft>
                <a:spcPts val="600"/>
              </a:spcAft>
              <a:buFont typeface="Arial" panose="020B0604020202020204" pitchFamily="34" charset="0"/>
              <a:buChar char="•"/>
            </a:pPr>
            <a:r>
              <a:rPr lang="en-US" sz="3600" b="1">
                <a:solidFill>
                  <a:schemeClr val="accent6">
                    <a:lumMod val="50000"/>
                  </a:schemeClr>
                </a:solidFill>
              </a:rPr>
              <a:t>EDUCATE</a:t>
            </a:r>
            <a:r>
              <a:rPr lang="en-US" sz="3600">
                <a:solidFill>
                  <a:schemeClr val="bg1"/>
                </a:solidFill>
              </a:rPr>
              <a:t> yourself and others.</a:t>
            </a:r>
          </a:p>
          <a:p>
            <a:pPr indent="-228600">
              <a:lnSpc>
                <a:spcPct val="90000"/>
              </a:lnSpc>
              <a:spcAft>
                <a:spcPts val="600"/>
              </a:spcAft>
              <a:buFont typeface="Arial" panose="020B0604020202020204" pitchFamily="34" charset="0"/>
              <a:buChar char="•"/>
            </a:pPr>
            <a:endParaRPr lang="en-US" sz="3600">
              <a:solidFill>
                <a:schemeClr val="bg1"/>
              </a:solidFill>
            </a:endParaRPr>
          </a:p>
          <a:p>
            <a:pPr indent="-228600">
              <a:lnSpc>
                <a:spcPct val="90000"/>
              </a:lnSpc>
              <a:spcAft>
                <a:spcPts val="600"/>
              </a:spcAft>
              <a:buFont typeface="Arial" panose="020B0604020202020204" pitchFamily="34" charset="0"/>
              <a:buChar char="•"/>
            </a:pPr>
            <a:r>
              <a:rPr lang="en-US" sz="3600" b="1">
                <a:solidFill>
                  <a:schemeClr val="accent6">
                    <a:lumMod val="50000"/>
                  </a:schemeClr>
                </a:solidFill>
              </a:rPr>
              <a:t>EXPERIMENT</a:t>
            </a:r>
            <a:r>
              <a:rPr lang="en-US" sz="3600">
                <a:solidFill>
                  <a:schemeClr val="bg1"/>
                </a:solidFill>
              </a:rPr>
              <a:t> with your creativity!</a:t>
            </a:r>
          </a:p>
        </p:txBody>
      </p:sp>
    </p:spTree>
    <p:extLst>
      <p:ext uri="{BB962C8B-B14F-4D97-AF65-F5344CB8AC3E}">
        <p14:creationId xmlns:p14="http://schemas.microsoft.com/office/powerpoint/2010/main" val="74762339"/>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A picture containing text, ground&#10;&#10;Description automatically generated">
            <a:extLst>
              <a:ext uri="{FF2B5EF4-FFF2-40B4-BE49-F238E27FC236}">
                <a16:creationId xmlns:a16="http://schemas.microsoft.com/office/drawing/2014/main" id="{746D6C24-3E01-4BEE-A7DF-D47F7F4739C2}"/>
              </a:ext>
            </a:extLst>
          </p:cNvPr>
          <p:cNvPicPr>
            <a:picLocks noChangeAspect="1"/>
          </p:cNvPicPr>
          <p:nvPr/>
        </p:nvPicPr>
        <p:blipFill rotWithShape="1">
          <a:blip r:embed="rId3"/>
          <a:srcRect l="10568" t="11688" r="17701" b="4283"/>
          <a:stretch/>
        </p:blipFill>
        <p:spPr>
          <a:xfrm>
            <a:off x="3363687" y="-2360"/>
            <a:ext cx="8823292" cy="6867225"/>
          </a:xfrm>
          <a:prstGeom prst="rect">
            <a:avLst/>
          </a:prstGeom>
        </p:spPr>
      </p:pic>
      <p:sp>
        <p:nvSpPr>
          <p:cNvPr id="71"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extBox 1">
            <a:extLst>
              <a:ext uri="{FF2B5EF4-FFF2-40B4-BE49-F238E27FC236}">
                <a16:creationId xmlns:a16="http://schemas.microsoft.com/office/drawing/2014/main" id="{F6943601-4105-413A-A75F-23FD74F46EA1}"/>
              </a:ext>
            </a:extLst>
          </p:cNvPr>
          <p:cNvSpPr txBox="1"/>
          <p:nvPr/>
        </p:nvSpPr>
        <p:spPr>
          <a:xfrm>
            <a:off x="709448" y="1913950"/>
            <a:ext cx="4204137" cy="134275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a:latin typeface="Segoe UI Black" panose="020B0A02040204020203" pitchFamily="34" charset="0"/>
                <a:ea typeface="Segoe UI Black" panose="020B0A02040204020203" pitchFamily="34" charset="0"/>
                <a:cs typeface="+mj-cs"/>
              </a:rPr>
              <a:t>Materials</a:t>
            </a:r>
          </a:p>
        </p:txBody>
      </p:sp>
      <p:cxnSp>
        <p:nvCxnSpPr>
          <p:cNvPr id="73" name="Straight Connector 7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B4FADED4-9A0D-4E05-A534-45976E92918E}"/>
              </a:ext>
            </a:extLst>
          </p:cNvPr>
          <p:cNvSpPr txBox="1"/>
          <p:nvPr/>
        </p:nvSpPr>
        <p:spPr>
          <a:xfrm>
            <a:off x="525516" y="3417573"/>
            <a:ext cx="4593021" cy="2619839"/>
          </a:xfrm>
          <a:prstGeom prst="rect">
            <a:avLst/>
          </a:prstGeom>
        </p:spPr>
        <p:txBody>
          <a:bodyPr vert="horz" lIns="91440" tIns="45720" rIns="91440" bIns="45720" rtlCol="0" anchor="ctr">
            <a:normAutofit/>
          </a:bodyPr>
          <a:lstStyle/>
          <a:p>
            <a:pPr algn="ctr">
              <a:lnSpc>
                <a:spcPct val="90000"/>
              </a:lnSpc>
              <a:spcAft>
                <a:spcPts val="600"/>
              </a:spcAft>
            </a:pPr>
            <a:r>
              <a:rPr lang="en-US" sz="2800"/>
              <a:t>Your kit includes all the basics you’ll need to get started on your Nature Journal Journey.</a:t>
            </a:r>
          </a:p>
          <a:p>
            <a:pPr indent="-228600">
              <a:lnSpc>
                <a:spcPct val="90000"/>
              </a:lnSpc>
              <a:spcAft>
                <a:spcPts val="600"/>
              </a:spcAft>
              <a:buFont typeface="Arial" panose="020B0604020202020204" pitchFamily="34" charset="0"/>
              <a:buChar char="•"/>
            </a:pPr>
            <a:endParaRPr lang="en-US"/>
          </a:p>
        </p:txBody>
      </p:sp>
    </p:spTree>
    <p:extLst>
      <p:ext uri="{BB962C8B-B14F-4D97-AF65-F5344CB8AC3E}">
        <p14:creationId xmlns:p14="http://schemas.microsoft.com/office/powerpoint/2010/main" val="31766477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icon&#10;&#10;Description automatically generated">
            <a:extLst>
              <a:ext uri="{FF2B5EF4-FFF2-40B4-BE49-F238E27FC236}">
                <a16:creationId xmlns:a16="http://schemas.microsoft.com/office/drawing/2014/main" id="{72C7CB96-552B-4C24-9443-E8F5F74884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934282">
            <a:off x="5769009" y="891002"/>
            <a:ext cx="3169920" cy="2993136"/>
          </a:xfrm>
          <a:prstGeom prst="rect">
            <a:avLst/>
          </a:prstGeom>
        </p:spPr>
      </p:pic>
      <p:sp>
        <p:nvSpPr>
          <p:cNvPr id="2" name="TextBox 1">
            <a:extLst>
              <a:ext uri="{FF2B5EF4-FFF2-40B4-BE49-F238E27FC236}">
                <a16:creationId xmlns:a16="http://schemas.microsoft.com/office/drawing/2014/main" id="{F75DB9F9-35B9-4F54-AB15-BB9D9FB0D7BF}"/>
              </a:ext>
            </a:extLst>
          </p:cNvPr>
          <p:cNvSpPr txBox="1"/>
          <p:nvPr/>
        </p:nvSpPr>
        <p:spPr>
          <a:xfrm>
            <a:off x="830034" y="1443841"/>
            <a:ext cx="5265966" cy="3970318"/>
          </a:xfrm>
          <a:prstGeom prst="rect">
            <a:avLst/>
          </a:prstGeom>
          <a:noFill/>
        </p:spPr>
        <p:txBody>
          <a:bodyPr wrap="square" rtlCol="0">
            <a:spAutoFit/>
          </a:bodyPr>
          <a:lstStyle/>
          <a:p>
            <a:r>
              <a:rPr lang="en-US" sz="3600">
                <a:ea typeface="Segoe UI Black" panose="020B0A02040204020203" pitchFamily="34" charset="0"/>
              </a:rPr>
              <a:t>Inside your bag you’ll find:</a:t>
            </a:r>
          </a:p>
          <a:p>
            <a:pPr marL="571500" indent="-571500">
              <a:buFont typeface="Arial" panose="020B0604020202020204" pitchFamily="34" charset="0"/>
              <a:buChar char="•"/>
            </a:pPr>
            <a:r>
              <a:rPr lang="en-US" sz="3600">
                <a:ea typeface="Segoe UI Black" panose="020B0A02040204020203" pitchFamily="34" charset="0"/>
              </a:rPr>
              <a:t>Sketchbook</a:t>
            </a:r>
          </a:p>
          <a:p>
            <a:pPr marL="571500" indent="-571500">
              <a:buFont typeface="Arial" panose="020B0604020202020204" pitchFamily="34" charset="0"/>
              <a:buChar char="•"/>
            </a:pPr>
            <a:r>
              <a:rPr lang="en-US" sz="3600">
                <a:ea typeface="Segoe UI Black" panose="020B0A02040204020203" pitchFamily="34" charset="0"/>
              </a:rPr>
              <a:t>Pencil and eraser</a:t>
            </a:r>
          </a:p>
          <a:p>
            <a:pPr marL="571500" indent="-571500">
              <a:buFont typeface="Arial" panose="020B0604020202020204" pitchFamily="34" charset="0"/>
              <a:buChar char="•"/>
            </a:pPr>
            <a:r>
              <a:rPr lang="en-US" sz="3600">
                <a:ea typeface="Segoe UI Black" panose="020B0A02040204020203" pitchFamily="34" charset="0"/>
              </a:rPr>
              <a:t>Pen</a:t>
            </a:r>
          </a:p>
          <a:p>
            <a:pPr marL="571500" indent="-571500">
              <a:buFont typeface="Arial" panose="020B0604020202020204" pitchFamily="34" charset="0"/>
              <a:buChar char="•"/>
            </a:pPr>
            <a:r>
              <a:rPr lang="en-US" sz="3600">
                <a:ea typeface="Segoe UI Black" panose="020B0A02040204020203" pitchFamily="34" charset="0"/>
              </a:rPr>
              <a:t>Watercolor pencils</a:t>
            </a:r>
          </a:p>
          <a:p>
            <a:pPr marL="571500" indent="-571500">
              <a:buFont typeface="Arial" panose="020B0604020202020204" pitchFamily="34" charset="0"/>
              <a:buChar char="•"/>
            </a:pPr>
            <a:r>
              <a:rPr lang="en-US" sz="3600" err="1">
                <a:ea typeface="Segoe UI Black" panose="020B0A02040204020203" pitchFamily="34" charset="0"/>
              </a:rPr>
              <a:t>Waterbrush</a:t>
            </a:r>
            <a:endParaRPr lang="en-US" sz="3600">
              <a:ea typeface="Segoe UI Black" panose="020B0A02040204020203" pitchFamily="34" charset="0"/>
            </a:endParaRPr>
          </a:p>
          <a:p>
            <a:pPr marL="571500" indent="-571500">
              <a:buFont typeface="Arial" panose="020B0604020202020204" pitchFamily="34" charset="0"/>
              <a:buChar char="•"/>
            </a:pPr>
            <a:r>
              <a:rPr lang="en-US" sz="3600">
                <a:ea typeface="Segoe UI Black" panose="020B0A02040204020203" pitchFamily="34" charset="0"/>
              </a:rPr>
              <a:t>Pencil sharpener</a:t>
            </a:r>
          </a:p>
        </p:txBody>
      </p:sp>
      <p:pic>
        <p:nvPicPr>
          <p:cNvPr id="8" name="Picture 7" descr="Icon&#10;&#10;Description automatically generated">
            <a:extLst>
              <a:ext uri="{FF2B5EF4-FFF2-40B4-BE49-F238E27FC236}">
                <a16:creationId xmlns:a16="http://schemas.microsoft.com/office/drawing/2014/main" id="{627101CE-7B8C-4732-A02D-99352D0870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66634">
            <a:off x="7612713" y="2579838"/>
            <a:ext cx="4106289" cy="3740608"/>
          </a:xfrm>
          <a:prstGeom prst="rect">
            <a:avLst/>
          </a:prstGeom>
        </p:spPr>
      </p:pic>
    </p:spTree>
    <p:extLst>
      <p:ext uri="{BB962C8B-B14F-4D97-AF65-F5344CB8AC3E}">
        <p14:creationId xmlns:p14="http://schemas.microsoft.com/office/powerpoint/2010/main" val="22457374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3" descr="A close-up of a pen&#10;&#10;Description automatically generated with medium confidence">
            <a:extLst>
              <a:ext uri="{FF2B5EF4-FFF2-40B4-BE49-F238E27FC236}">
                <a16:creationId xmlns:a16="http://schemas.microsoft.com/office/drawing/2014/main" id="{137A77B7-8DA0-4CC7-AC85-F57FD57857B1}"/>
              </a:ext>
            </a:extLst>
          </p:cNvPr>
          <p:cNvPicPr>
            <a:picLocks noChangeAspect="1"/>
          </p:cNvPicPr>
          <p:nvPr/>
        </p:nvPicPr>
        <p:blipFill rotWithShape="1">
          <a:blip r:embed="rId3">
            <a:extLst>
              <a:ext uri="{28A0092B-C50C-407E-A947-70E740481C1C}">
                <a14:useLocalDpi xmlns:a14="http://schemas.microsoft.com/office/drawing/2010/main" val="0"/>
              </a:ext>
            </a:extLst>
          </a:blip>
          <a:srcRect t="6553" r="4038" b="34017"/>
          <a:stretch/>
        </p:blipFill>
        <p:spPr>
          <a:xfrm>
            <a:off x="2316773" y="-1"/>
            <a:ext cx="7558454" cy="6237888"/>
          </a:xfrm>
          <a:prstGeom prst="rect">
            <a:avLst/>
          </a:prstGeom>
          <a:ln>
            <a:noFill/>
          </a:ln>
          <a:effectLst>
            <a:softEdge rad="317500"/>
          </a:effectLst>
        </p:spPr>
      </p:pic>
      <p:sp>
        <p:nvSpPr>
          <p:cNvPr id="2" name="TextBox 1">
            <a:extLst>
              <a:ext uri="{FF2B5EF4-FFF2-40B4-BE49-F238E27FC236}">
                <a16:creationId xmlns:a16="http://schemas.microsoft.com/office/drawing/2014/main" id="{7BF23935-D792-4B11-8B5C-3388C33A8441}"/>
              </a:ext>
            </a:extLst>
          </p:cNvPr>
          <p:cNvSpPr txBox="1"/>
          <p:nvPr/>
        </p:nvSpPr>
        <p:spPr>
          <a:xfrm>
            <a:off x="2544536" y="5853167"/>
            <a:ext cx="7102928" cy="769441"/>
          </a:xfrm>
          <a:prstGeom prst="rect">
            <a:avLst/>
          </a:prstGeom>
          <a:solidFill>
            <a:schemeClr val="accent6">
              <a:lumMod val="40000"/>
              <a:lumOff val="60000"/>
            </a:schemeClr>
          </a:solidFill>
        </p:spPr>
        <p:txBody>
          <a:bodyPr wrap="square" rtlCol="0">
            <a:spAutoFit/>
          </a:bodyPr>
          <a:lstStyle/>
          <a:p>
            <a:pPr algn="ctr"/>
            <a:r>
              <a:rPr lang="en-US" sz="4400">
                <a:latin typeface="Segoe UI Black" panose="020B0A02040204020203" pitchFamily="34" charset="0"/>
                <a:ea typeface="Segoe UI Black" panose="020B0A02040204020203" pitchFamily="34" charset="0"/>
              </a:rPr>
              <a:t>Filling the </a:t>
            </a:r>
            <a:r>
              <a:rPr lang="en-US" sz="4400" err="1">
                <a:latin typeface="Segoe UI Black" panose="020B0A02040204020203" pitchFamily="34" charset="0"/>
                <a:ea typeface="Segoe UI Black" panose="020B0A02040204020203" pitchFamily="34" charset="0"/>
              </a:rPr>
              <a:t>Waterbrush</a:t>
            </a:r>
            <a:endParaRPr lang="en-US" sz="4400">
              <a:latin typeface="Segoe UI Black" panose="020B0A02040204020203" pitchFamily="34" charset="0"/>
              <a:ea typeface="Segoe UI Black" panose="020B0A02040204020203" pitchFamily="34" charset="0"/>
            </a:endParaRPr>
          </a:p>
        </p:txBody>
      </p:sp>
    </p:spTree>
    <p:extLst>
      <p:ext uri="{BB962C8B-B14F-4D97-AF65-F5344CB8AC3E}">
        <p14:creationId xmlns:p14="http://schemas.microsoft.com/office/powerpoint/2010/main" val="25888069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review xmlns="d473919b-ebf4-4f0d-8e45-3095723b31a9">
      <Url xsi:nil="true"/>
      <Description xsi:nil="true"/>
    </Preview>
    <TaxCatchAll xmlns="24965e87-5ece-45cc-a601-74006cb3a4e0" xsi:nil="true"/>
    <lcf76f155ced4ddcb4097134ff3c332f xmlns="d473919b-ebf4-4f0d-8e45-3095723b31a9">
      <Terms xmlns="http://schemas.microsoft.com/office/infopath/2007/PartnerControls"/>
    </lcf76f155ced4ddcb4097134ff3c332f>
    <_Flow_SignoffStatus xmlns="d473919b-ebf4-4f0d-8e45-3095723b31a9"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FB8E4E7B8EE964CA6E3F892321D241C" ma:contentTypeVersion="21" ma:contentTypeDescription="Create a new document." ma:contentTypeScope="" ma:versionID="2729b8b7499e50d737ce985199fbccaf">
  <xsd:schema xmlns:xsd="http://www.w3.org/2001/XMLSchema" xmlns:xs="http://www.w3.org/2001/XMLSchema" xmlns:p="http://schemas.microsoft.com/office/2006/metadata/properties" xmlns:ns2="d473919b-ebf4-4f0d-8e45-3095723b31a9" xmlns:ns3="24965e87-5ece-45cc-a601-74006cb3a4e0" targetNamespace="http://schemas.microsoft.com/office/2006/metadata/properties" ma:root="true" ma:fieldsID="20e520c0bb8603726965b5b20d74e0ed" ns2:_="" ns3:_="">
    <xsd:import namespace="d473919b-ebf4-4f0d-8e45-3095723b31a9"/>
    <xsd:import namespace="24965e87-5ece-45cc-a601-74006cb3a4e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Location" minOccurs="0"/>
                <xsd:element ref="ns2:Preview" minOccurs="0"/>
                <xsd:element ref="ns2:MediaLengthInSeconds" minOccurs="0"/>
                <xsd:element ref="ns2:lcf76f155ced4ddcb4097134ff3c332f" minOccurs="0"/>
                <xsd:element ref="ns3:TaxCatchAll" minOccurs="0"/>
                <xsd:element ref="ns2:_Flow_SignoffStatu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473919b-ebf4-4f0d-8e45-3095723b31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Preview" ma:index="20" nillable="true" ma:displayName="Preview" ma:format="Image" ma:internalName="Preview">
      <xsd:complexType>
        <xsd:complexContent>
          <xsd:extension base="dms:URL">
            <xsd:sequence>
              <xsd:element name="Url" type="dms:ValidUrl" minOccurs="0" nillable="true"/>
              <xsd:element name="Description" type="xsd:string" nillable="true"/>
            </xsd:sequence>
          </xsd:extension>
        </xsd:complexContent>
      </xsd:complex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c8e0792f-8874-427e-8bda-00e745355f9b" ma:termSetId="09814cd3-568e-fe90-9814-8d621ff8fb84" ma:anchorId="fba54fb3-c3e1-fe81-a776-ca4b69148c4d" ma:open="true" ma:isKeyword="false">
      <xsd:complexType>
        <xsd:sequence>
          <xsd:element ref="pc:Terms" minOccurs="0" maxOccurs="1"/>
        </xsd:sequence>
      </xsd:complexType>
    </xsd:element>
    <xsd:element name="_Flow_SignoffStatus" ma:index="25" nillable="true" ma:displayName="Sign-off status" ma:internalName="Sign_x002d_off_x0020_status">
      <xsd:simpleType>
        <xsd:restriction base="dms:Text"/>
      </xsd:simple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4965e87-5ece-45cc-a601-74006cb3a4e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f9ca6772-b6e1-4431-9f9b-210e1e372f22}" ma:internalName="TaxCatchAll" ma:showField="CatchAllData" ma:web="24965e87-5ece-45cc-a601-74006cb3a4e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C73E221-44A5-48DB-9325-9C9207923C73}">
  <ds:schemaRefs>
    <ds:schemaRef ds:uri="http://purl.org/dc/terms/"/>
    <ds:schemaRef ds:uri="http://www.w3.org/XML/1998/namespace"/>
    <ds:schemaRef ds:uri="http://schemas.microsoft.com/office/infopath/2007/PartnerControls"/>
    <ds:schemaRef ds:uri="http://purl.org/dc/elements/1.1/"/>
    <ds:schemaRef ds:uri="http://schemas.microsoft.com/office/2006/documentManagement/types"/>
    <ds:schemaRef ds:uri="24965e87-5ece-45cc-a601-74006cb3a4e0"/>
    <ds:schemaRef ds:uri="http://schemas.openxmlformats.org/package/2006/metadata/core-properties"/>
    <ds:schemaRef ds:uri="d473919b-ebf4-4f0d-8e45-3095723b31a9"/>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2FF9A94D-4688-4BD9-BB05-D1D2F6C48D55}"/>
</file>

<file path=customXml/itemProps3.xml><?xml version="1.0" encoding="utf-8"?>
<ds:datastoreItem xmlns:ds="http://schemas.openxmlformats.org/officeDocument/2006/customXml" ds:itemID="{DD8656ED-CC55-4494-8584-54929466BB8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372</TotalTime>
  <Words>2550</Words>
  <Application>Microsoft Office PowerPoint</Application>
  <PresentationFormat>Widescreen</PresentationFormat>
  <Paragraphs>171</Paragraphs>
  <Slides>14</Slides>
  <Notes>14</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Introduction to NATURE JOURNALING  Connecting to nature through art and observation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NATURE JOURNALING  Connecting to nature through art and observation</dc:title>
  <dc:creator>Donnamarie Richmond</dc:creator>
  <cp:lastModifiedBy>Donnamarie Richmond</cp:lastModifiedBy>
  <cp:revision>8</cp:revision>
  <dcterms:created xsi:type="dcterms:W3CDTF">2021-08-05T00:49:52Z</dcterms:created>
  <dcterms:modified xsi:type="dcterms:W3CDTF">2024-04-09T16:58:34Z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0x010100CFB8E4E7B8EE964CA6E3F892321D241C</vt:lpwstr>
  </property>
  <property fmtid="{D5CDD505-2E9C-101B-9397-08002B2CF9AE}" pid="3" name="MediaServiceImageTags">
    <vt:lpwstr/>
  </property>
</Properties>
</file>