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57" r:id="rId6"/>
    <p:sldId id="278" r:id="rId7"/>
    <p:sldId id="258" r:id="rId8"/>
    <p:sldId id="296" r:id="rId9"/>
    <p:sldId id="297" r:id="rId10"/>
    <p:sldId id="298" r:id="rId11"/>
    <p:sldId id="299" r:id="rId12"/>
    <p:sldId id="300" r:id="rId13"/>
    <p:sldId id="283" r:id="rId14"/>
    <p:sldId id="289" r:id="rId15"/>
    <p:sldId id="290" r:id="rId16"/>
    <p:sldId id="293" r:id="rId17"/>
    <p:sldId id="285" r:id="rId18"/>
    <p:sldId id="281" r:id="rId19"/>
    <p:sldId id="295" r:id="rId20"/>
    <p:sldId id="286" r:id="rId21"/>
    <p:sldId id="275"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2B4D"/>
    <a:srgbClr val="BB8569"/>
    <a:srgbClr val="C86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9AEE2-EF8A-D905-BD57-55DBAC0846C2}" v="139" dt="2022-04-11T18:25:36.843"/>
    <p1510:client id="{0757931D-3300-AB36-CFA6-9ABF67A568A2}" v="95" dt="2022-01-14T20:52:40.136"/>
    <p1510:client id="{87427EEE-64C2-E7BC-B540-A230D97DF8C2}" v="8" dt="2023-09-11T22:45:32.646"/>
    <p1510:client id="{A777C001-5315-10F0-013A-CA64DAC13B83}" v="2" dt="2021-10-07T15:31:22.130"/>
    <p1510:client id="{D8C318E8-46E3-4568-ADF9-ABB992E615C4}" v="107" dt="2021-09-22T15:45:38.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3" autoAdjust="0"/>
    <p:restoredTop sz="66350" autoAdjust="0"/>
  </p:normalViewPr>
  <p:slideViewPr>
    <p:cSldViewPr snapToGrid="0">
      <p:cViewPr varScale="1">
        <p:scale>
          <a:sx n="44" d="100"/>
          <a:sy n="44" d="100"/>
        </p:scale>
        <p:origin x="9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S::drichmond@naplesgarden.org::ddb30843-d6ff-4536-8714-330f167a1996" providerId="AD" clId="Web-{0757931D-3300-AB36-CFA6-9ABF67A568A2}"/>
    <pc:docChg chg="modSld">
      <pc:chgData name="Donnamarie Richmond" userId="S::drichmond@naplesgarden.org::ddb30843-d6ff-4536-8714-330f167a1996" providerId="AD" clId="Web-{0757931D-3300-AB36-CFA6-9ABF67A568A2}" dt="2022-01-14T20:52:40.136" v="50" actId="1076"/>
      <pc:docMkLst>
        <pc:docMk/>
      </pc:docMkLst>
      <pc:sldChg chg="modSp">
        <pc:chgData name="Donnamarie Richmond" userId="S::drichmond@naplesgarden.org::ddb30843-d6ff-4536-8714-330f167a1996" providerId="AD" clId="Web-{0757931D-3300-AB36-CFA6-9ABF67A568A2}" dt="2022-01-14T20:52:40.136" v="50" actId="1076"/>
        <pc:sldMkLst>
          <pc:docMk/>
          <pc:sldMk cId="2847192047" sldId="275"/>
        </pc:sldMkLst>
        <pc:spChg chg="mod">
          <ac:chgData name="Donnamarie Richmond" userId="S::drichmond@naplesgarden.org::ddb30843-d6ff-4536-8714-330f167a1996" providerId="AD" clId="Web-{0757931D-3300-AB36-CFA6-9ABF67A568A2}" dt="2022-01-14T20:52:40.136" v="50" actId="1076"/>
          <ac:spMkLst>
            <pc:docMk/>
            <pc:sldMk cId="2847192047" sldId="275"/>
            <ac:spMk id="7" creationId="{33A91D73-1F87-4506-B257-8CA02FA4C478}"/>
          </ac:spMkLst>
        </pc:spChg>
      </pc:sldChg>
    </pc:docChg>
  </pc:docChgLst>
  <pc:docChgLst>
    <pc:chgData name="Donnamarie Richmond" userId="ddb30843-d6ff-4536-8714-330f167a1996" providerId="ADAL" clId="{D8C318E8-46E3-4568-ADF9-ABB992E615C4}"/>
    <pc:docChg chg="custSel addSld delSld modSld">
      <pc:chgData name="Donnamarie Richmond" userId="ddb30843-d6ff-4536-8714-330f167a1996" providerId="ADAL" clId="{D8C318E8-46E3-4568-ADF9-ABB992E615C4}" dt="2021-09-22T15:45:50.030" v="174" actId="255"/>
      <pc:docMkLst>
        <pc:docMk/>
      </pc:docMkLst>
      <pc:sldChg chg="modNotesTx">
        <pc:chgData name="Donnamarie Richmond" userId="ddb30843-d6ff-4536-8714-330f167a1996" providerId="ADAL" clId="{D8C318E8-46E3-4568-ADF9-ABB992E615C4}" dt="2021-09-22T15:43:53.075" v="163" actId="255"/>
        <pc:sldMkLst>
          <pc:docMk/>
          <pc:sldMk cId="854968596" sldId="258"/>
        </pc:sldMkLst>
      </pc:sldChg>
      <pc:sldChg chg="modNotesTx">
        <pc:chgData name="Donnamarie Richmond" userId="ddb30843-d6ff-4536-8714-330f167a1996" providerId="ADAL" clId="{D8C318E8-46E3-4568-ADF9-ABB992E615C4}" dt="2021-09-22T15:44:03.445" v="164" actId="255"/>
        <pc:sldMkLst>
          <pc:docMk/>
          <pc:sldMk cId="1844578221" sldId="279"/>
        </pc:sldMkLst>
      </pc:sldChg>
      <pc:sldChg chg="delSp modSp mod modTransition delAnim modAnim modNotesTx">
        <pc:chgData name="Donnamarie Richmond" userId="ddb30843-d6ff-4536-8714-330f167a1996" providerId="ADAL" clId="{D8C318E8-46E3-4568-ADF9-ABB992E615C4}" dt="2021-09-22T15:45:23.639" v="172" actId="255"/>
        <pc:sldMkLst>
          <pc:docMk/>
          <pc:sldMk cId="2974621104" sldId="281"/>
        </pc:sldMkLst>
        <pc:picChg chg="mod">
          <ac:chgData name="Donnamarie Richmond" userId="ddb30843-d6ff-4536-8714-330f167a1996" providerId="ADAL" clId="{D8C318E8-46E3-4568-ADF9-ABB992E615C4}" dt="2021-09-03T14:13:47.191" v="131"/>
          <ac:picMkLst>
            <pc:docMk/>
            <pc:sldMk cId="2974621104" sldId="281"/>
            <ac:picMk id="3" creationId="{569776DF-E709-4C4E-9484-1B28BFDD224B}"/>
          </ac:picMkLst>
        </pc:picChg>
        <pc:picChg chg="mod">
          <ac:chgData name="Donnamarie Richmond" userId="ddb30843-d6ff-4536-8714-330f167a1996" providerId="ADAL" clId="{D8C318E8-46E3-4568-ADF9-ABB992E615C4}" dt="2021-09-03T14:13:47.191" v="133"/>
          <ac:picMkLst>
            <pc:docMk/>
            <pc:sldMk cId="2974621104" sldId="281"/>
            <ac:picMk id="4" creationId="{E5966563-ADA1-4441-B6E8-BA1B4D0028D9}"/>
          </ac:picMkLst>
        </pc:picChg>
        <pc:picChg chg="del mod">
          <ac:chgData name="Donnamarie Richmond" userId="ddb30843-d6ff-4536-8714-330f167a1996" providerId="ADAL" clId="{D8C318E8-46E3-4568-ADF9-ABB992E615C4}" dt="2021-09-03T14:13:47.196" v="138"/>
          <ac:picMkLst>
            <pc:docMk/>
            <pc:sldMk cId="2974621104" sldId="281"/>
            <ac:picMk id="13" creationId="{BE56F132-CA4B-40CC-B7D8-46409F234B84}"/>
          </ac:picMkLst>
        </pc:picChg>
      </pc:sldChg>
      <pc:sldChg chg="delSp modSp mod modTransition delAnim modAnim modNotesTx">
        <pc:chgData name="Donnamarie Richmond" userId="ddb30843-d6ff-4536-8714-330f167a1996" providerId="ADAL" clId="{D8C318E8-46E3-4568-ADF9-ABB992E615C4}" dt="2021-09-22T15:44:10.860" v="165" actId="255"/>
        <pc:sldMkLst>
          <pc:docMk/>
          <pc:sldMk cId="2267872199" sldId="283"/>
        </pc:sldMkLst>
        <pc:spChg chg="mod">
          <ac:chgData name="Donnamarie Richmond" userId="ddb30843-d6ff-4536-8714-330f167a1996" providerId="ADAL" clId="{D8C318E8-46E3-4568-ADF9-ABB992E615C4}" dt="2021-09-03T14:13:46.906" v="1"/>
          <ac:spMkLst>
            <pc:docMk/>
            <pc:sldMk cId="2267872199" sldId="283"/>
            <ac:spMk id="2" creationId="{20EF1DA2-FCDB-4FAD-A9B4-C11ECD2CA3EE}"/>
          </ac:spMkLst>
        </pc:spChg>
        <pc:spChg chg="mod">
          <ac:chgData name="Donnamarie Richmond" userId="ddb30843-d6ff-4536-8714-330f167a1996" providerId="ADAL" clId="{D8C318E8-46E3-4568-ADF9-ABB992E615C4}" dt="2021-09-03T14:13:46.907" v="3"/>
          <ac:spMkLst>
            <pc:docMk/>
            <pc:sldMk cId="2267872199" sldId="283"/>
            <ac:spMk id="3" creationId="{7FF06034-6FF7-46D2-AFD6-4AAF73EF5502}"/>
          </ac:spMkLst>
        </pc:spChg>
        <pc:grpChg chg="mod">
          <ac:chgData name="Donnamarie Richmond" userId="ddb30843-d6ff-4536-8714-330f167a1996" providerId="ADAL" clId="{D8C318E8-46E3-4568-ADF9-ABB992E615C4}" dt="2021-09-03T14:13:46.908" v="5"/>
          <ac:grpSpMkLst>
            <pc:docMk/>
            <pc:sldMk cId="2267872199" sldId="283"/>
            <ac:grpSpMk id="15" creationId="{F280B472-A959-4FE0-8BBC-63B8DFD8638F}"/>
          </ac:grpSpMkLst>
        </pc:grpChg>
        <pc:grpChg chg="del mod">
          <ac:chgData name="Donnamarie Richmond" userId="ddb30843-d6ff-4536-8714-330f167a1996" providerId="ADAL" clId="{D8C318E8-46E3-4568-ADF9-ABB992E615C4}" dt="2021-09-03T14:13:46.918" v="12"/>
          <ac:grpSpMkLst>
            <pc:docMk/>
            <pc:sldMk cId="2267872199" sldId="283"/>
            <ac:grpSpMk id="16" creationId="{8DC3B977-C1E6-4113-9950-D638F34178CD}"/>
          </ac:grpSpMkLst>
        </pc:grpChg>
        <pc:grpChg chg="del mod">
          <ac:chgData name="Donnamarie Richmond" userId="ddb30843-d6ff-4536-8714-330f167a1996" providerId="ADAL" clId="{D8C318E8-46E3-4568-ADF9-ABB992E615C4}" dt="2021-09-03T14:13:46.923" v="14"/>
          <ac:grpSpMkLst>
            <pc:docMk/>
            <pc:sldMk cId="2267872199" sldId="283"/>
            <ac:grpSpMk id="21" creationId="{ABF5B276-C2BE-47FD-92A9-9BFD42F0C44C}"/>
          </ac:grpSpMkLst>
        </pc:grpChg>
      </pc:sldChg>
      <pc:sldChg chg="delSp modSp mod modTransition delAnim modAnim modNotesTx">
        <pc:chgData name="Donnamarie Richmond" userId="ddb30843-d6ff-4536-8714-330f167a1996" providerId="ADAL" clId="{D8C318E8-46E3-4568-ADF9-ABB992E615C4}" dt="2021-09-22T15:44:38.636" v="168" actId="255"/>
        <pc:sldMkLst>
          <pc:docMk/>
          <pc:sldMk cId="1924193435" sldId="284"/>
        </pc:sldMkLst>
        <pc:spChg chg="mod">
          <ac:chgData name="Donnamarie Richmond" userId="ddb30843-d6ff-4536-8714-330f167a1996" providerId="ADAL" clId="{D8C318E8-46E3-4568-ADF9-ABB992E615C4}" dt="2021-09-03T14:13:47.063" v="66"/>
          <ac:spMkLst>
            <pc:docMk/>
            <pc:sldMk cId="1924193435" sldId="284"/>
            <ac:spMk id="2" creationId="{20EF1DA2-FCDB-4FAD-A9B4-C11ECD2CA3EE}"/>
          </ac:spMkLst>
        </pc:spChg>
        <pc:spChg chg="mod">
          <ac:chgData name="Donnamarie Richmond" userId="ddb30843-d6ff-4536-8714-330f167a1996" providerId="ADAL" clId="{D8C318E8-46E3-4568-ADF9-ABB992E615C4}" dt="2021-09-03T14:13:47.065" v="74"/>
          <ac:spMkLst>
            <pc:docMk/>
            <pc:sldMk cId="1924193435" sldId="284"/>
            <ac:spMk id="3" creationId="{7FF06034-6FF7-46D2-AFD6-4AAF73EF5502}"/>
          </ac:spMkLst>
        </pc:spChg>
        <pc:picChg chg="del mod">
          <ac:chgData name="Donnamarie Richmond" userId="ddb30843-d6ff-4536-8714-330f167a1996" providerId="ADAL" clId="{D8C318E8-46E3-4568-ADF9-ABB992E615C4}" dt="2021-09-03T14:13:47.076" v="79"/>
          <ac:picMkLst>
            <pc:docMk/>
            <pc:sldMk cId="1924193435" sldId="284"/>
            <ac:picMk id="5" creationId="{C2933898-E808-4174-8F34-84E9646430D3}"/>
          </ac:picMkLst>
        </pc:picChg>
        <pc:picChg chg="mod">
          <ac:chgData name="Donnamarie Richmond" userId="ddb30843-d6ff-4536-8714-330f167a1996" providerId="ADAL" clId="{D8C318E8-46E3-4568-ADF9-ABB992E615C4}" dt="2021-09-03T14:13:47.064" v="68"/>
          <ac:picMkLst>
            <pc:docMk/>
            <pc:sldMk cId="1924193435" sldId="284"/>
            <ac:picMk id="6" creationId="{E3F980BC-31E0-4F4E-B3CD-4155D66B5688}"/>
          </ac:picMkLst>
        </pc:picChg>
        <pc:picChg chg="del mod">
          <ac:chgData name="Donnamarie Richmond" userId="ddb30843-d6ff-4536-8714-330f167a1996" providerId="ADAL" clId="{D8C318E8-46E3-4568-ADF9-ABB992E615C4}" dt="2021-09-03T14:13:47.074" v="77"/>
          <ac:picMkLst>
            <pc:docMk/>
            <pc:sldMk cId="1924193435" sldId="284"/>
            <ac:picMk id="8" creationId="{05987A3B-2DE7-4223-B25F-688071828BA7}"/>
          </ac:picMkLst>
        </pc:picChg>
      </pc:sldChg>
      <pc:sldChg chg="modNotesTx">
        <pc:chgData name="Donnamarie Richmond" userId="ddb30843-d6ff-4536-8714-330f167a1996" providerId="ADAL" clId="{D8C318E8-46E3-4568-ADF9-ABB992E615C4}" dt="2021-09-22T15:45:07.733" v="171" actId="255"/>
        <pc:sldMkLst>
          <pc:docMk/>
          <pc:sldMk cId="2331446092" sldId="285"/>
        </pc:sldMkLst>
      </pc:sldChg>
      <pc:sldChg chg="modNotesTx">
        <pc:chgData name="Donnamarie Richmond" userId="ddb30843-d6ff-4536-8714-330f167a1996" providerId="ADAL" clId="{D8C318E8-46E3-4568-ADF9-ABB992E615C4}" dt="2021-09-22T15:45:50.030" v="174" actId="255"/>
        <pc:sldMkLst>
          <pc:docMk/>
          <pc:sldMk cId="1691713232" sldId="286"/>
        </pc:sldMkLst>
      </pc:sldChg>
      <pc:sldChg chg="add del modAnim">
        <pc:chgData name="Donnamarie Richmond" userId="ddb30843-d6ff-4536-8714-330f167a1996" providerId="ADAL" clId="{D8C318E8-46E3-4568-ADF9-ABB992E615C4}" dt="2021-09-03T14:13:47.060" v="63" actId="2696"/>
        <pc:sldMkLst>
          <pc:docMk/>
          <pc:sldMk cId="1317145732" sldId="288"/>
        </pc:sldMkLst>
      </pc:sldChg>
      <pc:sldChg chg="addSp delSp modSp add mod modTransition modAnim modNotesTx">
        <pc:chgData name="Donnamarie Richmond" userId="ddb30843-d6ff-4536-8714-330f167a1996" providerId="ADAL" clId="{D8C318E8-46E3-4568-ADF9-ABB992E615C4}" dt="2021-09-22T15:44:16.799" v="166" actId="255"/>
        <pc:sldMkLst>
          <pc:docMk/>
          <pc:sldMk cId="1063192300" sldId="289"/>
        </pc:sldMkLst>
        <pc:spChg chg="mod ord">
          <ac:chgData name="Donnamarie Richmond" userId="ddb30843-d6ff-4536-8714-330f167a1996" providerId="ADAL" clId="{D8C318E8-46E3-4568-ADF9-ABB992E615C4}" dt="2021-09-03T14:13:46.998" v="34"/>
          <ac:spMkLst>
            <pc:docMk/>
            <pc:sldMk cId="1063192300" sldId="289"/>
            <ac:spMk id="2" creationId="{20EF1DA2-FCDB-4FAD-A9B4-C11ECD2CA3EE}"/>
          </ac:spMkLst>
        </pc:spChg>
        <pc:spChg chg="mod ord">
          <ac:chgData name="Donnamarie Richmond" userId="ddb30843-d6ff-4536-8714-330f167a1996" providerId="ADAL" clId="{D8C318E8-46E3-4568-ADF9-ABB992E615C4}" dt="2021-09-03T14:13:46.999" v="36"/>
          <ac:spMkLst>
            <pc:docMk/>
            <pc:sldMk cId="1063192300" sldId="289"/>
            <ac:spMk id="3" creationId="{7FF06034-6FF7-46D2-AFD6-4AAF73EF5502}"/>
          </ac:spMkLst>
        </pc:spChg>
        <pc:grpChg chg="add mod ord">
          <ac:chgData name="Donnamarie Richmond" userId="ddb30843-d6ff-4536-8714-330f167a1996" providerId="ADAL" clId="{D8C318E8-46E3-4568-ADF9-ABB992E615C4}" dt="2021-09-03T14:13:46.999" v="38"/>
          <ac:grpSpMkLst>
            <pc:docMk/>
            <pc:sldMk cId="1063192300" sldId="289"/>
            <ac:grpSpMk id="9" creationId="{3EBA9AD6-CA12-471E-9935-6D80171E8C0C}"/>
          </ac:grpSpMkLst>
        </pc:grpChg>
        <pc:grpChg chg="del">
          <ac:chgData name="Donnamarie Richmond" userId="ddb30843-d6ff-4536-8714-330f167a1996" providerId="ADAL" clId="{D8C318E8-46E3-4568-ADF9-ABB992E615C4}" dt="2021-09-03T14:13:46.929" v="19"/>
          <ac:grpSpMkLst>
            <pc:docMk/>
            <pc:sldMk cId="1063192300" sldId="289"/>
            <ac:grpSpMk id="15" creationId="{F280B472-A959-4FE0-8BBC-63B8DFD8638F}"/>
          </ac:grpSpMkLst>
        </pc:grpChg>
        <pc:picChg chg="mod">
          <ac:chgData name="Donnamarie Richmond" userId="ddb30843-d6ff-4536-8714-330f167a1996" providerId="ADAL" clId="{D8C318E8-46E3-4568-ADF9-ABB992E615C4}" dt="2021-09-03T14:13:46.970" v="30"/>
          <ac:picMkLst>
            <pc:docMk/>
            <pc:sldMk cId="1063192300" sldId="289"/>
            <ac:picMk id="11" creationId="{46DD9FA0-AFED-48C3-9692-B498313466CD}"/>
          </ac:picMkLst>
        </pc:picChg>
        <pc:picChg chg="mod">
          <ac:chgData name="Donnamarie Richmond" userId="ddb30843-d6ff-4536-8714-330f167a1996" providerId="ADAL" clId="{D8C318E8-46E3-4568-ADF9-ABB992E615C4}" dt="2021-09-03T14:13:46.970" v="30"/>
          <ac:picMkLst>
            <pc:docMk/>
            <pc:sldMk cId="1063192300" sldId="289"/>
            <ac:picMk id="12" creationId="{34E0241C-3C5A-43D6-8E45-A8AF8CACAE4F}"/>
          </ac:picMkLst>
        </pc:picChg>
      </pc:sldChg>
      <pc:sldChg chg="addSp delSp modSp add mod modTransition delAnim modAnim modNotesTx">
        <pc:chgData name="Donnamarie Richmond" userId="ddb30843-d6ff-4536-8714-330f167a1996" providerId="ADAL" clId="{D8C318E8-46E3-4568-ADF9-ABB992E615C4}" dt="2021-09-22T15:44:29.570" v="167" actId="255"/>
        <pc:sldMkLst>
          <pc:docMk/>
          <pc:sldMk cId="3784943742" sldId="290"/>
        </pc:sldMkLst>
        <pc:spChg chg="mod ord">
          <ac:chgData name="Donnamarie Richmond" userId="ddb30843-d6ff-4536-8714-330f167a1996" providerId="ADAL" clId="{D8C318E8-46E3-4568-ADF9-ABB992E615C4}" dt="2021-09-03T14:13:47.054" v="58"/>
          <ac:spMkLst>
            <pc:docMk/>
            <pc:sldMk cId="3784943742" sldId="290"/>
            <ac:spMk id="2" creationId="{20EF1DA2-FCDB-4FAD-A9B4-C11ECD2CA3EE}"/>
          </ac:spMkLst>
        </pc:spChg>
        <pc:spChg chg="mod ord">
          <ac:chgData name="Donnamarie Richmond" userId="ddb30843-d6ff-4536-8714-330f167a1996" providerId="ADAL" clId="{D8C318E8-46E3-4568-ADF9-ABB992E615C4}" dt="2021-09-03T14:13:47.055" v="60"/>
          <ac:spMkLst>
            <pc:docMk/>
            <pc:sldMk cId="3784943742" sldId="290"/>
            <ac:spMk id="3" creationId="{7FF06034-6FF7-46D2-AFD6-4AAF73EF5502}"/>
          </ac:spMkLst>
        </pc:spChg>
        <pc:grpChg chg="add mod ord">
          <ac:chgData name="Donnamarie Richmond" userId="ddb30843-d6ff-4536-8714-330f167a1996" providerId="ADAL" clId="{D8C318E8-46E3-4568-ADF9-ABB992E615C4}" dt="2021-09-03T14:13:47.055" v="62"/>
          <ac:grpSpMkLst>
            <pc:docMk/>
            <pc:sldMk cId="3784943742" sldId="290"/>
            <ac:grpSpMk id="7" creationId="{66705CA1-5996-4032-8BC6-AAD740FC4FC6}"/>
          </ac:grpSpMkLst>
        </pc:grpChg>
        <pc:grpChg chg="del">
          <ac:chgData name="Donnamarie Richmond" userId="ddb30843-d6ff-4536-8714-330f167a1996" providerId="ADAL" clId="{D8C318E8-46E3-4568-ADF9-ABB992E615C4}" dt="2021-09-03T14:13:47.009" v="43"/>
          <ac:grpSpMkLst>
            <pc:docMk/>
            <pc:sldMk cId="3784943742" sldId="290"/>
            <ac:grpSpMk id="9" creationId="{3EBA9AD6-CA12-471E-9935-6D80171E8C0C}"/>
          </ac:grpSpMkLst>
        </pc:grpChg>
        <pc:picChg chg="mod">
          <ac:chgData name="Donnamarie Richmond" userId="ddb30843-d6ff-4536-8714-330f167a1996" providerId="ADAL" clId="{D8C318E8-46E3-4568-ADF9-ABB992E615C4}" dt="2021-09-03T14:13:47.032" v="54"/>
          <ac:picMkLst>
            <pc:docMk/>
            <pc:sldMk cId="3784943742" sldId="290"/>
            <ac:picMk id="8" creationId="{24E39467-1D48-44BF-9D56-CAFC76466B18}"/>
          </ac:picMkLst>
        </pc:picChg>
        <pc:picChg chg="mod">
          <ac:chgData name="Donnamarie Richmond" userId="ddb30843-d6ff-4536-8714-330f167a1996" providerId="ADAL" clId="{D8C318E8-46E3-4568-ADF9-ABB992E615C4}" dt="2021-09-03T14:13:47.032" v="54"/>
          <ac:picMkLst>
            <pc:docMk/>
            <pc:sldMk cId="3784943742" sldId="290"/>
            <ac:picMk id="10" creationId="{0AA5BAA9-D399-4617-A8F8-188E8E36B4A2}"/>
          </ac:picMkLst>
        </pc:picChg>
      </pc:sldChg>
      <pc:sldChg chg="add del modAnim">
        <pc:chgData name="Donnamarie Richmond" userId="ddb30843-d6ff-4536-8714-330f167a1996" providerId="ADAL" clId="{D8C318E8-46E3-4568-ADF9-ABB992E615C4}" dt="2021-09-03T14:13:47.185" v="128" actId="2696"/>
        <pc:sldMkLst>
          <pc:docMk/>
          <pc:sldMk cId="225152641" sldId="291"/>
        </pc:sldMkLst>
      </pc:sldChg>
      <pc:sldChg chg="addSp delSp modSp add mod modTransition modAnim modNotesTx">
        <pc:chgData name="Donnamarie Richmond" userId="ddb30843-d6ff-4536-8714-330f167a1996" providerId="ADAL" clId="{D8C318E8-46E3-4568-ADF9-ABB992E615C4}" dt="2021-09-22T15:44:47.649" v="169" actId="255"/>
        <pc:sldMkLst>
          <pc:docMk/>
          <pc:sldMk cId="2439242607" sldId="292"/>
        </pc:sldMkLst>
        <pc:spChg chg="mod ord">
          <ac:chgData name="Donnamarie Richmond" userId="ddb30843-d6ff-4536-8714-330f167a1996" providerId="ADAL" clId="{D8C318E8-46E3-4568-ADF9-ABB992E615C4}" dt="2021-09-03T14:13:47.125" v="99"/>
          <ac:spMkLst>
            <pc:docMk/>
            <pc:sldMk cId="2439242607" sldId="292"/>
            <ac:spMk id="2" creationId="{20EF1DA2-FCDB-4FAD-A9B4-C11ECD2CA3EE}"/>
          </ac:spMkLst>
        </pc:spChg>
        <pc:spChg chg="mod ord">
          <ac:chgData name="Donnamarie Richmond" userId="ddb30843-d6ff-4536-8714-330f167a1996" providerId="ADAL" clId="{D8C318E8-46E3-4568-ADF9-ABB992E615C4}" dt="2021-09-03T14:13:47.126" v="103"/>
          <ac:spMkLst>
            <pc:docMk/>
            <pc:sldMk cId="2439242607" sldId="292"/>
            <ac:spMk id="3" creationId="{7FF06034-6FF7-46D2-AFD6-4AAF73EF5502}"/>
          </ac:spMkLst>
        </pc:spChg>
        <pc:picChg chg="add mod ord">
          <ac:chgData name="Donnamarie Richmond" userId="ddb30843-d6ff-4536-8714-330f167a1996" providerId="ADAL" clId="{D8C318E8-46E3-4568-ADF9-ABB992E615C4}" dt="2021-09-03T14:13:47.125" v="101"/>
          <ac:picMkLst>
            <pc:docMk/>
            <pc:sldMk cId="2439242607" sldId="292"/>
            <ac:picMk id="5" creationId="{AF22DFA0-9FF6-4C27-A14F-A8385CD9EC31}"/>
          </ac:picMkLst>
        </pc:picChg>
        <pc:picChg chg="del">
          <ac:chgData name="Donnamarie Richmond" userId="ddb30843-d6ff-4536-8714-330f167a1996" providerId="ADAL" clId="{D8C318E8-46E3-4568-ADF9-ABB992E615C4}" dt="2021-09-03T14:13:47.079" v="84"/>
          <ac:picMkLst>
            <pc:docMk/>
            <pc:sldMk cId="2439242607" sldId="292"/>
            <ac:picMk id="6" creationId="{E3F980BC-31E0-4F4E-B3CD-4155D66B5688}"/>
          </ac:picMkLst>
        </pc:picChg>
      </pc:sldChg>
      <pc:sldChg chg="addSp delSp modSp add mod modTransition delAnim modAnim modNotesTx">
        <pc:chgData name="Donnamarie Richmond" userId="ddb30843-d6ff-4536-8714-330f167a1996" providerId="ADAL" clId="{D8C318E8-46E3-4568-ADF9-ABB992E615C4}" dt="2021-09-22T15:44:56.360" v="170" actId="255"/>
        <pc:sldMkLst>
          <pc:docMk/>
          <pc:sldMk cId="1899170918" sldId="293"/>
        </pc:sldMkLst>
        <pc:spChg chg="mod ord">
          <ac:chgData name="Donnamarie Richmond" userId="ddb30843-d6ff-4536-8714-330f167a1996" providerId="ADAL" clId="{D8C318E8-46E3-4568-ADF9-ABB992E615C4}" dt="2021-09-03T14:13:47.179" v="123"/>
          <ac:spMkLst>
            <pc:docMk/>
            <pc:sldMk cId="1899170918" sldId="293"/>
            <ac:spMk id="2" creationId="{20EF1DA2-FCDB-4FAD-A9B4-C11ECD2CA3EE}"/>
          </ac:spMkLst>
        </pc:spChg>
        <pc:spChg chg="mod ord">
          <ac:chgData name="Donnamarie Richmond" userId="ddb30843-d6ff-4536-8714-330f167a1996" providerId="ADAL" clId="{D8C318E8-46E3-4568-ADF9-ABB992E615C4}" dt="2021-09-03T14:13:47.180" v="127"/>
          <ac:spMkLst>
            <pc:docMk/>
            <pc:sldMk cId="1899170918" sldId="293"/>
            <ac:spMk id="3" creationId="{7FF06034-6FF7-46D2-AFD6-4AAF73EF5502}"/>
          </ac:spMkLst>
        </pc:spChg>
        <pc:picChg chg="del">
          <ac:chgData name="Donnamarie Richmond" userId="ddb30843-d6ff-4536-8714-330f167a1996" providerId="ADAL" clId="{D8C318E8-46E3-4568-ADF9-ABB992E615C4}" dt="2021-09-03T14:13:47.130" v="108"/>
          <ac:picMkLst>
            <pc:docMk/>
            <pc:sldMk cId="1899170918" sldId="293"/>
            <ac:picMk id="5" creationId="{AF22DFA0-9FF6-4C27-A14F-A8385CD9EC31}"/>
          </ac:picMkLst>
        </pc:picChg>
        <pc:picChg chg="add mod ord">
          <ac:chgData name="Donnamarie Richmond" userId="ddb30843-d6ff-4536-8714-330f167a1996" providerId="ADAL" clId="{D8C318E8-46E3-4568-ADF9-ABB992E615C4}" dt="2021-09-03T14:13:47.179" v="125"/>
          <ac:picMkLst>
            <pc:docMk/>
            <pc:sldMk cId="1899170918" sldId="293"/>
            <ac:picMk id="6" creationId="{6082A223-2324-449C-B056-4D78020E2A33}"/>
          </ac:picMkLst>
        </pc:picChg>
      </pc:sldChg>
      <pc:sldChg chg="add del modAnim">
        <pc:chgData name="Donnamarie Richmond" userId="ddb30843-d6ff-4536-8714-330f167a1996" providerId="ADAL" clId="{D8C318E8-46E3-4568-ADF9-ABB992E615C4}" dt="2021-09-03T14:13:47.244" v="161" actId="2696"/>
        <pc:sldMkLst>
          <pc:docMk/>
          <pc:sldMk cId="3941202050" sldId="294"/>
        </pc:sldMkLst>
      </pc:sldChg>
      <pc:sldChg chg="addSp delSp modSp add mod modTransition modAnim modNotesTx">
        <pc:chgData name="Donnamarie Richmond" userId="ddb30843-d6ff-4536-8714-330f167a1996" providerId="ADAL" clId="{D8C318E8-46E3-4568-ADF9-ABB992E615C4}" dt="2021-09-22T15:45:41.925" v="173" actId="255"/>
        <pc:sldMkLst>
          <pc:docMk/>
          <pc:sldMk cId="1814992098" sldId="295"/>
        </pc:sldMkLst>
        <pc:picChg chg="mod ord">
          <ac:chgData name="Donnamarie Richmond" userId="ddb30843-d6ff-4536-8714-330f167a1996" providerId="ADAL" clId="{D8C318E8-46E3-4568-ADF9-ABB992E615C4}" dt="2021-09-03T14:13:47.239" v="158"/>
          <ac:picMkLst>
            <pc:docMk/>
            <pc:sldMk cId="1814992098" sldId="295"/>
            <ac:picMk id="3" creationId="{569776DF-E709-4C4E-9484-1B28BFDD224B}"/>
          </ac:picMkLst>
        </pc:picChg>
        <pc:picChg chg="del">
          <ac:chgData name="Donnamarie Richmond" userId="ddb30843-d6ff-4536-8714-330f167a1996" providerId="ADAL" clId="{D8C318E8-46E3-4568-ADF9-ABB992E615C4}" dt="2021-09-03T14:13:47.199" v="143"/>
          <ac:picMkLst>
            <pc:docMk/>
            <pc:sldMk cId="1814992098" sldId="295"/>
            <ac:picMk id="4" creationId="{E5966563-ADA1-4441-B6E8-BA1B4D0028D9}"/>
          </ac:picMkLst>
        </pc:picChg>
        <pc:picChg chg="add mod ord">
          <ac:chgData name="Donnamarie Richmond" userId="ddb30843-d6ff-4536-8714-330f167a1996" providerId="ADAL" clId="{D8C318E8-46E3-4568-ADF9-ABB992E615C4}" dt="2021-09-03T14:13:47.240" v="160"/>
          <ac:picMkLst>
            <pc:docMk/>
            <pc:sldMk cId="1814992098" sldId="295"/>
            <ac:picMk id="5" creationId="{D1DDC50D-0C24-41B2-98AD-2F17633744D4}"/>
          </ac:picMkLst>
        </pc:picChg>
      </pc:sldChg>
    </pc:docChg>
  </pc:docChgLst>
  <pc:docChgLst>
    <pc:chgData name="Donnamarie Richmond" userId="S::drichmond@naplesgarden.org::ddb30843-d6ff-4536-8714-330f167a1996" providerId="AD" clId="Web-{03B9AEE2-EF8A-D905-BD57-55DBAC0846C2}"/>
    <pc:docChg chg="modSld">
      <pc:chgData name="Donnamarie Richmond" userId="S::drichmond@naplesgarden.org::ddb30843-d6ff-4536-8714-330f167a1996" providerId="AD" clId="Web-{03B9AEE2-EF8A-D905-BD57-55DBAC0846C2}" dt="2022-04-11T18:25:36.843" v="70" actId="20577"/>
      <pc:docMkLst>
        <pc:docMk/>
      </pc:docMkLst>
      <pc:sldChg chg="modSp">
        <pc:chgData name="Donnamarie Richmond" userId="S::drichmond@naplesgarden.org::ddb30843-d6ff-4536-8714-330f167a1996" providerId="AD" clId="Web-{03B9AEE2-EF8A-D905-BD57-55DBAC0846C2}" dt="2022-04-11T18:25:36.843" v="70" actId="20577"/>
        <pc:sldMkLst>
          <pc:docMk/>
          <pc:sldMk cId="854968596" sldId="258"/>
        </pc:sldMkLst>
        <pc:spChg chg="mod">
          <ac:chgData name="Donnamarie Richmond" userId="S::drichmond@naplesgarden.org::ddb30843-d6ff-4536-8714-330f167a1996" providerId="AD" clId="Web-{03B9AEE2-EF8A-D905-BD57-55DBAC0846C2}" dt="2022-04-11T18:25:36.843" v="70" actId="20577"/>
          <ac:spMkLst>
            <pc:docMk/>
            <pc:sldMk cId="854968596" sldId="258"/>
            <ac:spMk id="6" creationId="{B8B2FCC1-CB8E-41C5-925E-A4FDEC329081}"/>
          </ac:spMkLst>
        </pc:spChg>
      </pc:sldChg>
    </pc:docChg>
  </pc:docChgLst>
  <pc:docChgLst>
    <pc:chgData name="Donnamarie Richmond" userId="S::drichmond@naplesgarden.org::ddb30843-d6ff-4536-8714-330f167a1996" providerId="AD" clId="Web-{3EE3500F-2177-D156-1843-CB752132B9C8}"/>
    <pc:docChg chg="modSld">
      <pc:chgData name="Donnamarie Richmond" userId="S::drichmond@naplesgarden.org::ddb30843-d6ff-4536-8714-330f167a1996" providerId="AD" clId="Web-{3EE3500F-2177-D156-1843-CB752132B9C8}" dt="2021-09-22T15:48:35.695" v="7"/>
      <pc:docMkLst>
        <pc:docMk/>
      </pc:docMkLst>
      <pc:sldChg chg="modNotes">
        <pc:chgData name="Donnamarie Richmond" userId="S::drichmond@naplesgarden.org::ddb30843-d6ff-4536-8714-330f167a1996" providerId="AD" clId="Web-{3EE3500F-2177-D156-1843-CB752132B9C8}" dt="2021-09-22T15:48:12.803" v="4"/>
        <pc:sldMkLst>
          <pc:docMk/>
          <pc:sldMk cId="2974621104" sldId="281"/>
        </pc:sldMkLst>
      </pc:sldChg>
      <pc:sldChg chg="modNotes">
        <pc:chgData name="Donnamarie Richmond" userId="S::drichmond@naplesgarden.org::ddb30843-d6ff-4536-8714-330f167a1996" providerId="AD" clId="Web-{3EE3500F-2177-D156-1843-CB752132B9C8}" dt="2021-09-22T15:48:35.695" v="7"/>
        <pc:sldMkLst>
          <pc:docMk/>
          <pc:sldMk cId="1814992098" sldId="295"/>
        </pc:sldMkLst>
      </pc:sldChg>
    </pc:docChg>
  </pc:docChgLst>
  <pc:docChgLst>
    <pc:chgData name="Donnamarie Richmond" userId="S::drichmond@naplesgarden.org::ddb30843-d6ff-4536-8714-330f167a1996" providerId="AD" clId="Web-{87427EEE-64C2-E7BC-B540-A230D97DF8C2}"/>
    <pc:docChg chg="addSld delSld addMainMaster delMainMaster">
      <pc:chgData name="Donnamarie Richmond" userId="S::drichmond@naplesgarden.org::ddb30843-d6ff-4536-8714-330f167a1996" providerId="AD" clId="Web-{87427EEE-64C2-E7BC-B540-A230D97DF8C2}" dt="2023-09-11T22:45:32.646" v="7"/>
      <pc:docMkLst>
        <pc:docMk/>
      </pc:docMkLst>
      <pc:sldChg chg="del">
        <pc:chgData name="Donnamarie Richmond" userId="S::drichmond@naplesgarden.org::ddb30843-d6ff-4536-8714-330f167a1996" providerId="AD" clId="Web-{87427EEE-64C2-E7BC-B540-A230D97DF8C2}" dt="2023-09-11T22:43:38.920" v="2"/>
        <pc:sldMkLst>
          <pc:docMk/>
          <pc:sldMk cId="1844578221" sldId="279"/>
        </pc:sldMkLst>
      </pc:sldChg>
      <pc:sldChg chg="add del">
        <pc:chgData name="Donnamarie Richmond" userId="S::drichmond@naplesgarden.org::ddb30843-d6ff-4536-8714-330f167a1996" providerId="AD" clId="Web-{87427EEE-64C2-E7BC-B540-A230D97DF8C2}" dt="2023-09-11T22:43:32.201" v="1"/>
        <pc:sldMkLst>
          <pc:docMk/>
          <pc:sldMk cId="493865770" sldId="296"/>
        </pc:sldMkLst>
      </pc:sldChg>
      <pc:sldChg chg="add">
        <pc:chgData name="Donnamarie Richmond" userId="S::drichmond@naplesgarden.org::ddb30843-d6ff-4536-8714-330f167a1996" providerId="AD" clId="Web-{87427EEE-64C2-E7BC-B540-A230D97DF8C2}" dt="2023-09-11T22:43:54.155" v="3"/>
        <pc:sldMkLst>
          <pc:docMk/>
          <pc:sldMk cId="1702403174" sldId="296"/>
        </pc:sldMkLst>
      </pc:sldChg>
      <pc:sldChg chg="add">
        <pc:chgData name="Donnamarie Richmond" userId="S::drichmond@naplesgarden.org::ddb30843-d6ff-4536-8714-330f167a1996" providerId="AD" clId="Web-{87427EEE-64C2-E7BC-B540-A230D97DF8C2}" dt="2023-09-11T22:44:54.925" v="4"/>
        <pc:sldMkLst>
          <pc:docMk/>
          <pc:sldMk cId="770903741" sldId="297"/>
        </pc:sldMkLst>
      </pc:sldChg>
      <pc:sldChg chg="add">
        <pc:chgData name="Donnamarie Richmond" userId="S::drichmond@naplesgarden.org::ddb30843-d6ff-4536-8714-330f167a1996" providerId="AD" clId="Web-{87427EEE-64C2-E7BC-B540-A230D97DF8C2}" dt="2023-09-11T22:45:04.066" v="5"/>
        <pc:sldMkLst>
          <pc:docMk/>
          <pc:sldMk cId="3232642295" sldId="298"/>
        </pc:sldMkLst>
      </pc:sldChg>
      <pc:sldChg chg="add">
        <pc:chgData name="Donnamarie Richmond" userId="S::drichmond@naplesgarden.org::ddb30843-d6ff-4536-8714-330f167a1996" providerId="AD" clId="Web-{87427EEE-64C2-E7BC-B540-A230D97DF8C2}" dt="2023-09-11T22:45:20.676" v="6"/>
        <pc:sldMkLst>
          <pc:docMk/>
          <pc:sldMk cId="1752346685" sldId="299"/>
        </pc:sldMkLst>
      </pc:sldChg>
      <pc:sldChg chg="add">
        <pc:chgData name="Donnamarie Richmond" userId="S::drichmond@naplesgarden.org::ddb30843-d6ff-4536-8714-330f167a1996" providerId="AD" clId="Web-{87427EEE-64C2-E7BC-B540-A230D97DF8C2}" dt="2023-09-11T22:45:32.646" v="7"/>
        <pc:sldMkLst>
          <pc:docMk/>
          <pc:sldMk cId="3241002295" sldId="300"/>
        </pc:sldMkLst>
      </pc:sldChg>
      <pc:sldMasterChg chg="add del addSldLayout delSldLayout">
        <pc:chgData name="Donnamarie Richmond" userId="S::drichmond@naplesgarden.org::ddb30843-d6ff-4536-8714-330f167a1996" providerId="AD" clId="Web-{87427EEE-64C2-E7BC-B540-A230D97DF8C2}" dt="2023-09-11T22:43:54.155" v="3"/>
        <pc:sldMasterMkLst>
          <pc:docMk/>
          <pc:sldMasterMk cId="2460954070" sldId="2147483660"/>
        </pc:sldMasterMkLst>
        <pc:sldLayoutChg chg="add del">
          <pc:chgData name="Donnamarie Richmond" userId="S::drichmond@naplesgarden.org::ddb30843-d6ff-4536-8714-330f167a1996" providerId="AD" clId="Web-{87427EEE-64C2-E7BC-B540-A230D97DF8C2}" dt="2023-09-11T22:43:54.155" v="3"/>
          <pc:sldLayoutMkLst>
            <pc:docMk/>
            <pc:sldMasterMk cId="2460954070" sldId="2147483660"/>
            <pc:sldLayoutMk cId="2385387890" sldId="2147483661"/>
          </pc:sldLayoutMkLst>
        </pc:sldLayoutChg>
        <pc:sldLayoutChg chg="add del">
          <pc:chgData name="Donnamarie Richmond" userId="S::drichmond@naplesgarden.org::ddb30843-d6ff-4536-8714-330f167a1996" providerId="AD" clId="Web-{87427EEE-64C2-E7BC-B540-A230D97DF8C2}" dt="2023-09-11T22:43:54.155" v="3"/>
          <pc:sldLayoutMkLst>
            <pc:docMk/>
            <pc:sldMasterMk cId="2460954070" sldId="2147483660"/>
            <pc:sldLayoutMk cId="949138452" sldId="2147483662"/>
          </pc:sldLayoutMkLst>
        </pc:sldLayoutChg>
        <pc:sldLayoutChg chg="add del">
          <pc:chgData name="Donnamarie Richmond" userId="S::drichmond@naplesgarden.org::ddb30843-d6ff-4536-8714-330f167a1996" providerId="AD" clId="Web-{87427EEE-64C2-E7BC-B540-A230D97DF8C2}" dt="2023-09-11T22:43:54.155" v="3"/>
          <pc:sldLayoutMkLst>
            <pc:docMk/>
            <pc:sldMasterMk cId="2460954070" sldId="2147483660"/>
            <pc:sldLayoutMk cId="2591524520" sldId="2147483663"/>
          </pc:sldLayoutMkLst>
        </pc:sldLayoutChg>
        <pc:sldLayoutChg chg="add del">
          <pc:chgData name="Donnamarie Richmond" userId="S::drichmond@naplesgarden.org::ddb30843-d6ff-4536-8714-330f167a1996" providerId="AD" clId="Web-{87427EEE-64C2-E7BC-B540-A230D97DF8C2}" dt="2023-09-11T22:43:54.155" v="3"/>
          <pc:sldLayoutMkLst>
            <pc:docMk/>
            <pc:sldMasterMk cId="2460954070" sldId="2147483660"/>
            <pc:sldLayoutMk cId="1203092039" sldId="2147483664"/>
          </pc:sldLayoutMkLst>
        </pc:sldLayoutChg>
        <pc:sldLayoutChg chg="add del">
          <pc:chgData name="Donnamarie Richmond" userId="S::drichmond@naplesgarden.org::ddb30843-d6ff-4536-8714-330f167a1996" providerId="AD" clId="Web-{87427EEE-64C2-E7BC-B540-A230D97DF8C2}" dt="2023-09-11T22:43:54.155" v="3"/>
          <pc:sldLayoutMkLst>
            <pc:docMk/>
            <pc:sldMasterMk cId="2460954070" sldId="2147483660"/>
            <pc:sldLayoutMk cId="3733172339" sldId="2147483665"/>
          </pc:sldLayoutMkLst>
        </pc:sldLayoutChg>
        <pc:sldLayoutChg chg="add del">
          <pc:chgData name="Donnamarie Richmond" userId="S::drichmond@naplesgarden.org::ddb30843-d6ff-4536-8714-330f167a1996" providerId="AD" clId="Web-{87427EEE-64C2-E7BC-B540-A230D97DF8C2}" dt="2023-09-11T22:43:54.155" v="3"/>
          <pc:sldLayoutMkLst>
            <pc:docMk/>
            <pc:sldMasterMk cId="2460954070" sldId="2147483660"/>
            <pc:sldLayoutMk cId="3210312558" sldId="2147483666"/>
          </pc:sldLayoutMkLst>
        </pc:sldLayoutChg>
        <pc:sldLayoutChg chg="add del">
          <pc:chgData name="Donnamarie Richmond" userId="S::drichmond@naplesgarden.org::ddb30843-d6ff-4536-8714-330f167a1996" providerId="AD" clId="Web-{87427EEE-64C2-E7BC-B540-A230D97DF8C2}" dt="2023-09-11T22:43:54.155" v="3"/>
          <pc:sldLayoutMkLst>
            <pc:docMk/>
            <pc:sldMasterMk cId="2460954070" sldId="2147483660"/>
            <pc:sldLayoutMk cId="3146388984" sldId="2147483667"/>
          </pc:sldLayoutMkLst>
        </pc:sldLayoutChg>
        <pc:sldLayoutChg chg="add del">
          <pc:chgData name="Donnamarie Richmond" userId="S::drichmond@naplesgarden.org::ddb30843-d6ff-4536-8714-330f167a1996" providerId="AD" clId="Web-{87427EEE-64C2-E7BC-B540-A230D97DF8C2}" dt="2023-09-11T22:43:54.155" v="3"/>
          <pc:sldLayoutMkLst>
            <pc:docMk/>
            <pc:sldMasterMk cId="2460954070" sldId="2147483660"/>
            <pc:sldLayoutMk cId="3171841454" sldId="2147483668"/>
          </pc:sldLayoutMkLst>
        </pc:sldLayoutChg>
        <pc:sldLayoutChg chg="add del">
          <pc:chgData name="Donnamarie Richmond" userId="S::drichmond@naplesgarden.org::ddb30843-d6ff-4536-8714-330f167a1996" providerId="AD" clId="Web-{87427EEE-64C2-E7BC-B540-A230D97DF8C2}" dt="2023-09-11T22:43:54.155" v="3"/>
          <pc:sldLayoutMkLst>
            <pc:docMk/>
            <pc:sldMasterMk cId="2460954070" sldId="2147483660"/>
            <pc:sldLayoutMk cId="1718958274" sldId="2147483669"/>
          </pc:sldLayoutMkLst>
        </pc:sldLayoutChg>
        <pc:sldLayoutChg chg="add del">
          <pc:chgData name="Donnamarie Richmond" userId="S::drichmond@naplesgarden.org::ddb30843-d6ff-4536-8714-330f167a1996" providerId="AD" clId="Web-{87427EEE-64C2-E7BC-B540-A230D97DF8C2}" dt="2023-09-11T22:43:54.155" v="3"/>
          <pc:sldLayoutMkLst>
            <pc:docMk/>
            <pc:sldMasterMk cId="2460954070" sldId="2147483660"/>
            <pc:sldLayoutMk cId="2202905451" sldId="2147483670"/>
          </pc:sldLayoutMkLst>
        </pc:sldLayoutChg>
        <pc:sldLayoutChg chg="add del">
          <pc:chgData name="Donnamarie Richmond" userId="S::drichmond@naplesgarden.org::ddb30843-d6ff-4536-8714-330f167a1996" providerId="AD" clId="Web-{87427EEE-64C2-E7BC-B540-A230D97DF8C2}" dt="2023-09-11T22:43:54.155" v="3"/>
          <pc:sldLayoutMkLst>
            <pc:docMk/>
            <pc:sldMasterMk cId="2460954070" sldId="2147483660"/>
            <pc:sldLayoutMk cId="3479445657" sldId="2147483671"/>
          </pc:sldLayoutMkLst>
        </pc:sldLayoutChg>
      </pc:sldMasterChg>
    </pc:docChg>
  </pc:docChgLst>
  <pc:docChgLst>
    <pc:chgData name="Donnamarie Richmond" userId="ddb30843-d6ff-4536-8714-330f167a1996" providerId="ADAL" clId="{39EFAD6B-2D08-414E-9F6D-3FBE3A0F73E0}"/>
    <pc:docChg chg="undo custSel modSld sldOrd">
      <pc:chgData name="Donnamarie Richmond" userId="ddb30843-d6ff-4536-8714-330f167a1996" providerId="ADAL" clId="{39EFAD6B-2D08-414E-9F6D-3FBE3A0F73E0}" dt="2021-09-02T06:28:32.980" v="2869"/>
      <pc:docMkLst>
        <pc:docMk/>
      </pc:docMkLst>
      <pc:sldChg chg="ord">
        <pc:chgData name="Donnamarie Richmond" userId="ddb30843-d6ff-4536-8714-330f167a1996" providerId="ADAL" clId="{39EFAD6B-2D08-414E-9F6D-3FBE3A0F73E0}" dt="2021-09-02T03:10:45.131" v="3"/>
        <pc:sldMkLst>
          <pc:docMk/>
          <pc:sldMk cId="854968596" sldId="258"/>
        </pc:sldMkLst>
      </pc:sldChg>
      <pc:sldChg chg="ord">
        <pc:chgData name="Donnamarie Richmond" userId="ddb30843-d6ff-4536-8714-330f167a1996" providerId="ADAL" clId="{39EFAD6B-2D08-414E-9F6D-3FBE3A0F73E0}" dt="2021-09-02T03:10:43.287" v="1"/>
        <pc:sldMkLst>
          <pc:docMk/>
          <pc:sldMk cId="1844578221" sldId="279"/>
        </pc:sldMkLst>
      </pc:sldChg>
      <pc:sldChg chg="modAnim modNotesTx">
        <pc:chgData name="Donnamarie Richmond" userId="ddb30843-d6ff-4536-8714-330f167a1996" providerId="ADAL" clId="{39EFAD6B-2D08-414E-9F6D-3FBE3A0F73E0}" dt="2021-09-02T06:28:32.980" v="2869"/>
        <pc:sldMkLst>
          <pc:docMk/>
          <pc:sldMk cId="2974621104" sldId="281"/>
        </pc:sldMkLst>
      </pc:sldChg>
      <pc:sldChg chg="addSp delSp modSp mod modAnim">
        <pc:chgData name="Donnamarie Richmond" userId="ddb30843-d6ff-4536-8714-330f167a1996" providerId="ADAL" clId="{39EFAD6B-2D08-414E-9F6D-3FBE3A0F73E0}" dt="2021-09-02T03:24:09.278" v="92"/>
        <pc:sldMkLst>
          <pc:docMk/>
          <pc:sldMk cId="2267872199" sldId="283"/>
        </pc:sldMkLst>
        <pc:grpChg chg="add mod">
          <ac:chgData name="Donnamarie Richmond" userId="ddb30843-d6ff-4536-8714-330f167a1996" providerId="ADAL" clId="{39EFAD6B-2D08-414E-9F6D-3FBE3A0F73E0}" dt="2021-09-02T03:20:57.160" v="57" actId="164"/>
          <ac:grpSpMkLst>
            <pc:docMk/>
            <pc:sldMk cId="2267872199" sldId="283"/>
            <ac:grpSpMk id="15" creationId="{F280B472-A959-4FE0-8BBC-63B8DFD8638F}"/>
          </ac:grpSpMkLst>
        </pc:grpChg>
        <pc:grpChg chg="add mod">
          <ac:chgData name="Donnamarie Richmond" userId="ddb30843-d6ff-4536-8714-330f167a1996" providerId="ADAL" clId="{39EFAD6B-2D08-414E-9F6D-3FBE3A0F73E0}" dt="2021-09-02T03:22:24.932" v="69" actId="1076"/>
          <ac:grpSpMkLst>
            <pc:docMk/>
            <pc:sldMk cId="2267872199" sldId="283"/>
            <ac:grpSpMk id="16" creationId="{8DC3B977-C1E6-4113-9950-D638F34178CD}"/>
          </ac:grpSpMkLst>
        </pc:grpChg>
        <pc:grpChg chg="add mod">
          <ac:chgData name="Donnamarie Richmond" userId="ddb30843-d6ff-4536-8714-330f167a1996" providerId="ADAL" clId="{39EFAD6B-2D08-414E-9F6D-3FBE3A0F73E0}" dt="2021-09-02T03:23:42.770" v="86" actId="164"/>
          <ac:grpSpMkLst>
            <pc:docMk/>
            <pc:sldMk cId="2267872199" sldId="283"/>
            <ac:grpSpMk id="21" creationId="{ABF5B276-C2BE-47FD-92A9-9BFD42F0C44C}"/>
          </ac:grpSpMkLst>
        </pc:grpChg>
        <pc:picChg chg="del">
          <ac:chgData name="Donnamarie Richmond" userId="ddb30843-d6ff-4536-8714-330f167a1996" providerId="ADAL" clId="{39EFAD6B-2D08-414E-9F6D-3FBE3A0F73E0}" dt="2021-09-02T03:15:19.402" v="4" actId="478"/>
          <ac:picMkLst>
            <pc:docMk/>
            <pc:sldMk cId="2267872199" sldId="283"/>
            <ac:picMk id="5" creationId="{C2933898-E808-4174-8F34-84E9646430D3}"/>
          </ac:picMkLst>
        </pc:picChg>
        <pc:picChg chg="add mod modCrop">
          <ac:chgData name="Donnamarie Richmond" userId="ddb30843-d6ff-4536-8714-330f167a1996" providerId="ADAL" clId="{39EFAD6B-2D08-414E-9F6D-3FBE3A0F73E0}" dt="2021-09-02T03:20:57.160" v="57" actId="164"/>
          <ac:picMkLst>
            <pc:docMk/>
            <pc:sldMk cId="2267872199" sldId="283"/>
            <ac:picMk id="6" creationId="{A2B8EE1D-41AC-4616-A1AD-8713C4B574FF}"/>
          </ac:picMkLst>
        </pc:picChg>
        <pc:picChg chg="add mod">
          <ac:chgData name="Donnamarie Richmond" userId="ddb30843-d6ff-4536-8714-330f167a1996" providerId="ADAL" clId="{39EFAD6B-2D08-414E-9F6D-3FBE3A0F73E0}" dt="2021-09-02T03:20:57.160" v="57" actId="164"/>
          <ac:picMkLst>
            <pc:docMk/>
            <pc:sldMk cId="2267872199" sldId="283"/>
            <ac:picMk id="8" creationId="{CD3E7A3E-E253-4940-91F0-355AD02310A9}"/>
          </ac:picMkLst>
        </pc:picChg>
        <pc:picChg chg="add mod">
          <ac:chgData name="Donnamarie Richmond" userId="ddb30843-d6ff-4536-8714-330f167a1996" providerId="ADAL" clId="{39EFAD6B-2D08-414E-9F6D-3FBE3A0F73E0}" dt="2021-09-02T03:20:57.160" v="57" actId="164"/>
          <ac:picMkLst>
            <pc:docMk/>
            <pc:sldMk cId="2267872199" sldId="283"/>
            <ac:picMk id="10" creationId="{D0D20099-E50D-46C3-A136-3294F9220379}"/>
          </ac:picMkLst>
        </pc:picChg>
        <pc:picChg chg="add mod">
          <ac:chgData name="Donnamarie Richmond" userId="ddb30843-d6ff-4536-8714-330f167a1996" providerId="ADAL" clId="{39EFAD6B-2D08-414E-9F6D-3FBE3A0F73E0}" dt="2021-09-02T03:22:19.978" v="67" actId="164"/>
          <ac:picMkLst>
            <pc:docMk/>
            <pc:sldMk cId="2267872199" sldId="283"/>
            <ac:picMk id="12" creationId="{F5FD771A-82F4-4ABE-BEB5-3BED4DB8C955}"/>
          </ac:picMkLst>
        </pc:picChg>
        <pc:picChg chg="add mod">
          <ac:chgData name="Donnamarie Richmond" userId="ddb30843-d6ff-4536-8714-330f167a1996" providerId="ADAL" clId="{39EFAD6B-2D08-414E-9F6D-3FBE3A0F73E0}" dt="2021-09-02T03:22:19.978" v="67" actId="164"/>
          <ac:picMkLst>
            <pc:docMk/>
            <pc:sldMk cId="2267872199" sldId="283"/>
            <ac:picMk id="14" creationId="{7CEC737B-CD0F-47E2-8EC2-6B631D62E1CD}"/>
          </ac:picMkLst>
        </pc:picChg>
        <pc:picChg chg="add mod">
          <ac:chgData name="Donnamarie Richmond" userId="ddb30843-d6ff-4536-8714-330f167a1996" providerId="ADAL" clId="{39EFAD6B-2D08-414E-9F6D-3FBE3A0F73E0}" dt="2021-09-02T03:23:42.770" v="86" actId="164"/>
          <ac:picMkLst>
            <pc:docMk/>
            <pc:sldMk cId="2267872199" sldId="283"/>
            <ac:picMk id="18" creationId="{3D97BFF7-D6E9-4782-A73C-AE868392C24E}"/>
          </ac:picMkLst>
        </pc:picChg>
        <pc:picChg chg="add mod">
          <ac:chgData name="Donnamarie Richmond" userId="ddb30843-d6ff-4536-8714-330f167a1996" providerId="ADAL" clId="{39EFAD6B-2D08-414E-9F6D-3FBE3A0F73E0}" dt="2021-09-02T03:23:42.770" v="86" actId="164"/>
          <ac:picMkLst>
            <pc:docMk/>
            <pc:sldMk cId="2267872199" sldId="283"/>
            <ac:picMk id="20" creationId="{98C9E545-8A9C-4A1E-A45C-02291957E7AE}"/>
          </ac:picMkLst>
        </pc:picChg>
      </pc:sldChg>
      <pc:sldChg chg="addSp modSp mod modAnim">
        <pc:chgData name="Donnamarie Richmond" userId="ddb30843-d6ff-4536-8714-330f167a1996" providerId="ADAL" clId="{39EFAD6B-2D08-414E-9F6D-3FBE3A0F73E0}" dt="2021-09-02T03:32:37.392" v="147"/>
        <pc:sldMkLst>
          <pc:docMk/>
          <pc:sldMk cId="1924193435" sldId="284"/>
        </pc:sldMkLst>
        <pc:spChg chg="mod ord">
          <ac:chgData name="Donnamarie Richmond" userId="ddb30843-d6ff-4536-8714-330f167a1996" providerId="ADAL" clId="{39EFAD6B-2D08-414E-9F6D-3FBE3A0F73E0}" dt="2021-09-02T03:32:13.300" v="144" actId="166"/>
          <ac:spMkLst>
            <pc:docMk/>
            <pc:sldMk cId="1924193435" sldId="284"/>
            <ac:spMk id="3" creationId="{7FF06034-6FF7-46D2-AFD6-4AAF73EF5502}"/>
          </ac:spMkLst>
        </pc:spChg>
        <pc:picChg chg="mod ord">
          <ac:chgData name="Donnamarie Richmond" userId="ddb30843-d6ff-4536-8714-330f167a1996" providerId="ADAL" clId="{39EFAD6B-2D08-414E-9F6D-3FBE3A0F73E0}" dt="2021-09-02T03:32:26.985" v="145" actId="1076"/>
          <ac:picMkLst>
            <pc:docMk/>
            <pc:sldMk cId="1924193435" sldId="284"/>
            <ac:picMk id="5" creationId="{C2933898-E808-4174-8F34-84E9646430D3}"/>
          </ac:picMkLst>
        </pc:picChg>
        <pc:picChg chg="add mod modCrop">
          <ac:chgData name="Donnamarie Richmond" userId="ddb30843-d6ff-4536-8714-330f167a1996" providerId="ADAL" clId="{39EFAD6B-2D08-414E-9F6D-3FBE3A0F73E0}" dt="2021-09-02T03:29:03.102" v="110" actId="14100"/>
          <ac:picMkLst>
            <pc:docMk/>
            <pc:sldMk cId="1924193435" sldId="284"/>
            <ac:picMk id="6" creationId="{E3F980BC-31E0-4F4E-B3CD-4155D66B5688}"/>
          </ac:picMkLst>
        </pc:picChg>
        <pc:picChg chg="add mod modCrop">
          <ac:chgData name="Donnamarie Richmond" userId="ddb30843-d6ff-4536-8714-330f167a1996" providerId="ADAL" clId="{39EFAD6B-2D08-414E-9F6D-3FBE3A0F73E0}" dt="2021-09-02T03:31:23.604" v="135" actId="1076"/>
          <ac:picMkLst>
            <pc:docMk/>
            <pc:sldMk cId="1924193435" sldId="284"/>
            <ac:picMk id="8" creationId="{05987A3B-2DE7-4223-B25F-688071828BA7}"/>
          </ac:picMkLst>
        </pc:picChg>
      </pc:sldChg>
      <pc:sldChg chg="modNotesTx">
        <pc:chgData name="Donnamarie Richmond" userId="ddb30843-d6ff-4536-8714-330f167a1996" providerId="ADAL" clId="{39EFAD6B-2D08-414E-9F6D-3FBE3A0F73E0}" dt="2021-09-02T06:25:05.686" v="2763" actId="20577"/>
        <pc:sldMkLst>
          <pc:docMk/>
          <pc:sldMk cId="2331446092" sldId="285"/>
        </pc:sldMkLst>
      </pc:sldChg>
      <pc:sldChg chg="modNotesTx">
        <pc:chgData name="Donnamarie Richmond" userId="ddb30843-d6ff-4536-8714-330f167a1996" providerId="ADAL" clId="{39EFAD6B-2D08-414E-9F6D-3FBE3A0F73E0}" dt="2021-09-02T06:24:04.764" v="2749" actId="20577"/>
        <pc:sldMkLst>
          <pc:docMk/>
          <pc:sldMk cId="1691713232" sldId="286"/>
        </pc:sldMkLst>
      </pc:sldChg>
    </pc:docChg>
  </pc:docChgLst>
  <pc:docChgLst>
    <pc:chgData name="Donnamarie Richmond" userId="S::drichmond@naplesgarden.org::ddb30843-d6ff-4536-8714-330f167a1996" providerId="AD" clId="Web-{A777C001-5315-10F0-013A-CA64DAC13B83}"/>
    <pc:docChg chg="delSld">
      <pc:chgData name="Donnamarie Richmond" userId="S::drichmond@naplesgarden.org::ddb30843-d6ff-4536-8714-330f167a1996" providerId="AD" clId="Web-{A777C001-5315-10F0-013A-CA64DAC13B83}" dt="2021-10-07T15:31:22.130" v="1"/>
      <pc:docMkLst>
        <pc:docMk/>
      </pc:docMkLst>
      <pc:sldChg chg="del">
        <pc:chgData name="Donnamarie Richmond" userId="S::drichmond@naplesgarden.org::ddb30843-d6ff-4536-8714-330f167a1996" providerId="AD" clId="Web-{A777C001-5315-10F0-013A-CA64DAC13B83}" dt="2021-10-07T15:31:21.052" v="0"/>
        <pc:sldMkLst>
          <pc:docMk/>
          <pc:sldMk cId="1924193435" sldId="284"/>
        </pc:sldMkLst>
      </pc:sldChg>
      <pc:sldChg chg="del">
        <pc:chgData name="Donnamarie Richmond" userId="S::drichmond@naplesgarden.org::ddb30843-d6ff-4536-8714-330f167a1996" providerId="AD" clId="Web-{A777C001-5315-10F0-013A-CA64DAC13B83}" dt="2021-10-07T15:31:22.130" v="1"/>
        <pc:sldMkLst>
          <pc:docMk/>
          <pc:sldMk cId="2439242607" sldId="292"/>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7T16:42:07.452"/>
    </inkml:context>
    <inkml:brush xml:id="br0">
      <inkml:brushProperty name="width" value="0.35" units="cm"/>
      <inkml:brushProperty name="height" value="0.35" units="cm"/>
      <inkml:brushProperty name="color" value="#FFFFFF"/>
    </inkml:brush>
  </inkml:definitions>
  <inkml:trace contextRef="#ctx0" brushRef="#br0">1 6 24575,'1805'0'0,"-1753"3"0,64 11 0,40 2 0,11-16 0,-75-2 0,1 4 0,161 26 0,-185-16 0,109 4 0,71-13 0,-192-3 0,-38-2 0,0 0 0,0-2 0,0 0 0,-1-1 0,1 0 0,34-18 0,-29 13 0,0 1 0,0 1 0,36-7 0,5 8 0,0 3 0,94 7 0,-34 1 0,69-4-1365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C0731-9159-444F-BD05-DAAB2CD291D8}"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54968-2546-4ADF-A0CE-65FC55828CE5}" type="slidenum">
              <a:rPr lang="en-US" smtClean="0"/>
              <a:t>‹#›</a:t>
            </a:fld>
            <a:endParaRPr lang="en-US"/>
          </a:p>
        </p:txBody>
      </p:sp>
    </p:spTree>
    <p:extLst>
      <p:ext uri="{BB962C8B-B14F-4D97-AF65-F5344CB8AC3E}">
        <p14:creationId xmlns:p14="http://schemas.microsoft.com/office/powerpoint/2010/main" val="1387745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ushmansfriend.co.nz/"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inaturalist.org/photos/122774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bushmansfriend.co.nz/"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inaturalist.org/photos/122774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Buckle up folks we’re about to get ARTSY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A2A0B-2325-49AA-A195-1DC1BA66A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3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n-US" sz="1100" b="0" i="0" dirty="0">
                <a:solidFill>
                  <a:srgbClr val="000000"/>
                </a:solidFill>
                <a:effectLst/>
                <a:latin typeface="Calibri" panose="020F0502020204030204" pitchFamily="34" charset="0"/>
              </a:rPr>
              <a:t>“Lines become shapes, and shapes become things” - Elizabeth Smith </a:t>
            </a:r>
          </a:p>
          <a:p>
            <a:pPr marL="285750" indent="-285750" algn="l" rtl="0" fontAlgn="base">
              <a:buFontTx/>
              <a:buChar char="-"/>
            </a:pPr>
            <a:r>
              <a:rPr lang="en-US" sz="1100" b="0" i="0" dirty="0">
                <a:solidFill>
                  <a:srgbClr val="000000"/>
                </a:solidFill>
                <a:effectLst/>
                <a:latin typeface="Calibri" panose="020F0502020204030204" pitchFamily="34" charset="0"/>
              </a:rPr>
              <a:t>Simplify what you see into shapes that you recognize. Start lightly sketching the basic shapes, then add details. A flower petal can start out as a circle or an oval, a tree as a cylinder, and a bush as a wiggly line. </a:t>
            </a:r>
          </a:p>
          <a:p>
            <a:pPr marL="285750" indent="-285750" algn="l" rtl="0" fontAlgn="base">
              <a:buFontTx/>
              <a:buChar char="-"/>
            </a:pPr>
            <a:r>
              <a:rPr lang="en-US" sz="1100" b="0" i="0" dirty="0">
                <a:solidFill>
                  <a:srgbClr val="000000"/>
                </a:solidFill>
                <a:effectLst/>
                <a:latin typeface="Calibri" panose="020F0502020204030204" pitchFamily="34" charset="0"/>
              </a:rPr>
              <a:t>Start with large shapes that you are familiar with and can identify right away, then move on to smaller shapes to add detail and depth to your sketch </a:t>
            </a: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6</a:t>
            </a:fld>
            <a:endParaRPr lang="en-US"/>
          </a:p>
        </p:txBody>
      </p:sp>
    </p:spTree>
    <p:extLst>
      <p:ext uri="{BB962C8B-B14F-4D97-AF65-F5344CB8AC3E}">
        <p14:creationId xmlns:p14="http://schemas.microsoft.com/office/powerpoint/2010/main" val="828039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n-US" sz="1100" b="0" i="0" dirty="0">
                <a:solidFill>
                  <a:srgbClr val="000000"/>
                </a:solidFill>
                <a:effectLst/>
                <a:latin typeface="Calibri" panose="020F0502020204030204" pitchFamily="34" charset="0"/>
              </a:rPr>
              <a:t>“Lines become shapes, and shapes become things” - Elizabeth Smith </a:t>
            </a:r>
          </a:p>
          <a:p>
            <a:pPr marL="285750" indent="-285750" algn="l" rtl="0" fontAlgn="base">
              <a:buFontTx/>
              <a:buChar char="-"/>
            </a:pPr>
            <a:r>
              <a:rPr lang="en-US" sz="1100" b="0" i="0" dirty="0">
                <a:solidFill>
                  <a:srgbClr val="000000"/>
                </a:solidFill>
                <a:effectLst/>
                <a:latin typeface="Calibri" panose="020F0502020204030204" pitchFamily="34" charset="0"/>
              </a:rPr>
              <a:t>Simplify what you see into shapes that you recognize. Start lightly sketching the basic shapes, then add details. A flower petal can start out as a circle or an oval, a tree as a cylinder, and a bush as a wiggly line. </a:t>
            </a:r>
          </a:p>
          <a:p>
            <a:pPr marL="285750" indent="-285750" algn="l" rtl="0" fontAlgn="base">
              <a:buFontTx/>
              <a:buChar char="-"/>
            </a:pPr>
            <a:r>
              <a:rPr lang="en-US" sz="1100" b="0" i="0" dirty="0">
                <a:solidFill>
                  <a:srgbClr val="000000"/>
                </a:solidFill>
                <a:effectLst/>
                <a:latin typeface="Calibri" panose="020F0502020204030204" pitchFamily="34" charset="0"/>
              </a:rPr>
              <a:t>Start with large shapes that you are familiar with and can identify right away, then move on to smaller shapes to add detail and depth to your sketch </a:t>
            </a: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7</a:t>
            </a:fld>
            <a:endParaRPr lang="en-US"/>
          </a:p>
        </p:txBody>
      </p:sp>
    </p:spTree>
    <p:extLst>
      <p:ext uri="{BB962C8B-B14F-4D97-AF65-F5344CB8AC3E}">
        <p14:creationId xmlns:p14="http://schemas.microsoft.com/office/powerpoint/2010/main" val="927435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n-US" sz="1100" b="0" i="0" dirty="0">
                <a:solidFill>
                  <a:srgbClr val="000000"/>
                </a:solidFill>
                <a:effectLst/>
                <a:latin typeface="Calibri" panose="020F0502020204030204" pitchFamily="34" charset="0"/>
              </a:rPr>
              <a:t>Lines create the outlines/contours of a shape, create texture and value, and can be expressive. Thick lines imply that something is heavy, dark lines show that the object is in the foreground, thin lines can communicate that something is delicate, and light lines might signify that the object is far away or in the background.  </a:t>
            </a:r>
          </a:p>
          <a:p>
            <a:pPr marL="285750" indent="-285750" algn="l" rtl="0" fontAlgn="base">
              <a:buFontTx/>
              <a:buChar char="-"/>
            </a:pPr>
            <a:endParaRPr lang="en-US" sz="1100"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100" b="0" i="0" dirty="0">
                <a:solidFill>
                  <a:srgbClr val="000000"/>
                </a:solidFill>
                <a:effectLst/>
                <a:latin typeface="Calibri" panose="020F0502020204030204" pitchFamily="34" charset="0"/>
              </a:rPr>
              <a:t>As the artist, you can always crop and simplify what you see </a:t>
            </a:r>
          </a:p>
          <a:p>
            <a:pPr marL="285750" indent="-285750" algn="l" rtl="0" fontAlgn="base">
              <a:buFontTx/>
              <a:buChar char="-"/>
            </a:pPr>
            <a:r>
              <a:rPr lang="en-US" sz="1100" b="0" i="0" dirty="0">
                <a:solidFill>
                  <a:srgbClr val="000000"/>
                </a:solidFill>
                <a:effectLst/>
                <a:latin typeface="Calibri" panose="020F0502020204030204" pitchFamily="34" charset="0"/>
              </a:rPr>
              <a:t>You don’t need to include every leaf on a bush in your journal if you don’t feel like it. </a:t>
            </a:r>
          </a:p>
          <a:p>
            <a:pPr marL="285750" indent="-285750" algn="l" rtl="0" fontAlgn="base">
              <a:buFontTx/>
              <a:buChar char="-"/>
            </a:pPr>
            <a:r>
              <a:rPr lang="en-US" sz="1100" b="0" i="0" dirty="0">
                <a:solidFill>
                  <a:srgbClr val="000000"/>
                </a:solidFill>
                <a:effectLst/>
                <a:latin typeface="Calibri" panose="020F0502020204030204" pitchFamily="34" charset="0"/>
              </a:rPr>
              <a:t>You’re allowed to leave things unfinished. </a:t>
            </a:r>
          </a:p>
          <a:p>
            <a:pPr marL="285750" indent="-285750" algn="l" rtl="0" fontAlgn="base">
              <a:buFontTx/>
              <a:buChar char="-"/>
            </a:pPr>
            <a:r>
              <a:rPr lang="en-US" sz="1100" b="0" i="0" dirty="0">
                <a:solidFill>
                  <a:srgbClr val="000000"/>
                </a:solidFill>
                <a:effectLst/>
                <a:latin typeface="Calibri" panose="020F0502020204030204" pitchFamily="34" charset="0"/>
              </a:rPr>
              <a:t>Quick, sketchy shapes in the field can provide an excellent reference for when you want to sit down in the studio to add detail. </a:t>
            </a:r>
          </a:p>
          <a:p>
            <a:pPr marL="285750" indent="-285750" algn="l" rtl="0" fontAlgn="base">
              <a:buFontTx/>
              <a:buChar char="-"/>
            </a:pPr>
            <a:endParaRPr lang="en-US" sz="1800"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8</a:t>
            </a:fld>
            <a:endParaRPr lang="en-US"/>
          </a:p>
        </p:txBody>
      </p:sp>
    </p:spTree>
    <p:extLst>
      <p:ext uri="{BB962C8B-B14F-4D97-AF65-F5344CB8AC3E}">
        <p14:creationId xmlns:p14="http://schemas.microsoft.com/office/powerpoint/2010/main" val="3321064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Everybody unmute yourselves; I want you to call out your answers.</a:t>
            </a:r>
          </a:p>
          <a:p>
            <a:r>
              <a:rPr lang="en-US" sz="1100" dirty="0"/>
              <a:t>Let’s look at how to draw this phalaenopsis orchid.</a:t>
            </a:r>
          </a:p>
          <a:p>
            <a:r>
              <a:rPr lang="en-US" sz="1100" dirty="0"/>
              <a:t>What simple shapes can you identify here? Start with the big shapes – what is the very first one you notice?</a:t>
            </a:r>
          </a:p>
          <a:p>
            <a:r>
              <a:rPr lang="en-US" sz="1100" dirty="0"/>
              <a:t>Once we’ve figured out our big shapes, let’s take a second look and add smaller shapes for detail. </a:t>
            </a:r>
          </a:p>
          <a:p>
            <a:r>
              <a:rPr lang="en-US" sz="1100" dirty="0"/>
              <a:t>[Draw shapes on presentation as called out]</a:t>
            </a:r>
          </a:p>
          <a:p>
            <a:endParaRPr lang="en-US" sz="1100" dirty="0"/>
          </a:p>
          <a:p>
            <a:r>
              <a:rPr lang="en-US" sz="1100" dirty="0"/>
              <a:t>Is there a difference in the thickness (weight) of the lines in this picture?</a:t>
            </a:r>
          </a:p>
          <a:p>
            <a:r>
              <a:rPr lang="en-US" sz="1100" dirty="0"/>
              <a:t>How does that difference affect the illustration as a whole?</a:t>
            </a:r>
          </a:p>
        </p:txBody>
      </p:sp>
      <p:sp>
        <p:nvSpPr>
          <p:cNvPr id="4" name="Slide Number Placeholder 3"/>
          <p:cNvSpPr>
            <a:spLocks noGrp="1"/>
          </p:cNvSpPr>
          <p:nvPr>
            <p:ph type="sldNum" sz="quarter" idx="5"/>
          </p:nvPr>
        </p:nvSpPr>
        <p:spPr/>
        <p:txBody>
          <a:bodyPr/>
          <a:lstStyle/>
          <a:p>
            <a:fld id="{6FE54968-2546-4ADF-A0CE-65FC55828CE5}" type="slidenum">
              <a:rPr lang="en-US" smtClean="0"/>
              <a:t>9</a:t>
            </a:fld>
            <a:endParaRPr lang="en-US"/>
          </a:p>
        </p:txBody>
      </p:sp>
    </p:spTree>
    <p:extLst>
      <p:ext uri="{BB962C8B-B14F-4D97-AF65-F5344CB8AC3E}">
        <p14:creationId xmlns:p14="http://schemas.microsoft.com/office/powerpoint/2010/main" val="1918289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dirty="0">
                <a:solidFill>
                  <a:srgbClr val="808080"/>
                </a:solidFill>
                <a:effectLst/>
                <a:latin typeface="ProximaNovaA-Regular"/>
              </a:rPr>
              <a:t>Now let’s talk about how you can learn about a plant’s classification based on what you observe. </a:t>
            </a:r>
          </a:p>
          <a:p>
            <a:pPr algn="l"/>
            <a:r>
              <a:rPr lang="en-US" sz="1100" b="0" i="0" dirty="0">
                <a:solidFill>
                  <a:srgbClr val="808080"/>
                </a:solidFill>
                <a:effectLst/>
                <a:latin typeface="ProximaNovaA-Regular"/>
              </a:rPr>
              <a:t>This diagram shows the classification of plants and the major characteristics used to categorize them. </a:t>
            </a:r>
          </a:p>
          <a:p>
            <a:pPr algn="l"/>
            <a:r>
              <a:rPr lang="en-US" sz="1100" b="0" i="0" dirty="0">
                <a:solidFill>
                  <a:srgbClr val="808080"/>
                </a:solidFill>
                <a:effectLst/>
                <a:latin typeface="ProximaNovaA-Regular"/>
              </a:rPr>
              <a:t>Based on the shape of these plants and their visible characteristics, we can learn to identify what category of plant they belong to. </a:t>
            </a:r>
          </a:p>
          <a:p>
            <a:pPr algn="l"/>
            <a:endParaRPr lang="en-US" sz="1100" b="0" i="0" dirty="0">
              <a:solidFill>
                <a:srgbClr val="808080"/>
              </a:solidFill>
              <a:effectLst/>
              <a:latin typeface="ProximaNovaA-Regular"/>
            </a:endParaRPr>
          </a:p>
          <a:p>
            <a:pPr algn="l"/>
            <a:r>
              <a:rPr lang="en-US" sz="1100" b="0" i="0" dirty="0">
                <a:solidFill>
                  <a:srgbClr val="808080"/>
                </a:solidFill>
                <a:effectLst/>
                <a:latin typeface="ProximaNovaA-Regular"/>
              </a:rPr>
              <a:t>Phalaenopsis: We can tell this orchid is a vascular plant because it has upright leaves, stems, and flowers. This indicates that it has a vascular system, which is made up of cells and tissues that transport water through the plant. Non-vascular plants such as mosses and liverworts are simple, low-growing, and nonflowering. Pretty much all flowering plants produce seeds, so we can infer that because this orchid has flowers it too produces seeds. And because we know that this orchid is a flowering plant, we know that it is also an angiosperm (all flowering plants are angiosperms). </a:t>
            </a:r>
          </a:p>
          <a:p>
            <a:pPr algn="l"/>
            <a:endParaRPr lang="en-US" sz="1100" b="0" i="0" dirty="0">
              <a:solidFill>
                <a:srgbClr val="808080"/>
              </a:solidFill>
              <a:effectLst/>
              <a:latin typeface="ProximaNovaA-Regular"/>
            </a:endParaRPr>
          </a:p>
          <a:p>
            <a:pPr algn="l"/>
            <a:r>
              <a:rPr lang="en-US" sz="1100" b="0" i="0" dirty="0">
                <a:solidFill>
                  <a:srgbClr val="808080"/>
                </a:solidFill>
                <a:effectLst/>
                <a:latin typeface="ProximaNovaA-Regular"/>
              </a:rPr>
              <a:t>Plant vocab: </a:t>
            </a:r>
          </a:p>
          <a:p>
            <a:pPr algn="l"/>
            <a:r>
              <a:rPr lang="en-US" sz="1100" b="0" i="0" dirty="0">
                <a:solidFill>
                  <a:srgbClr val="808080"/>
                </a:solidFill>
                <a:effectLst/>
                <a:latin typeface="ProximaNovaA-Regular"/>
              </a:rPr>
              <a:t>Plants = all living organisms that belong to the kingdom Plantae.</a:t>
            </a:r>
          </a:p>
          <a:p>
            <a:pPr algn="l"/>
            <a:r>
              <a:rPr lang="en-US" sz="1100" b="0" i="0" dirty="0">
                <a:solidFill>
                  <a:srgbClr val="808080"/>
                </a:solidFill>
                <a:effectLst/>
                <a:latin typeface="ProximaNovaA-Regular"/>
              </a:rPr>
              <a:t>Non-vascular plants = plants that have simple root systems and lack a vascular system (mosses and liverworts).</a:t>
            </a:r>
          </a:p>
          <a:p>
            <a:pPr algn="l"/>
            <a:r>
              <a:rPr lang="en-US" sz="1100" b="0" i="0" dirty="0">
                <a:solidFill>
                  <a:srgbClr val="808080"/>
                </a:solidFill>
                <a:effectLst/>
                <a:latin typeface="ProximaNovaA-Regular"/>
              </a:rPr>
              <a:t>Vascular plants = plants that have a more complex root system and have a vascular system (the system of cells and tissues that transport water throughout a plant).</a:t>
            </a:r>
          </a:p>
          <a:p>
            <a:pPr algn="l"/>
            <a:r>
              <a:rPr lang="en-US" sz="1100" b="0" i="0" dirty="0">
                <a:solidFill>
                  <a:srgbClr val="808080"/>
                </a:solidFill>
                <a:effectLst/>
                <a:latin typeface="ProximaNovaA-Regular"/>
              </a:rPr>
              <a:t>Seedless plants = plants that don’t produce seeds, but reproduce through the dispersal of spores (ferns, ‘horse tails’, and club mosses).</a:t>
            </a:r>
          </a:p>
          <a:p>
            <a:pPr algn="l"/>
            <a:r>
              <a:rPr lang="en-US" sz="1100" b="0" i="0" dirty="0">
                <a:solidFill>
                  <a:srgbClr val="808080"/>
                </a:solidFill>
                <a:effectLst/>
                <a:latin typeface="ProximaNovaA-Regular"/>
              </a:rPr>
              <a:t>Plants with seeds = are divided into two groups; Gymnosperms – plants that do not produce flowers and have seeds unprotected by an ovary (fruit); and Angiosperms – plants that produce flowers and fruits. </a:t>
            </a:r>
          </a:p>
          <a:p>
            <a:pPr algn="l"/>
            <a:endParaRPr lang="en-US" sz="1100" b="0" i="0" dirty="0">
              <a:solidFill>
                <a:srgbClr val="808080"/>
              </a:solidFill>
              <a:effectLst/>
              <a:latin typeface="ProximaNovaA-Regular"/>
            </a:endParaRPr>
          </a:p>
          <a:p>
            <a:pPr algn="l"/>
            <a:endParaRPr lang="en-US" sz="1100" b="0" i="0" dirty="0">
              <a:solidFill>
                <a:srgbClr val="808080"/>
              </a:solidFill>
              <a:effectLst/>
              <a:latin typeface="ProximaNovaA-Regular"/>
            </a:endParaRPr>
          </a:p>
          <a:p>
            <a:pPr algn="l"/>
            <a:r>
              <a:rPr lang="en-US" sz="1100" b="0" i="0" dirty="0">
                <a:solidFill>
                  <a:srgbClr val="808080"/>
                </a:solidFill>
                <a:effectLst/>
                <a:latin typeface="ProximaNovaA-Regular"/>
              </a:rPr>
              <a:t>Diagram Image Credit: Plant image © Stephen Finn, 123RF Ltd; vascular plants image © Adkana, 123RF Ltd; </a:t>
            </a:r>
            <a:r>
              <a:rPr lang="en-US" sz="1100" b="0" i="0" dirty="0" err="1">
                <a:solidFill>
                  <a:srgbClr val="808080"/>
                </a:solidFill>
                <a:effectLst/>
                <a:latin typeface="ProximaNovaA-Regular"/>
              </a:rPr>
              <a:t>kōwhai</a:t>
            </a:r>
            <a:r>
              <a:rPr lang="en-US" sz="1100" b="0" i="0" dirty="0">
                <a:solidFill>
                  <a:srgbClr val="808080"/>
                </a:solidFill>
                <a:effectLst/>
                <a:latin typeface="ProximaNovaA-Regular"/>
              </a:rPr>
              <a:t> © Neville Gardner; kauri cones © Tony Foster, </a:t>
            </a:r>
            <a:r>
              <a:rPr lang="en-US" sz="1100" b="0" i="0" u="none" strike="noStrike" dirty="0">
                <a:solidFill>
                  <a:srgbClr val="477DCA"/>
                </a:solidFill>
                <a:effectLst/>
                <a:latin typeface="ProximaNovaA-Regular"/>
                <a:hlinkClick r:id="rId3"/>
              </a:rPr>
              <a:t>Bushmans Friend</a:t>
            </a:r>
            <a:r>
              <a:rPr lang="en-US" sz="1100" b="0" i="0" dirty="0">
                <a:solidFill>
                  <a:srgbClr val="808080"/>
                </a:solidFill>
                <a:effectLst/>
                <a:latin typeface="ProximaNovaA-Regular"/>
              </a:rPr>
              <a:t>; harakeke © Jon Sullivan,</a:t>
            </a:r>
            <a:r>
              <a:rPr lang="en-US" sz="1100" b="0" i="0" u="none" strike="noStrike" dirty="0">
                <a:solidFill>
                  <a:srgbClr val="477DCA"/>
                </a:solidFill>
                <a:effectLst/>
                <a:latin typeface="ProximaNovaA-Regular"/>
                <a:hlinkClick r:id="rId4"/>
              </a:rPr>
              <a:t> Creative Commons 4.0</a:t>
            </a:r>
            <a:r>
              <a:rPr lang="en-US" sz="1100" b="0" i="0" dirty="0">
                <a:solidFill>
                  <a:srgbClr val="808080"/>
                </a:solidFill>
                <a:effectLst/>
                <a:latin typeface="ProximaNovaA-Regular"/>
              </a:rPr>
              <a:t>.</a:t>
            </a: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10</a:t>
            </a:fld>
            <a:endParaRPr lang="en-US"/>
          </a:p>
        </p:txBody>
      </p:sp>
    </p:spTree>
    <p:extLst>
      <p:ext uri="{BB962C8B-B14F-4D97-AF65-F5344CB8AC3E}">
        <p14:creationId xmlns:p14="http://schemas.microsoft.com/office/powerpoint/2010/main" val="172037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dirty="0">
                <a:solidFill>
                  <a:srgbClr val="808080"/>
                </a:solidFill>
                <a:effectLst/>
                <a:latin typeface="ProximaNovaA-Regular"/>
              </a:rPr>
              <a:t>Now let’s talk about how you can learn about a plant’s classification based on what you observe. </a:t>
            </a:r>
          </a:p>
          <a:p>
            <a:pPr algn="l"/>
            <a:r>
              <a:rPr lang="en-US" sz="1100" b="0" i="0" dirty="0">
                <a:solidFill>
                  <a:srgbClr val="808080"/>
                </a:solidFill>
                <a:effectLst/>
                <a:latin typeface="ProximaNovaA-Regular"/>
              </a:rPr>
              <a:t>This diagram shows the classification of plants and the major characteristics used to categorize them. </a:t>
            </a:r>
          </a:p>
          <a:p>
            <a:pPr algn="l"/>
            <a:r>
              <a:rPr lang="en-US" sz="1100" b="0" i="0" dirty="0">
                <a:solidFill>
                  <a:srgbClr val="808080"/>
                </a:solidFill>
                <a:effectLst/>
                <a:latin typeface="ProximaNovaA-Regular"/>
              </a:rPr>
              <a:t>Based on the shape of these plants and their visible characteristics, we can learn to identify what category of plant they belong to. </a:t>
            </a:r>
          </a:p>
          <a:p>
            <a:pPr algn="l"/>
            <a:endParaRPr lang="en-US" sz="1100" b="0" i="0" dirty="0">
              <a:solidFill>
                <a:srgbClr val="808080"/>
              </a:solidFill>
              <a:effectLst/>
              <a:latin typeface="ProximaNovaA-Regular"/>
            </a:endParaRPr>
          </a:p>
          <a:p>
            <a:pPr algn="l"/>
            <a:r>
              <a:rPr lang="en-US" sz="1100" b="0" i="0" dirty="0">
                <a:solidFill>
                  <a:srgbClr val="808080"/>
                </a:solidFill>
                <a:effectLst/>
                <a:latin typeface="ProximaNovaA-Regular"/>
              </a:rPr>
              <a:t>Bracken fern: Raise your hand if you think this fern is a non-vascular plant. Who thinks it’s a vascular plant? It’s vascular! If you’ve ever encountered a fern before, you may have noticed small brown dots on the underside of the leaves. Those brown dots are collections of tiny spores. Plants such as ferns, horse tails, and club mosses are seedless plants that reproduce through the use of spores instead of seeds. </a:t>
            </a:r>
          </a:p>
          <a:p>
            <a:pPr algn="l"/>
            <a:endParaRPr lang="en-US" sz="1100" b="0" i="0" dirty="0">
              <a:solidFill>
                <a:srgbClr val="808080"/>
              </a:solidFill>
              <a:effectLst/>
              <a:latin typeface="ProximaNovaA-Regular"/>
            </a:endParaRPr>
          </a:p>
          <a:p>
            <a:pPr algn="l"/>
            <a:r>
              <a:rPr lang="en-US" sz="1100" b="0" i="0" dirty="0">
                <a:solidFill>
                  <a:srgbClr val="808080"/>
                </a:solidFill>
                <a:effectLst/>
                <a:latin typeface="ProximaNovaA-Regular"/>
              </a:rPr>
              <a:t>You can use your observation skills to differentiate between plant species and identify ones that you may be familiar with. You’ll also find yourself discovering plants that are entirely new to you, and who knows, maybe even new to science! </a:t>
            </a:r>
          </a:p>
          <a:p>
            <a:pPr algn="l"/>
            <a:endParaRPr lang="en-US" sz="1100" b="0" i="0" dirty="0">
              <a:solidFill>
                <a:srgbClr val="808080"/>
              </a:solidFill>
              <a:effectLst/>
              <a:latin typeface="ProximaNovaA-Regular"/>
            </a:endParaRPr>
          </a:p>
          <a:p>
            <a:pPr algn="l"/>
            <a:r>
              <a:rPr lang="en-US" sz="1100" b="0" i="0" dirty="0">
                <a:solidFill>
                  <a:srgbClr val="808080"/>
                </a:solidFill>
                <a:effectLst/>
                <a:latin typeface="ProximaNovaA-Regular"/>
              </a:rPr>
              <a:t>Plant vocab: </a:t>
            </a:r>
          </a:p>
          <a:p>
            <a:pPr algn="l"/>
            <a:r>
              <a:rPr lang="en-US" sz="1100" b="0" i="0" dirty="0">
                <a:solidFill>
                  <a:srgbClr val="808080"/>
                </a:solidFill>
                <a:effectLst/>
                <a:latin typeface="ProximaNovaA-Regular"/>
              </a:rPr>
              <a:t>Plants = all living organisms that belong to the kingdom Plantae.</a:t>
            </a:r>
          </a:p>
          <a:p>
            <a:pPr algn="l"/>
            <a:r>
              <a:rPr lang="en-US" sz="1100" b="0" i="0" dirty="0">
                <a:solidFill>
                  <a:srgbClr val="808080"/>
                </a:solidFill>
                <a:effectLst/>
                <a:latin typeface="ProximaNovaA-Regular"/>
              </a:rPr>
              <a:t>Non-vascular plants = plants that have simple root systems and lack a vascular system (mosses and liverworts).</a:t>
            </a:r>
          </a:p>
          <a:p>
            <a:pPr algn="l"/>
            <a:r>
              <a:rPr lang="en-US" sz="1100" b="0" i="0" dirty="0">
                <a:solidFill>
                  <a:srgbClr val="808080"/>
                </a:solidFill>
                <a:effectLst/>
                <a:latin typeface="ProximaNovaA-Regular"/>
              </a:rPr>
              <a:t>Vascular plants = plants that have a more complex root system and have a vascular system (the system of cells and tissues that transport water throughout a plant).</a:t>
            </a:r>
          </a:p>
          <a:p>
            <a:pPr algn="l"/>
            <a:r>
              <a:rPr lang="en-US" sz="1100" b="0" i="0" dirty="0">
                <a:solidFill>
                  <a:srgbClr val="808080"/>
                </a:solidFill>
                <a:effectLst/>
                <a:latin typeface="ProximaNovaA-Regular"/>
              </a:rPr>
              <a:t>Seedless plants = plants that don’t produce seeds, but reproduce through the dispersal of spores (ferns, ‘horse tails’, and club mosses).</a:t>
            </a:r>
          </a:p>
          <a:p>
            <a:pPr algn="l"/>
            <a:r>
              <a:rPr lang="en-US" sz="1100" b="0" i="0" dirty="0">
                <a:solidFill>
                  <a:srgbClr val="808080"/>
                </a:solidFill>
                <a:effectLst/>
                <a:latin typeface="ProximaNovaA-Regular"/>
              </a:rPr>
              <a:t>Plants with seeds = are divided into two groups; Gymnosperms – plants that do not produce flowers and have seeds unprotected by an ovary (fruit); and Angiosperms – plants that produce flowers and fruits. </a:t>
            </a:r>
          </a:p>
          <a:p>
            <a:pPr algn="l"/>
            <a:endParaRPr lang="en-US" sz="1100" b="0" i="0" dirty="0">
              <a:solidFill>
                <a:srgbClr val="808080"/>
              </a:solidFill>
              <a:effectLst/>
              <a:latin typeface="ProximaNovaA-Regular"/>
            </a:endParaRPr>
          </a:p>
          <a:p>
            <a:pPr algn="l"/>
            <a:endParaRPr lang="en-US" sz="1100" b="0" i="0" dirty="0">
              <a:solidFill>
                <a:srgbClr val="808080"/>
              </a:solidFill>
              <a:effectLst/>
              <a:latin typeface="ProximaNovaA-Regular"/>
            </a:endParaRPr>
          </a:p>
          <a:p>
            <a:pPr algn="l"/>
            <a:r>
              <a:rPr lang="en-US" sz="1100" b="0" i="0" dirty="0">
                <a:solidFill>
                  <a:srgbClr val="808080"/>
                </a:solidFill>
                <a:effectLst/>
                <a:latin typeface="ProximaNovaA-Regular"/>
              </a:rPr>
              <a:t>Diagram Image Credit: Plant image © Stephen Finn, 123RF Ltd; vascular plants image © Adkana, 123RF Ltd; </a:t>
            </a:r>
            <a:r>
              <a:rPr lang="en-US" sz="1100" b="0" i="0" dirty="0" err="1">
                <a:solidFill>
                  <a:srgbClr val="808080"/>
                </a:solidFill>
                <a:effectLst/>
                <a:latin typeface="ProximaNovaA-Regular"/>
              </a:rPr>
              <a:t>kōwhai</a:t>
            </a:r>
            <a:r>
              <a:rPr lang="en-US" sz="1100" b="0" i="0" dirty="0">
                <a:solidFill>
                  <a:srgbClr val="808080"/>
                </a:solidFill>
                <a:effectLst/>
                <a:latin typeface="ProximaNovaA-Regular"/>
              </a:rPr>
              <a:t> © Neville Gardner; kauri cones © Tony Foster, </a:t>
            </a:r>
            <a:r>
              <a:rPr lang="en-US" sz="1100" b="0" i="0" u="none" strike="noStrike" dirty="0">
                <a:solidFill>
                  <a:srgbClr val="477DCA"/>
                </a:solidFill>
                <a:effectLst/>
                <a:latin typeface="ProximaNovaA-Regular"/>
                <a:hlinkClick r:id="rId3"/>
              </a:rPr>
              <a:t>Bushmans Friend</a:t>
            </a:r>
            <a:r>
              <a:rPr lang="en-US" sz="1100" b="0" i="0" dirty="0">
                <a:solidFill>
                  <a:srgbClr val="808080"/>
                </a:solidFill>
                <a:effectLst/>
                <a:latin typeface="ProximaNovaA-Regular"/>
              </a:rPr>
              <a:t>; harakeke © Jon Sullivan,</a:t>
            </a:r>
            <a:r>
              <a:rPr lang="en-US" sz="1100" b="0" i="0" u="none" strike="noStrike" dirty="0">
                <a:solidFill>
                  <a:srgbClr val="477DCA"/>
                </a:solidFill>
                <a:effectLst/>
                <a:latin typeface="ProximaNovaA-Regular"/>
                <a:hlinkClick r:id="rId4"/>
              </a:rPr>
              <a:t> Creative Commons 4.0</a:t>
            </a:r>
            <a:r>
              <a:rPr lang="en-US" sz="1100" b="0" i="0" dirty="0">
                <a:solidFill>
                  <a:srgbClr val="808080"/>
                </a:solidFill>
                <a:effectLst/>
                <a:latin typeface="ProximaNovaA-Regular"/>
              </a:rPr>
              <a:t>.</a:t>
            </a: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11</a:t>
            </a:fld>
            <a:endParaRPr lang="en-US"/>
          </a:p>
        </p:txBody>
      </p:sp>
    </p:spTree>
    <p:extLst>
      <p:ext uri="{BB962C8B-B14F-4D97-AF65-F5344CB8AC3E}">
        <p14:creationId xmlns:p14="http://schemas.microsoft.com/office/powerpoint/2010/main" val="4053485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By learning how to identify plants based on their shape, you’ll be able to appreciate the many different species of plant that grow around you. </a:t>
            </a:r>
            <a:r>
              <a:rPr lang="en-US" sz="1100" b="0" i="0" dirty="0">
                <a:solidFill>
                  <a:srgbClr val="808080"/>
                </a:solidFill>
                <a:effectLst/>
                <a:latin typeface="ProximaNovaA-Regular"/>
              </a:rPr>
              <a:t>What at first glance may have been a wall of homogenous green can turn into an amazing display of diversity with just a closer look. </a:t>
            </a:r>
          </a:p>
          <a:p>
            <a:r>
              <a:rPr lang="en-US" sz="1100" dirty="0"/>
              <a:t>Better understanding leads to greater appreciation. </a:t>
            </a:r>
          </a:p>
          <a:p>
            <a:endParaRPr lang="en-US" sz="1100" dirty="0"/>
          </a:p>
          <a:p>
            <a:r>
              <a:rPr lang="en-US" sz="1100" dirty="0"/>
              <a:t>Image credit: Adrienne Lewis</a:t>
            </a:r>
          </a:p>
        </p:txBody>
      </p:sp>
      <p:sp>
        <p:nvSpPr>
          <p:cNvPr id="4" name="Slide Number Placeholder 3"/>
          <p:cNvSpPr>
            <a:spLocks noGrp="1"/>
          </p:cNvSpPr>
          <p:nvPr>
            <p:ph type="sldNum" sz="quarter" idx="5"/>
          </p:nvPr>
        </p:nvSpPr>
        <p:spPr/>
        <p:txBody>
          <a:bodyPr/>
          <a:lstStyle/>
          <a:p>
            <a:fld id="{6FE54968-2546-4ADF-A0CE-65FC55828CE5}" type="slidenum">
              <a:rPr lang="en-US" smtClean="0"/>
              <a:t>12</a:t>
            </a:fld>
            <a:endParaRPr lang="en-US"/>
          </a:p>
        </p:txBody>
      </p:sp>
    </p:spTree>
    <p:extLst>
      <p:ext uri="{BB962C8B-B14F-4D97-AF65-F5344CB8AC3E}">
        <p14:creationId xmlns:p14="http://schemas.microsoft.com/office/powerpoint/2010/main" val="1673492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Homework: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 your first ‘official’ journal page using the following prompt: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were an inch tall, where in nature would you go and what would you see?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Write about what you’d observe and how you’d feel to be tiny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Draw a scene from the perspective of a person only one inch tall</a:t>
            </a:r>
          </a:p>
          <a:p>
            <a:endParaRPr lang="en-US" dirty="0"/>
          </a:p>
        </p:txBody>
      </p:sp>
      <p:sp>
        <p:nvSpPr>
          <p:cNvPr id="4" name="Slide Number Placeholder 3"/>
          <p:cNvSpPr>
            <a:spLocks noGrp="1"/>
          </p:cNvSpPr>
          <p:nvPr>
            <p:ph type="sldNum" sz="quarter" idx="5"/>
          </p:nvPr>
        </p:nvSpPr>
        <p:spPr/>
        <p:txBody>
          <a:bodyPr/>
          <a:lstStyle/>
          <a:p>
            <a:fld id="{702A2A0B-2325-49AA-A195-1DC1BA66A573}" type="slidenum">
              <a:rPr lang="en-US" smtClean="0"/>
              <a:t>13</a:t>
            </a:fld>
            <a:endParaRPr lang="en-US"/>
          </a:p>
        </p:txBody>
      </p:sp>
    </p:spTree>
    <p:extLst>
      <p:ext uri="{BB962C8B-B14F-4D97-AF65-F5344CB8AC3E}">
        <p14:creationId xmlns:p14="http://schemas.microsoft.com/office/powerpoint/2010/main" val="1797563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Questions/Comments/Concerns</a:t>
            </a:r>
          </a:p>
          <a:p>
            <a:endParaRPr lang="en-US" dirty="0"/>
          </a:p>
          <a:p>
            <a:r>
              <a:rPr lang="en-US" dirty="0"/>
              <a:t>Don’t forget to bring your materials to the next class! </a:t>
            </a:r>
          </a:p>
          <a:p>
            <a:r>
              <a:rPr lang="en-US" dirty="0"/>
              <a:t>See you next Saturday </a:t>
            </a:r>
            <a:r>
              <a:rPr lang="en-US" dirty="0">
                <a:sym typeface="Wingdings" panose="05000000000000000000" pitchFamily="2" charset="2"/>
              </a:rPr>
              <a:t> </a:t>
            </a:r>
            <a:endParaRPr lang="en-US" dirty="0"/>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14</a:t>
            </a:fld>
            <a:endParaRPr lang="en-US"/>
          </a:p>
        </p:txBody>
      </p:sp>
    </p:spTree>
    <p:extLst>
      <p:ext uri="{BB962C8B-B14F-4D97-AF65-F5344CB8AC3E}">
        <p14:creationId xmlns:p14="http://schemas.microsoft.com/office/powerpoint/2010/main" val="2991122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E54968-2546-4ADF-A0CE-65FC55828CE5}" type="slidenum">
              <a:rPr lang="en-US" smtClean="0"/>
              <a:t>2</a:t>
            </a:fld>
            <a:endParaRPr lang="en-US"/>
          </a:p>
        </p:txBody>
      </p:sp>
    </p:spTree>
    <p:extLst>
      <p:ext uri="{BB962C8B-B14F-4D97-AF65-F5344CB8AC3E}">
        <p14:creationId xmlns:p14="http://schemas.microsoft.com/office/powerpoint/2010/main" val="146262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Today we’ll be warming up with a drawing exercise called blind contour drawing. This exercise is a great way to build hand-eye coordination and train your eye for detailed observation in the field. </a:t>
            </a:r>
          </a:p>
          <a:p>
            <a:endParaRPr lang="en-US" sz="1100" dirty="0"/>
          </a:p>
          <a:p>
            <a:r>
              <a:rPr lang="en-US" sz="1100" dirty="0"/>
              <a:t>We’ll be using our Micron pens for this exercise. Let’s start off by quickly drawing five boxes on a blank page in our journals. They don’t have to be perfect, and they don’t have to be the same size. </a:t>
            </a:r>
          </a:p>
          <a:p>
            <a:endParaRPr lang="en-US" sz="1100" dirty="0"/>
          </a:p>
          <a:p>
            <a:pPr marL="171450" indent="-171450">
              <a:buFontTx/>
              <a:buChar char="-"/>
            </a:pPr>
            <a:r>
              <a:rPr lang="en-US" sz="1100" dirty="0"/>
              <a:t>Look around you and choose three objects to focus on as your subject. Doesn’t matter what the objects are, as long as you have a reference to fill each of the five boxes. </a:t>
            </a:r>
          </a:p>
          <a:p>
            <a:pPr marL="171450" indent="-171450">
              <a:buFontTx/>
              <a:buChar char="-"/>
            </a:pPr>
            <a:r>
              <a:rPr lang="en-US" sz="1100" dirty="0"/>
              <a:t>Draw your subject in one of the boxes without looking at the paper and without lifting your pen from the page.</a:t>
            </a:r>
          </a:p>
          <a:p>
            <a:pPr marL="171450" indent="-171450">
              <a:buFontTx/>
              <a:buChar char="-"/>
            </a:pPr>
            <a:r>
              <a:rPr lang="en-US" sz="1100" dirty="0"/>
              <a:t>We will only have 1 minute for each box. Abigail will set a timer; when you hear the timer, stop drawing. You can look at your paper to re-orient yourself and get ready to move to the next box. </a:t>
            </a:r>
          </a:p>
          <a:p>
            <a:pPr marL="171450" indent="-171450">
              <a:buFontTx/>
              <a:buChar char="-"/>
            </a:pPr>
            <a:endParaRPr lang="en-US" sz="1100" dirty="0"/>
          </a:p>
          <a:p>
            <a:pPr marL="0" indent="0">
              <a:buFontTx/>
              <a:buNone/>
            </a:pPr>
            <a:r>
              <a:rPr lang="en-US" sz="1100" dirty="0"/>
              <a:t>These drawings are supposed to look a little goofy. That’s what makes blind contour drawings so charming! Remember, for this exercise the more abstract the final result is, the better.</a:t>
            </a:r>
          </a:p>
          <a:p>
            <a:pPr marL="0" indent="0">
              <a:buFontTx/>
              <a:buNone/>
            </a:pPr>
            <a:endParaRPr lang="en-US" sz="1100" dirty="0"/>
          </a:p>
          <a:p>
            <a:pPr marL="0" indent="0">
              <a:buFontTx/>
              <a:buNone/>
            </a:pPr>
            <a:r>
              <a:rPr lang="en-US" sz="1100" dirty="0"/>
              <a:t>Does someone want to share what they drew? </a:t>
            </a:r>
          </a:p>
          <a:p>
            <a:pPr marL="0" indent="0">
              <a:buFontTx/>
              <a:buNone/>
            </a:pPr>
            <a:r>
              <a:rPr lang="en-US" sz="1100" dirty="0"/>
              <a:t>How did it feel to release control? </a:t>
            </a:r>
          </a:p>
          <a:p>
            <a:pPr marL="0" indent="0">
              <a:buFontTx/>
              <a:buNone/>
            </a:pPr>
            <a:r>
              <a:rPr lang="en-US" sz="1100" dirty="0"/>
              <a:t>This exercise is meant to open your creativity to mistakes by freeing your hand from your eye. </a:t>
            </a:r>
          </a:p>
          <a:p>
            <a:pPr marL="0" indent="0">
              <a:buFontTx/>
              <a:buNone/>
            </a:pPr>
            <a:endParaRPr lang="en-US" sz="1100" dirty="0"/>
          </a:p>
          <a:p>
            <a:pPr algn="l" rtl="0" fontAlgn="base">
              <a:buFont typeface="Arial" panose="020B0604020202020204" pitchFamily="34" charset="0"/>
              <a:buNone/>
            </a:pPr>
            <a:r>
              <a:rPr lang="en-US" sz="1100" b="0" i="0" dirty="0">
                <a:solidFill>
                  <a:srgbClr val="000000"/>
                </a:solidFill>
                <a:effectLst/>
                <a:latin typeface="Calibri" panose="020F0502020204030204" pitchFamily="34" charset="0"/>
              </a:rPr>
              <a:t>Why do we warm up when drawing? </a:t>
            </a:r>
          </a:p>
          <a:p>
            <a:pPr marL="285750" indent="-285750" algn="l" rtl="0" fontAlgn="base">
              <a:buFontTx/>
              <a:buChar char="-"/>
            </a:pPr>
            <a:r>
              <a:rPr lang="en-US" sz="1100" b="0" i="0" dirty="0">
                <a:solidFill>
                  <a:srgbClr val="000000"/>
                </a:solidFill>
                <a:effectLst/>
                <a:latin typeface="Calibri" panose="020F0502020204030204" pitchFamily="34" charset="0"/>
              </a:rPr>
              <a:t>Ever notice how your first sketch of the day is a little wonky? In any type of art, just as with physical activity, it is important to warm up for best results and improvement. </a:t>
            </a:r>
          </a:p>
          <a:p>
            <a:pPr marL="285750" indent="-285750" algn="l" rtl="0" fontAlgn="base">
              <a:buFontTx/>
              <a:buChar char="-"/>
            </a:pPr>
            <a:r>
              <a:rPr lang="en-US" sz="1100" b="0" i="0" dirty="0">
                <a:solidFill>
                  <a:srgbClr val="000000"/>
                </a:solidFill>
                <a:effectLst/>
                <a:latin typeface="Calibri" panose="020F0502020204030204" pitchFamily="34" charset="0"/>
              </a:rPr>
              <a:t>Doing simple training exercises before you dive into sketching will warm up the parts of your body needed for drawing (shoulder, arm, wrist, fingers) and will greatly improve your steadiness and linework. It also gives your brain a moment to ‘switch gears’ into creative mode. </a:t>
            </a:r>
          </a:p>
          <a:p>
            <a:pPr marL="285750" indent="-285750" algn="l" rtl="0" fontAlgn="base">
              <a:buFontTx/>
              <a:buChar char="-"/>
            </a:pPr>
            <a:r>
              <a:rPr lang="en-US" sz="1100" b="0" i="0" dirty="0">
                <a:solidFill>
                  <a:srgbClr val="000000"/>
                </a:solidFill>
                <a:effectLst/>
                <a:latin typeface="Calibri" panose="020F0502020204030204" pitchFamily="34" charset="0"/>
              </a:rPr>
              <a:t>It’s a great practice to start on your own too! Your warmups don’t have to be complicated; they can be as simple as a few squiggly lines and shapes. </a:t>
            </a:r>
          </a:p>
          <a:p>
            <a:pPr marL="0" indent="0">
              <a:buFontTx/>
              <a:buNone/>
            </a:pPr>
            <a:endParaRPr lang="en-US" sz="1100" dirty="0"/>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3</a:t>
            </a:fld>
            <a:endParaRPr lang="en-US"/>
          </a:p>
        </p:txBody>
      </p:sp>
    </p:spTree>
    <p:extLst>
      <p:ext uri="{BB962C8B-B14F-4D97-AF65-F5344CB8AC3E}">
        <p14:creationId xmlns:p14="http://schemas.microsoft.com/office/powerpoint/2010/main" val="45184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Observation is all about how you use your senses and pausing to take a second look. Use all your senses whenever possible and be cautious about your surroundings. </a:t>
            </a:r>
          </a:p>
          <a:p>
            <a:endParaRPr lang="en-US" dirty="0"/>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4</a:t>
            </a:fld>
            <a:endParaRPr lang="en-US"/>
          </a:p>
        </p:txBody>
      </p:sp>
    </p:spTree>
    <p:extLst>
      <p:ext uri="{BB962C8B-B14F-4D97-AF65-F5344CB8AC3E}">
        <p14:creationId xmlns:p14="http://schemas.microsoft.com/office/powerpoint/2010/main" val="337553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i="0" dirty="0">
                <a:solidFill>
                  <a:srgbClr val="000000"/>
                </a:solidFill>
                <a:effectLst/>
                <a:latin typeface="Calibri" panose="020F0502020204030204" pitchFamily="34" charset="0"/>
              </a:rPr>
              <a:t>Look</a:t>
            </a:r>
            <a:r>
              <a:rPr lang="en-US" sz="1200" b="0" i="0" dirty="0">
                <a:solidFill>
                  <a:srgbClr val="000000"/>
                </a:solidFill>
                <a:effectLst/>
                <a:latin typeface="Calibri" panose="020F0502020204030204" pitchFamily="34" charset="0"/>
              </a:rPr>
              <a:t>: First, what are you LOOKING AT and what do you SEE? Are you looking at a large landscape, or are you focused on one tiny leaf? What do you see when you look at your subject? Do you see the different plants in the landscape? Maybe there are some animals hiding in the foliage? When you look at the leaf, do you see any variations in color? Do you see the veins on the leaf, or the way its texture looks in the light? Take note of as many details as you can. Write or draw any observations that stand out to you or provoke an emotional response and observe your surroundings with curiosity.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dirty="0">
              <a:solidFill>
                <a:srgbClr val="000000"/>
              </a:solidFill>
              <a:effectLst/>
              <a:latin typeface="Calibri" panose="020F0502020204030204" pitchFamily="34" charset="0"/>
            </a:endParaRPr>
          </a:p>
          <a:p>
            <a:endParaRPr lang="es-CO" dirty="0"/>
          </a:p>
        </p:txBody>
      </p:sp>
      <p:sp>
        <p:nvSpPr>
          <p:cNvPr id="4" name="Slide Number Placeholder 3"/>
          <p:cNvSpPr>
            <a:spLocks noGrp="1"/>
          </p:cNvSpPr>
          <p:nvPr>
            <p:ph type="sldNum" sz="quarter" idx="5"/>
          </p:nvPr>
        </p:nvSpPr>
        <p:spPr/>
        <p:txBody>
          <a:bodyPr/>
          <a:lstStyle/>
          <a:p>
            <a:fld id="{6FE54968-2546-4ADF-A0CE-65FC55828CE5}" type="slidenum">
              <a:rPr lang="en-US" smtClean="0"/>
              <a:t>5</a:t>
            </a:fld>
            <a:endParaRPr lang="en-US"/>
          </a:p>
        </p:txBody>
      </p:sp>
    </p:spTree>
    <p:extLst>
      <p:ext uri="{BB962C8B-B14F-4D97-AF65-F5344CB8AC3E}">
        <p14:creationId xmlns:p14="http://schemas.microsoft.com/office/powerpoint/2010/main" val="58194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n-US" sz="1200" b="1" i="0" dirty="0">
                <a:solidFill>
                  <a:srgbClr val="000000"/>
                </a:solidFill>
                <a:effectLst/>
                <a:latin typeface="+mn-lt"/>
              </a:rPr>
              <a:t>Listen</a:t>
            </a:r>
            <a:r>
              <a:rPr lang="en-US" sz="1200" b="0" i="0" dirty="0">
                <a:solidFill>
                  <a:srgbClr val="000000"/>
                </a:solidFill>
                <a:effectLst/>
                <a:latin typeface="+mn-lt"/>
              </a:rPr>
              <a:t>: Close your eyes. Take a moment to be still and listen to your surroundings. What do you hear? Perhaps you’re standing next to running water or maybe it’s a particularly windy day. Do you hear the croaking of frogs, the chirping of crickets or the trill of birds? What you hear in nature can tell you a lot about your surroundings. The sounds of frogs or insects can indicate a change in the weather. If small animals suddenly go quiet, it could indicate a predator is in the area, such as a hawk or cat. You might even hear a dispute between territorial animals. </a:t>
            </a:r>
            <a:r>
              <a:rPr lang="en-US" b="0" i="0" dirty="0">
                <a:solidFill>
                  <a:srgbClr val="000000"/>
                </a:solidFill>
                <a:effectLst/>
                <a:latin typeface="+mn-lt"/>
              </a:rPr>
              <a:t>Natural sounds give us information that helps us to understand our environment and to assure us that we’re safe.</a:t>
            </a:r>
            <a:endParaRPr lang="en-US" sz="1200" b="0" i="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dirty="0">
              <a:solidFill>
                <a:srgbClr val="000000"/>
              </a:solidFill>
              <a:effectLst/>
              <a:latin typeface="+mn-lt"/>
            </a:endParaRPr>
          </a:p>
          <a:p>
            <a:endParaRPr lang="es-CO" dirty="0"/>
          </a:p>
        </p:txBody>
      </p:sp>
      <p:sp>
        <p:nvSpPr>
          <p:cNvPr id="4" name="Slide Number Placeholder 3"/>
          <p:cNvSpPr>
            <a:spLocks noGrp="1"/>
          </p:cNvSpPr>
          <p:nvPr>
            <p:ph type="sldNum" sz="quarter" idx="5"/>
          </p:nvPr>
        </p:nvSpPr>
        <p:spPr/>
        <p:txBody>
          <a:bodyPr/>
          <a:lstStyle/>
          <a:p>
            <a:fld id="{6FE54968-2546-4ADF-A0CE-65FC55828CE5}" type="slidenum">
              <a:rPr lang="en-US" smtClean="0"/>
              <a:t>6</a:t>
            </a:fld>
            <a:endParaRPr lang="en-US"/>
          </a:p>
        </p:txBody>
      </p:sp>
    </p:spTree>
    <p:extLst>
      <p:ext uri="{BB962C8B-B14F-4D97-AF65-F5344CB8AC3E}">
        <p14:creationId xmlns:p14="http://schemas.microsoft.com/office/powerpoint/2010/main" val="3632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n-US" sz="1200" b="0" i="0" dirty="0">
                <a:solidFill>
                  <a:srgbClr val="000000"/>
                </a:solidFill>
                <a:effectLst/>
                <a:latin typeface="Calibri" panose="020F0502020204030204" pitchFamily="34" charset="0"/>
              </a:rPr>
              <a:t>Nature inspires many emotions from happy to sad to indescribable. Writing about how nature affects your emotions can be a soothing experience. </a:t>
            </a:r>
          </a:p>
          <a:p>
            <a:pPr marL="285750" indent="-285750" algn="l" rtl="0" fontAlgn="base">
              <a:buFontTx/>
              <a:buChar char="-"/>
            </a:pPr>
            <a:r>
              <a:rPr lang="en-US" sz="1200" b="1" i="0" dirty="0">
                <a:solidFill>
                  <a:srgbClr val="000000"/>
                </a:solidFill>
                <a:effectLst/>
                <a:latin typeface="Calibri" panose="020F0502020204030204" pitchFamily="34" charset="0"/>
              </a:rPr>
              <a:t>Touch</a:t>
            </a:r>
            <a:r>
              <a:rPr lang="en-US" sz="1200" b="0" i="0" dirty="0">
                <a:solidFill>
                  <a:srgbClr val="000000"/>
                </a:solidFill>
                <a:effectLst/>
                <a:latin typeface="Calibri" panose="020F0502020204030204" pitchFamily="34" charset="0"/>
              </a:rPr>
              <a:t>: Tactile observations are also an important part of nature journaling. Your sense of touch can be more than what you physically feel with your hands. Write about how the weather feels. Is it wet, hot, dry or cold? Look for interesting textures in nature. Draw what you see and describe how it would feel. Did you find a soft leaf or flower? Or are you sitting under a tree with rough bark? When you review these observations, you will remember how it felt to be in nature at that time.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dirty="0">
              <a:solidFill>
                <a:srgbClr val="000000"/>
              </a:solidFill>
              <a:effectLst/>
              <a:latin typeface="Calibri" panose="020F0502020204030204" pitchFamily="34" charset="0"/>
            </a:endParaRPr>
          </a:p>
          <a:p>
            <a:endParaRPr lang="es-CO" dirty="0"/>
          </a:p>
        </p:txBody>
      </p:sp>
      <p:sp>
        <p:nvSpPr>
          <p:cNvPr id="4" name="Slide Number Placeholder 3"/>
          <p:cNvSpPr>
            <a:spLocks noGrp="1"/>
          </p:cNvSpPr>
          <p:nvPr>
            <p:ph type="sldNum" sz="quarter" idx="5"/>
          </p:nvPr>
        </p:nvSpPr>
        <p:spPr/>
        <p:txBody>
          <a:bodyPr/>
          <a:lstStyle/>
          <a:p>
            <a:fld id="{6FE54968-2546-4ADF-A0CE-65FC55828CE5}" type="slidenum">
              <a:rPr lang="en-US" smtClean="0"/>
              <a:t>7</a:t>
            </a:fld>
            <a:endParaRPr lang="en-US"/>
          </a:p>
        </p:txBody>
      </p:sp>
    </p:spTree>
    <p:extLst>
      <p:ext uri="{BB962C8B-B14F-4D97-AF65-F5344CB8AC3E}">
        <p14:creationId xmlns:p14="http://schemas.microsoft.com/office/powerpoint/2010/main" val="1523988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n-US" sz="1200" b="1" i="0" dirty="0">
                <a:solidFill>
                  <a:srgbClr val="000000"/>
                </a:solidFill>
                <a:effectLst/>
                <a:latin typeface="+mn-lt"/>
              </a:rPr>
              <a:t>Smell</a:t>
            </a:r>
            <a:r>
              <a:rPr lang="en-US" sz="1200" b="0" i="0" dirty="0">
                <a:solidFill>
                  <a:srgbClr val="000000"/>
                </a:solidFill>
                <a:effectLst/>
                <a:latin typeface="+mn-lt"/>
              </a:rPr>
              <a:t>: </a:t>
            </a:r>
            <a:r>
              <a:rPr lang="en-US" b="0" i="0" u="none" dirty="0">
                <a:solidFill>
                  <a:srgbClr val="000000"/>
                </a:solidFill>
                <a:effectLst/>
                <a:latin typeface="+mn-lt"/>
              </a:rPr>
              <a:t>Smell isn’t our strongest sense, but its association with our emotions is powerful</a:t>
            </a:r>
            <a:r>
              <a:rPr lang="en-US" b="0" i="0" u="none" strike="noStrike" dirty="0">
                <a:solidFill>
                  <a:srgbClr val="000000"/>
                </a:solidFill>
                <a:effectLst/>
                <a:latin typeface="+mn-lt"/>
              </a:rPr>
              <a:t>. </a:t>
            </a:r>
            <a:r>
              <a:rPr lang="en-US" b="0" i="0" u="none" dirty="0">
                <a:solidFill>
                  <a:srgbClr val="000000"/>
                </a:solidFill>
                <a:effectLst/>
                <a:latin typeface="+mn-lt"/>
              </a:rPr>
              <a:t>Natural scents from blooming plants can help you feel calmer and alert while boosting your mood. Certain smells can even signify a change in season or weather. You might notice that the air smells different when the weather starts to get cooler during the fall. In Florida, the air smells more ‘crisp’ during fall and winter because of the decrease in humidity. </a:t>
            </a:r>
            <a:endParaRPr lang="en-US" sz="1200" b="0" i="0" u="none" dirty="0">
              <a:solidFill>
                <a:srgbClr val="000000"/>
              </a:solidFill>
              <a:effectLst/>
              <a:latin typeface="+mn-lt"/>
            </a:endParaRPr>
          </a:p>
          <a:p>
            <a:pPr marL="285750" indent="-285750" algn="l" rtl="0" fontAlgn="base">
              <a:buFontTx/>
              <a:buChar char="-"/>
            </a:pPr>
            <a:r>
              <a:rPr lang="en-US" sz="1200" b="1" i="0" dirty="0">
                <a:solidFill>
                  <a:srgbClr val="000000"/>
                </a:solidFill>
                <a:effectLst/>
                <a:latin typeface="+mn-lt"/>
              </a:rPr>
              <a:t>Taste</a:t>
            </a:r>
            <a:r>
              <a:rPr lang="en-US" sz="1200" b="0" i="0" dirty="0">
                <a:solidFill>
                  <a:srgbClr val="000000"/>
                </a:solidFill>
                <a:effectLst/>
                <a:latin typeface="+mn-lt"/>
              </a:rPr>
              <a:t>: </a:t>
            </a:r>
            <a:r>
              <a:rPr lang="en-US" b="0" i="0" dirty="0">
                <a:solidFill>
                  <a:srgbClr val="121416"/>
                </a:solidFill>
                <a:effectLst/>
                <a:latin typeface="+mn-lt"/>
              </a:rPr>
              <a:t>Taste is linked to our sense of smell. Your taste sense likely won’t be so stimulated in nature, unless you’re drinking water from a safe stream or eating produce from an orchard or farm. </a:t>
            </a:r>
            <a:r>
              <a:rPr lang="en-US" sz="1200" b="0" i="0" dirty="0">
                <a:solidFill>
                  <a:srgbClr val="000000"/>
                </a:solidFill>
                <a:effectLst/>
                <a:latin typeface="+mn-lt"/>
              </a:rPr>
              <a:t>You might come across a fruit or vegetable that reminds you of a favorite food or see a color in nature that makes you think of a certain flavor. Taste isn’t limited to food. If you’re in a coastal town you might notice that the breeze tastes a little salty some days. If it’s humid or rainy, can you taste the rain in the air? </a:t>
            </a:r>
          </a:p>
          <a:p>
            <a:pPr marL="285750" indent="-285750" algn="l" rtl="0" fontAlgn="base">
              <a:buFontTx/>
              <a:buChar char="-"/>
            </a:pPr>
            <a:endParaRPr lang="en-US" sz="1200" b="0" i="0" dirty="0">
              <a:solidFill>
                <a:srgbClr val="000000"/>
              </a:solidFill>
              <a:effectLst/>
              <a:latin typeface="+mn-lt"/>
            </a:endParaRPr>
          </a:p>
          <a:p>
            <a:pPr algn="l" rtl="0" fontAlgn="base">
              <a:buFont typeface="Arial" panose="020B0604020202020204" pitchFamily="34" charset="0"/>
              <a:buNone/>
            </a:pPr>
            <a:r>
              <a:rPr lang="en-US" b="0" i="0" dirty="0">
                <a:solidFill>
                  <a:srgbClr val="121416"/>
                </a:solidFill>
                <a:effectLst/>
                <a:latin typeface="+mn-lt"/>
              </a:rPr>
              <a:t>By using each of your senses to mindfully absorb your environment, you can enjoy the benefits to your body and mind of being out in nature. </a:t>
            </a:r>
            <a:r>
              <a:rPr lang="en-US" sz="1200" b="0" i="0" dirty="0">
                <a:solidFill>
                  <a:srgbClr val="000000"/>
                </a:solidFill>
                <a:effectLst/>
                <a:latin typeface="+mn-lt"/>
              </a:rPr>
              <a:t>When you think you’re done observing, take another look! There’s always another detail to discover.</a:t>
            </a:r>
          </a:p>
          <a:p>
            <a:pPr>
              <a:defRPr/>
            </a:pPr>
            <a:endParaRPr lang="en-US" dirty="0">
              <a:solidFill>
                <a:srgbClr val="000000"/>
              </a:solidFill>
              <a:cs typeface="Calibri"/>
            </a:endParaRPr>
          </a:p>
          <a:p>
            <a:pPr>
              <a:defRPr/>
            </a:pPr>
            <a:r>
              <a:rPr lang="en-US" dirty="0">
                <a:solidFill>
                  <a:srgbClr val="000000"/>
                </a:solidFill>
                <a:cs typeface="Calibri"/>
              </a:rPr>
              <a:t>Now let's take a look at how you can start drawing your observations using lines and shapes.</a:t>
            </a:r>
            <a:endParaRPr lang="en-US" sz="1200" b="0" i="0" dirty="0">
              <a:solidFill>
                <a:srgbClr val="000000"/>
              </a:solidFill>
              <a:effectLst/>
              <a:latin typeface="+mn-lt"/>
              <a:cs typeface="Calibri"/>
            </a:endParaRPr>
          </a:p>
        </p:txBody>
      </p:sp>
      <p:sp>
        <p:nvSpPr>
          <p:cNvPr id="4" name="Slide Number Placeholder 3"/>
          <p:cNvSpPr>
            <a:spLocks noGrp="1"/>
          </p:cNvSpPr>
          <p:nvPr>
            <p:ph type="sldNum" sz="quarter" idx="5"/>
          </p:nvPr>
        </p:nvSpPr>
        <p:spPr/>
        <p:txBody>
          <a:bodyPr/>
          <a:lstStyle/>
          <a:p>
            <a:fld id="{6FE54968-2546-4ADF-A0CE-65FC55828CE5}" type="slidenum">
              <a:rPr lang="en-US" smtClean="0"/>
              <a:t>8</a:t>
            </a:fld>
            <a:endParaRPr lang="en-US"/>
          </a:p>
        </p:txBody>
      </p:sp>
    </p:spTree>
    <p:extLst>
      <p:ext uri="{BB962C8B-B14F-4D97-AF65-F5344CB8AC3E}">
        <p14:creationId xmlns:p14="http://schemas.microsoft.com/office/powerpoint/2010/main" val="327733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n-US" sz="1100" b="0" i="0" dirty="0">
                <a:solidFill>
                  <a:srgbClr val="000000"/>
                </a:solidFill>
                <a:effectLst/>
                <a:latin typeface="Calibri" panose="020F0502020204030204" pitchFamily="34" charset="0"/>
              </a:rPr>
              <a:t>“Lines become shapes, and shapes become things” - Elizabeth Smith </a:t>
            </a:r>
          </a:p>
          <a:p>
            <a:pPr marL="285750" indent="-285750" algn="l" rtl="0" fontAlgn="base">
              <a:buFontTx/>
              <a:buChar char="-"/>
            </a:pPr>
            <a:r>
              <a:rPr lang="en-US" sz="1100" b="0" i="0" dirty="0">
                <a:solidFill>
                  <a:srgbClr val="000000"/>
                </a:solidFill>
                <a:effectLst/>
                <a:latin typeface="Calibri" panose="020F0502020204030204" pitchFamily="34" charset="0"/>
              </a:rPr>
              <a:t>Simplify what you see into shapes that you recognize. Start lightly sketching the basic shapes, then add details. A flower petal can start out as a circle or an oval, a tree as a cylinder, and a bush as a wiggly line. </a:t>
            </a:r>
          </a:p>
          <a:p>
            <a:pPr marL="285750" indent="-285750" algn="l" rtl="0" fontAlgn="base">
              <a:buFontTx/>
              <a:buChar char="-"/>
            </a:pPr>
            <a:r>
              <a:rPr lang="en-US" sz="1100" b="0" i="0" dirty="0">
                <a:solidFill>
                  <a:srgbClr val="000000"/>
                </a:solidFill>
                <a:effectLst/>
                <a:latin typeface="Calibri" panose="020F0502020204030204" pitchFamily="34" charset="0"/>
              </a:rPr>
              <a:t>Start with large shapes that you are familiar with and can identify right away, then move on to smaller shapes to add detail and depth to your sketch </a:t>
            </a: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5</a:t>
            </a:fld>
            <a:endParaRPr lang="en-US"/>
          </a:p>
        </p:txBody>
      </p:sp>
    </p:spTree>
    <p:extLst>
      <p:ext uri="{BB962C8B-B14F-4D97-AF65-F5344CB8AC3E}">
        <p14:creationId xmlns:p14="http://schemas.microsoft.com/office/powerpoint/2010/main" val="131737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A036-E38F-4511-BBAC-EE748BC15F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3446D-E1DA-4B36-89C0-7C223A5AD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80C9C4-A636-4062-8676-6DACFE13AEBF}"/>
              </a:ext>
            </a:extLst>
          </p:cNvPr>
          <p:cNvSpPr>
            <a:spLocks noGrp="1"/>
          </p:cNvSpPr>
          <p:nvPr>
            <p:ph type="dt" sz="half" idx="10"/>
          </p:nvPr>
        </p:nvSpPr>
        <p:spPr/>
        <p:txBody>
          <a:bodyPr/>
          <a:lstStyle/>
          <a:p>
            <a:fld id="{65C5C4D7-3D2A-4EAB-BFD6-ED31E1A8A62E}" type="datetimeFigureOut">
              <a:rPr lang="en-US" smtClean="0"/>
              <a:t>9/11/2023</a:t>
            </a:fld>
            <a:endParaRPr lang="en-US"/>
          </a:p>
        </p:txBody>
      </p:sp>
      <p:sp>
        <p:nvSpPr>
          <p:cNvPr id="5" name="Footer Placeholder 4">
            <a:extLst>
              <a:ext uri="{FF2B5EF4-FFF2-40B4-BE49-F238E27FC236}">
                <a16:creationId xmlns:a16="http://schemas.microsoft.com/office/drawing/2014/main" id="{ACF05C40-741C-4F1E-81FC-F10BCF237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FBA3D-3FD2-4393-9EAF-F7DCBD6B5E6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031983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BF58-CC1E-4D4A-9588-D68AC8E5D8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50B123-6D2C-48D1-823B-F9ED0F291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A3861-7D04-4159-AD54-FB3465C2C615}"/>
              </a:ext>
            </a:extLst>
          </p:cNvPr>
          <p:cNvSpPr>
            <a:spLocks noGrp="1"/>
          </p:cNvSpPr>
          <p:nvPr>
            <p:ph type="dt" sz="half" idx="10"/>
          </p:nvPr>
        </p:nvSpPr>
        <p:spPr/>
        <p:txBody>
          <a:bodyPr/>
          <a:lstStyle/>
          <a:p>
            <a:fld id="{65C5C4D7-3D2A-4EAB-BFD6-ED31E1A8A62E}" type="datetimeFigureOut">
              <a:rPr lang="en-US" smtClean="0"/>
              <a:t>9/11/2023</a:t>
            </a:fld>
            <a:endParaRPr lang="en-US"/>
          </a:p>
        </p:txBody>
      </p:sp>
      <p:sp>
        <p:nvSpPr>
          <p:cNvPr id="5" name="Footer Placeholder 4">
            <a:extLst>
              <a:ext uri="{FF2B5EF4-FFF2-40B4-BE49-F238E27FC236}">
                <a16:creationId xmlns:a16="http://schemas.microsoft.com/office/drawing/2014/main" id="{80619C53-D479-4B34-8980-69747C8FC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4292-2108-483B-B74B-8E722B2298E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7081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C2A90-E516-4765-8F39-53D8591CCF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1D3DB-69FA-4C71-ABAC-7904EE8710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17E0B-9F57-491F-B1F7-16CD9497269E}"/>
              </a:ext>
            </a:extLst>
          </p:cNvPr>
          <p:cNvSpPr>
            <a:spLocks noGrp="1"/>
          </p:cNvSpPr>
          <p:nvPr>
            <p:ph type="dt" sz="half" idx="10"/>
          </p:nvPr>
        </p:nvSpPr>
        <p:spPr/>
        <p:txBody>
          <a:bodyPr/>
          <a:lstStyle/>
          <a:p>
            <a:fld id="{65C5C4D7-3D2A-4EAB-BFD6-ED31E1A8A62E}" type="datetimeFigureOut">
              <a:rPr lang="en-US" smtClean="0"/>
              <a:t>9/11/2023</a:t>
            </a:fld>
            <a:endParaRPr lang="en-US"/>
          </a:p>
        </p:txBody>
      </p:sp>
      <p:sp>
        <p:nvSpPr>
          <p:cNvPr id="5" name="Footer Placeholder 4">
            <a:extLst>
              <a:ext uri="{FF2B5EF4-FFF2-40B4-BE49-F238E27FC236}">
                <a16:creationId xmlns:a16="http://schemas.microsoft.com/office/drawing/2014/main" id="{F969DA19-5950-4579-AE8A-B0393F6DE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47A2D-4E78-46CD-A134-439B9445032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96477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4E5D-B33F-4EC8-ADEE-047F914E6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8ADEC-F278-4E36-A101-F653A3DEE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1A15-EEC8-4A80-A557-7981FD27EA93}"/>
              </a:ext>
            </a:extLst>
          </p:cNvPr>
          <p:cNvSpPr>
            <a:spLocks noGrp="1"/>
          </p:cNvSpPr>
          <p:nvPr>
            <p:ph type="dt" sz="half" idx="10"/>
          </p:nvPr>
        </p:nvSpPr>
        <p:spPr/>
        <p:txBody>
          <a:bodyPr/>
          <a:lstStyle/>
          <a:p>
            <a:fld id="{65C5C4D7-3D2A-4EAB-BFD6-ED31E1A8A62E}" type="datetimeFigureOut">
              <a:rPr lang="en-US" smtClean="0"/>
              <a:t>9/11/2023</a:t>
            </a:fld>
            <a:endParaRPr lang="en-US"/>
          </a:p>
        </p:txBody>
      </p:sp>
      <p:sp>
        <p:nvSpPr>
          <p:cNvPr id="5" name="Footer Placeholder 4">
            <a:extLst>
              <a:ext uri="{FF2B5EF4-FFF2-40B4-BE49-F238E27FC236}">
                <a16:creationId xmlns:a16="http://schemas.microsoft.com/office/drawing/2014/main" id="{DB26C7BB-829B-4FE0-AB2F-D67DC3D33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080EB-899B-4D7E-B3CA-600981F891F5}"/>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13490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39CE-A47A-4A36-8680-077E49A5E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A862C-D192-4832-A247-8F1420819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8B947-4F11-44FF-9B80-B2CB8D05378E}"/>
              </a:ext>
            </a:extLst>
          </p:cNvPr>
          <p:cNvSpPr>
            <a:spLocks noGrp="1"/>
          </p:cNvSpPr>
          <p:nvPr>
            <p:ph type="dt" sz="half" idx="10"/>
          </p:nvPr>
        </p:nvSpPr>
        <p:spPr/>
        <p:txBody>
          <a:bodyPr/>
          <a:lstStyle/>
          <a:p>
            <a:fld id="{65C5C4D7-3D2A-4EAB-BFD6-ED31E1A8A62E}" type="datetimeFigureOut">
              <a:rPr lang="en-US" smtClean="0"/>
              <a:t>9/11/2023</a:t>
            </a:fld>
            <a:endParaRPr lang="en-US"/>
          </a:p>
        </p:txBody>
      </p:sp>
      <p:sp>
        <p:nvSpPr>
          <p:cNvPr id="5" name="Footer Placeholder 4">
            <a:extLst>
              <a:ext uri="{FF2B5EF4-FFF2-40B4-BE49-F238E27FC236}">
                <a16:creationId xmlns:a16="http://schemas.microsoft.com/office/drawing/2014/main" id="{AA5BCF05-A704-4A11-897F-A85C9FFF7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ADD7C-A4FC-4855-8725-249B11F3E7E8}"/>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76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F28F-621D-400C-A4A9-699896B65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94481-4F7D-47D2-93FB-990BE5F2A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F1E0B-9AFF-447E-AFC9-A4E839ADD4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BD939-859F-4B64-9706-7CE01B16B55F}"/>
              </a:ext>
            </a:extLst>
          </p:cNvPr>
          <p:cNvSpPr>
            <a:spLocks noGrp="1"/>
          </p:cNvSpPr>
          <p:nvPr>
            <p:ph type="dt" sz="half" idx="10"/>
          </p:nvPr>
        </p:nvSpPr>
        <p:spPr/>
        <p:txBody>
          <a:bodyPr/>
          <a:lstStyle/>
          <a:p>
            <a:fld id="{65C5C4D7-3D2A-4EAB-BFD6-ED31E1A8A62E}" type="datetimeFigureOut">
              <a:rPr lang="en-US" smtClean="0"/>
              <a:t>9/11/2023</a:t>
            </a:fld>
            <a:endParaRPr lang="en-US"/>
          </a:p>
        </p:txBody>
      </p:sp>
      <p:sp>
        <p:nvSpPr>
          <p:cNvPr id="6" name="Footer Placeholder 5">
            <a:extLst>
              <a:ext uri="{FF2B5EF4-FFF2-40B4-BE49-F238E27FC236}">
                <a16:creationId xmlns:a16="http://schemas.microsoft.com/office/drawing/2014/main" id="{AE1FAA14-4C17-46C1-96C8-E05C505E0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72448-F6B2-40FC-B0A7-6319FA2CBED2}"/>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883051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820D-83FE-4AA4-8B0B-D87E1EE51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AE89BD-91EB-4FFA-9CBB-5506F3A1B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BD7C6-BE04-45A9-BE2B-D525A1D57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C7AFC-7882-4035-A19B-2FBC5E3A3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13F748-E849-4541-AA4B-629FEBCD9A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98EA1C-4DF5-4486-B806-1434DDEB42E7}"/>
              </a:ext>
            </a:extLst>
          </p:cNvPr>
          <p:cNvSpPr>
            <a:spLocks noGrp="1"/>
          </p:cNvSpPr>
          <p:nvPr>
            <p:ph type="dt" sz="half" idx="10"/>
          </p:nvPr>
        </p:nvSpPr>
        <p:spPr/>
        <p:txBody>
          <a:bodyPr/>
          <a:lstStyle/>
          <a:p>
            <a:fld id="{65C5C4D7-3D2A-4EAB-BFD6-ED31E1A8A62E}" type="datetimeFigureOut">
              <a:rPr lang="en-US" smtClean="0"/>
              <a:t>9/11/2023</a:t>
            </a:fld>
            <a:endParaRPr lang="en-US"/>
          </a:p>
        </p:txBody>
      </p:sp>
      <p:sp>
        <p:nvSpPr>
          <p:cNvPr id="8" name="Footer Placeholder 7">
            <a:extLst>
              <a:ext uri="{FF2B5EF4-FFF2-40B4-BE49-F238E27FC236}">
                <a16:creationId xmlns:a16="http://schemas.microsoft.com/office/drawing/2014/main" id="{85E10A2D-BDEB-4C57-89DE-2AA7AD65F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23C79E-C61E-4D67-9BF5-AFFF50B1537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789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7FB6-13CA-4D48-BE1C-E4CBF3197A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ABCE4E-77AD-4C09-88F2-C67D474CFD18}"/>
              </a:ext>
            </a:extLst>
          </p:cNvPr>
          <p:cNvSpPr>
            <a:spLocks noGrp="1"/>
          </p:cNvSpPr>
          <p:nvPr>
            <p:ph type="dt" sz="half" idx="10"/>
          </p:nvPr>
        </p:nvSpPr>
        <p:spPr/>
        <p:txBody>
          <a:bodyPr/>
          <a:lstStyle/>
          <a:p>
            <a:fld id="{65C5C4D7-3D2A-4EAB-BFD6-ED31E1A8A62E}" type="datetimeFigureOut">
              <a:rPr lang="en-US" smtClean="0"/>
              <a:t>9/11/2023</a:t>
            </a:fld>
            <a:endParaRPr lang="en-US"/>
          </a:p>
        </p:txBody>
      </p:sp>
      <p:sp>
        <p:nvSpPr>
          <p:cNvPr id="4" name="Footer Placeholder 3">
            <a:extLst>
              <a:ext uri="{FF2B5EF4-FFF2-40B4-BE49-F238E27FC236}">
                <a16:creationId xmlns:a16="http://schemas.microsoft.com/office/drawing/2014/main" id="{287C1123-B597-47A8-8C6E-56D1C6D74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DA36E7-0B69-4B99-A5D6-66F321EB2023}"/>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12731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BC8EA-720D-411C-976A-214A5B3B730B}"/>
              </a:ext>
            </a:extLst>
          </p:cNvPr>
          <p:cNvSpPr>
            <a:spLocks noGrp="1"/>
          </p:cNvSpPr>
          <p:nvPr>
            <p:ph type="dt" sz="half" idx="10"/>
          </p:nvPr>
        </p:nvSpPr>
        <p:spPr/>
        <p:txBody>
          <a:bodyPr/>
          <a:lstStyle/>
          <a:p>
            <a:fld id="{65C5C4D7-3D2A-4EAB-BFD6-ED31E1A8A62E}" type="datetimeFigureOut">
              <a:rPr lang="en-US" smtClean="0"/>
              <a:t>9/11/2023</a:t>
            </a:fld>
            <a:endParaRPr lang="en-US"/>
          </a:p>
        </p:txBody>
      </p:sp>
      <p:sp>
        <p:nvSpPr>
          <p:cNvPr id="3" name="Footer Placeholder 2">
            <a:extLst>
              <a:ext uri="{FF2B5EF4-FFF2-40B4-BE49-F238E27FC236}">
                <a16:creationId xmlns:a16="http://schemas.microsoft.com/office/drawing/2014/main" id="{B9F86188-A364-44BB-97CA-F259BC5F5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FB288-852B-4F14-8EEE-E986AE28E91A}"/>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78416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54C6-D135-4A39-892D-84997905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295EF-0109-49CF-B74A-A3CE5133AD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8D58AF-9CBA-4C1A-B519-58680764B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1EE8B-1527-4750-AE49-943D34CECC10}"/>
              </a:ext>
            </a:extLst>
          </p:cNvPr>
          <p:cNvSpPr>
            <a:spLocks noGrp="1"/>
          </p:cNvSpPr>
          <p:nvPr>
            <p:ph type="dt" sz="half" idx="10"/>
          </p:nvPr>
        </p:nvSpPr>
        <p:spPr/>
        <p:txBody>
          <a:bodyPr/>
          <a:lstStyle/>
          <a:p>
            <a:fld id="{65C5C4D7-3D2A-4EAB-BFD6-ED31E1A8A62E}" type="datetimeFigureOut">
              <a:rPr lang="en-US" smtClean="0"/>
              <a:t>9/11/2023</a:t>
            </a:fld>
            <a:endParaRPr lang="en-US"/>
          </a:p>
        </p:txBody>
      </p:sp>
      <p:sp>
        <p:nvSpPr>
          <p:cNvPr id="6" name="Footer Placeholder 5">
            <a:extLst>
              <a:ext uri="{FF2B5EF4-FFF2-40B4-BE49-F238E27FC236}">
                <a16:creationId xmlns:a16="http://schemas.microsoft.com/office/drawing/2014/main" id="{51061157-55C9-4A36-AD4A-F028BB124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938408-A999-42B4-8A2E-0276A82D7C8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160785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CC50-CE32-4D37-9E0F-ED433784C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051A3-496E-4789-8771-2FE8C11DC7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2A2F3-7501-4DE2-863E-F55564E0D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DD2EB-4F66-456E-9717-DA5FFD61DDA6}"/>
              </a:ext>
            </a:extLst>
          </p:cNvPr>
          <p:cNvSpPr>
            <a:spLocks noGrp="1"/>
          </p:cNvSpPr>
          <p:nvPr>
            <p:ph type="dt" sz="half" idx="10"/>
          </p:nvPr>
        </p:nvSpPr>
        <p:spPr/>
        <p:txBody>
          <a:bodyPr/>
          <a:lstStyle/>
          <a:p>
            <a:fld id="{65C5C4D7-3D2A-4EAB-BFD6-ED31E1A8A62E}" type="datetimeFigureOut">
              <a:rPr lang="en-US" smtClean="0"/>
              <a:t>9/11/2023</a:t>
            </a:fld>
            <a:endParaRPr lang="en-US"/>
          </a:p>
        </p:txBody>
      </p:sp>
      <p:sp>
        <p:nvSpPr>
          <p:cNvPr id="6" name="Footer Placeholder 5">
            <a:extLst>
              <a:ext uri="{FF2B5EF4-FFF2-40B4-BE49-F238E27FC236}">
                <a16:creationId xmlns:a16="http://schemas.microsoft.com/office/drawing/2014/main" id="{E3A0F212-F151-4E41-B28F-5755276E2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A2D28-B9B6-4A0C-93CC-359E06F3570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20347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24A-8E83-44AE-85AF-D2D9094BD1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7AF27-1DDA-4648-826D-1B6F164EE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7DEAC-A83E-4BD4-882C-44122735C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5C4D7-3D2A-4EAB-BFD6-ED31E1A8A62E}" type="datetimeFigureOut">
              <a:rPr lang="en-US" smtClean="0"/>
              <a:t>9/11/2023</a:t>
            </a:fld>
            <a:endParaRPr lang="en-US"/>
          </a:p>
        </p:txBody>
      </p:sp>
      <p:sp>
        <p:nvSpPr>
          <p:cNvPr id="5" name="Footer Placeholder 4">
            <a:extLst>
              <a:ext uri="{FF2B5EF4-FFF2-40B4-BE49-F238E27FC236}">
                <a16:creationId xmlns:a16="http://schemas.microsoft.com/office/drawing/2014/main" id="{7B9BA338-669B-4BAF-82D4-805058F1F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74C7D-A9A0-4C6E-8531-D019587AC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1135B-78BA-4EA5-9082-8DB6E02B36B8}" type="slidenum">
              <a:rPr lang="en-US" smtClean="0"/>
              <a:t>‹#›</a:t>
            </a:fld>
            <a:endParaRPr lang="en-US"/>
          </a:p>
        </p:txBody>
      </p:sp>
    </p:spTree>
    <p:extLst>
      <p:ext uri="{BB962C8B-B14F-4D97-AF65-F5344CB8AC3E}">
        <p14:creationId xmlns:p14="http://schemas.microsoft.com/office/powerpoint/2010/main" val="4345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n-US" sz="2400" dirty="0">
                <a:solidFill>
                  <a:schemeClr val="bg1"/>
                </a:solidFill>
              </a:rPr>
              <a:t>Introduction to</a:t>
            </a:r>
            <a:br>
              <a:rPr lang="en-US" sz="4400" dirty="0">
                <a:solidFill>
                  <a:schemeClr val="bg1"/>
                </a:solidFill>
              </a:rPr>
            </a:br>
            <a:r>
              <a:rPr lang="en-US" sz="4000" dirty="0">
                <a:solidFill>
                  <a:schemeClr val="bg1"/>
                </a:solidFill>
                <a:latin typeface="Segoe UI Black" panose="020B0A02040204020203" pitchFamily="34" charset="0"/>
                <a:ea typeface="Segoe UI Black" panose="020B0A02040204020203" pitchFamily="34" charset="0"/>
              </a:rPr>
              <a:t>NATURE</a:t>
            </a:r>
            <a:br>
              <a:rPr lang="en-US" sz="4000" dirty="0">
                <a:solidFill>
                  <a:schemeClr val="bg1"/>
                </a:solidFill>
                <a:latin typeface="Segoe UI Black" panose="020B0A02040204020203" pitchFamily="34" charset="0"/>
                <a:ea typeface="Segoe UI Black" panose="020B0A02040204020203" pitchFamily="34" charset="0"/>
              </a:rPr>
            </a:br>
            <a:r>
              <a:rPr lang="en-US" sz="4000" dirty="0">
                <a:solidFill>
                  <a:schemeClr val="bg1"/>
                </a:solidFill>
                <a:latin typeface="Segoe UI Black" panose="020B0A02040204020203" pitchFamily="34" charset="0"/>
                <a:ea typeface="Segoe UI Black" panose="020B0A02040204020203" pitchFamily="34" charset="0"/>
              </a:rPr>
              <a:t>JOURNALING</a:t>
            </a:r>
            <a:br>
              <a:rPr lang="en-US" sz="4000" dirty="0">
                <a:solidFill>
                  <a:schemeClr val="bg1"/>
                </a:solidFill>
                <a:latin typeface="Segoe UI Black" panose="020B0A02040204020203" pitchFamily="34" charset="0"/>
                <a:ea typeface="Segoe UI Black" panose="020B0A02040204020203" pitchFamily="34" charset="0"/>
              </a:rPr>
            </a:br>
            <a:br>
              <a:rPr lang="en-US" sz="2000" dirty="0">
                <a:solidFill>
                  <a:schemeClr val="bg1"/>
                </a:solidFill>
                <a:latin typeface="Segoe UI Black" panose="020B0A02040204020203" pitchFamily="34" charset="0"/>
                <a:ea typeface="Segoe UI Black" panose="020B0A02040204020203" pitchFamily="34" charset="0"/>
              </a:rPr>
            </a:br>
            <a:r>
              <a:rPr lang="en-US" sz="2400" dirty="0">
                <a:solidFill>
                  <a:schemeClr val="bg1"/>
                </a:solidFill>
              </a:rPr>
              <a:t>Connecting to nature through art and observation</a:t>
            </a:r>
            <a:endParaRPr lang="en-US" sz="2400" dirty="0">
              <a:solidFill>
                <a:schemeClr val="bg1"/>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a:normAutofit lnSpcReduction="10000"/>
          </a:bodyPr>
          <a:lstStyle/>
          <a:p>
            <a:pPr algn="l"/>
            <a:r>
              <a:rPr lang="en-US" sz="3200" b="1" dirty="0">
                <a:solidFill>
                  <a:schemeClr val="bg1"/>
                </a:solidFill>
              </a:rPr>
              <a:t>Class 2:</a:t>
            </a:r>
          </a:p>
          <a:p>
            <a:pPr algn="l"/>
            <a:r>
              <a:rPr lang="en-US" sz="3200" dirty="0">
                <a:solidFill>
                  <a:schemeClr val="bg1"/>
                </a:solidFill>
              </a:rPr>
              <a:t>Drawing from </a:t>
            </a:r>
          </a:p>
          <a:p>
            <a:pPr algn="l"/>
            <a:r>
              <a:rPr lang="en-US" sz="3200" dirty="0">
                <a:solidFill>
                  <a:schemeClr val="bg1"/>
                </a:solidFill>
              </a:rPr>
              <a:t>Observation</a:t>
            </a:r>
          </a:p>
        </p:txBody>
      </p:sp>
      <p:pic>
        <p:nvPicPr>
          <p:cNvPr id="5" name="Picture 4">
            <a:extLst>
              <a:ext uri="{FF2B5EF4-FFF2-40B4-BE49-F238E27FC236}">
                <a16:creationId xmlns:a16="http://schemas.microsoft.com/office/drawing/2014/main" id="{CB5C59EB-15CF-425D-BB84-80AEAF4089DC}"/>
              </a:ext>
            </a:extLst>
          </p:cNvPr>
          <p:cNvPicPr>
            <a:picLocks noChangeAspect="1"/>
          </p:cNvPicPr>
          <p:nvPr/>
        </p:nvPicPr>
        <p:blipFill>
          <a:blip r:embed="rId3">
            <a:extLst>
              <a:ext uri="{28A0092B-C50C-407E-A947-70E740481C1C}">
                <a14:useLocalDpi xmlns:a14="http://schemas.microsoft.com/office/drawing/2010/main" val="0"/>
              </a:ext>
            </a:extLst>
          </a:blip>
          <a:srcRect l="15422" r="15422"/>
          <a:stretch/>
        </p:blipFill>
        <p:spPr>
          <a:xfrm>
            <a:off x="20" y="10"/>
            <a:ext cx="7534636" cy="6857990"/>
          </a:xfrm>
          <a:prstGeom prst="rect">
            <a:avLst/>
          </a:prstGeom>
        </p:spPr>
      </p:pic>
    </p:spTree>
    <p:extLst>
      <p:ext uri="{BB962C8B-B14F-4D97-AF65-F5344CB8AC3E}">
        <p14:creationId xmlns:p14="http://schemas.microsoft.com/office/powerpoint/2010/main" val="220895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 2">
            <a:extLst>
              <a:ext uri="{FF2B5EF4-FFF2-40B4-BE49-F238E27FC236}">
                <a16:creationId xmlns:a16="http://schemas.microsoft.com/office/drawing/2014/main" id="{20EF1DA2-FCDB-4FAD-A9B4-C11ECD2CA3EE}"/>
              </a:ext>
            </a:extLst>
          </p:cNvPr>
          <p:cNvSpPr txBox="1"/>
          <p:nvPr/>
        </p:nvSpPr>
        <p:spPr>
          <a:xfrm>
            <a:off x="579621" y="470130"/>
            <a:ext cx="6310859" cy="1200329"/>
          </a:xfrm>
          <a:prstGeom prst="rect">
            <a:avLst/>
          </a:prstGeom>
          <a:noFill/>
        </p:spPr>
        <p:txBody>
          <a:bodyPr wrap="square" rtlCol="0">
            <a:spAutoFit/>
          </a:bodyPr>
          <a:lstStyle/>
          <a:p>
            <a:r>
              <a:rPr lang="en-US" sz="3600" dirty="0">
                <a:latin typeface="Segoe UI Black" panose="020B0A02040204020203" pitchFamily="34" charset="0"/>
                <a:ea typeface="Segoe UI Black" panose="020B0A02040204020203" pitchFamily="34" charset="0"/>
              </a:rPr>
              <a:t>Using Lines </a:t>
            </a:r>
          </a:p>
          <a:p>
            <a:r>
              <a:rPr lang="en-US" sz="3600" dirty="0">
                <a:latin typeface="Segoe UI Black" panose="020B0A02040204020203" pitchFamily="34" charset="0"/>
                <a:ea typeface="Segoe UI Black" panose="020B0A02040204020203" pitchFamily="34" charset="0"/>
              </a:rPr>
              <a:t>and Shapes</a:t>
            </a:r>
          </a:p>
        </p:txBody>
      </p:sp>
      <p:sp>
        <p:nvSpPr>
          <p:cNvPr id="3" name="TextBox 2" descr=" 3">
            <a:extLst>
              <a:ext uri="{FF2B5EF4-FFF2-40B4-BE49-F238E27FC236}">
                <a16:creationId xmlns:a16="http://schemas.microsoft.com/office/drawing/2014/main" id="{7FF06034-6FF7-46D2-AFD6-4AAF73EF5502}"/>
              </a:ext>
            </a:extLst>
          </p:cNvPr>
          <p:cNvSpPr txBox="1"/>
          <p:nvPr/>
        </p:nvSpPr>
        <p:spPr>
          <a:xfrm>
            <a:off x="274821" y="1902797"/>
            <a:ext cx="4157271" cy="4955203"/>
          </a:xfrm>
          <a:prstGeom prst="rect">
            <a:avLst/>
          </a:prstGeom>
          <a:noFill/>
        </p:spPr>
        <p:txBody>
          <a:bodyPr wrap="square" rtlCol="0">
            <a:spAutoFit/>
          </a:bodyPr>
          <a:lstStyle/>
          <a:p>
            <a:pPr marL="342900" indent="-342900">
              <a:buFont typeface="Arial" panose="020B0604020202020204" pitchFamily="34" charset="0"/>
              <a:buChar char="•"/>
            </a:pPr>
            <a:r>
              <a:rPr lang="en-US" sz="2800" dirty="0"/>
              <a:t>Lines become shapes, and shapes become things.</a:t>
            </a:r>
          </a:p>
          <a:p>
            <a:endParaRPr lang="en-US" sz="2800" dirty="0"/>
          </a:p>
          <a:p>
            <a:pPr marL="342900" indent="-342900">
              <a:buFont typeface="Arial" panose="020B0604020202020204" pitchFamily="34" charset="0"/>
              <a:buChar char="•"/>
            </a:pPr>
            <a:r>
              <a:rPr lang="en-US" sz="2800" dirty="0"/>
              <a:t>Simplify what you see – break it down into shapes that you recognize.</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Lines can be expressive.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9" name="Group 8" descr=" 16">
            <a:extLst>
              <a:ext uri="{FF2B5EF4-FFF2-40B4-BE49-F238E27FC236}">
                <a16:creationId xmlns:a16="http://schemas.microsoft.com/office/drawing/2014/main" id="{3EBA9AD6-CA12-471E-9935-6D80171E8C0C}"/>
              </a:ext>
            </a:extLst>
          </p:cNvPr>
          <p:cNvGrpSpPr/>
          <p:nvPr/>
        </p:nvGrpSpPr>
        <p:grpSpPr>
          <a:xfrm>
            <a:off x="4421961" y="573883"/>
            <a:ext cx="7495218" cy="5608112"/>
            <a:chOff x="4421961" y="573883"/>
            <a:chExt cx="7495218" cy="5608112"/>
          </a:xfrm>
        </p:grpSpPr>
        <p:pic>
          <p:nvPicPr>
            <p:cNvPr id="11" name="Picture 10" descr="Diagram&#10;&#10;Description automatically generated">
              <a:extLst>
                <a:ext uri="{FF2B5EF4-FFF2-40B4-BE49-F238E27FC236}">
                  <a16:creationId xmlns:a16="http://schemas.microsoft.com/office/drawing/2014/main" id="{46DD9FA0-AFED-48C3-9692-B49831346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836" y="573883"/>
              <a:ext cx="7248343" cy="3133024"/>
            </a:xfrm>
            <a:prstGeom prst="rect">
              <a:avLst/>
            </a:prstGeom>
          </p:spPr>
        </p:pic>
        <p:pic>
          <p:nvPicPr>
            <p:cNvPr id="12" name="Picture 11" descr="A picture containing chain, accessory, necklet&#10;&#10;Description automatically generated">
              <a:extLst>
                <a:ext uri="{FF2B5EF4-FFF2-40B4-BE49-F238E27FC236}">
                  <a16:creationId xmlns:a16="http://schemas.microsoft.com/office/drawing/2014/main" id="{34E0241C-3C5A-43D6-8E45-A8AF8CACA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1961" y="3809029"/>
              <a:ext cx="7495218" cy="2372966"/>
            </a:xfrm>
            <a:prstGeom prst="rect">
              <a:avLst/>
            </a:prstGeom>
          </p:spPr>
        </p:pic>
      </p:grpSp>
    </p:spTree>
    <p:extLst>
      <p:ext uri="{BB962C8B-B14F-4D97-AF65-F5344CB8AC3E}">
        <p14:creationId xmlns:p14="http://schemas.microsoft.com/office/powerpoint/2010/main" val="1063192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 2">
            <a:extLst>
              <a:ext uri="{FF2B5EF4-FFF2-40B4-BE49-F238E27FC236}">
                <a16:creationId xmlns:a16="http://schemas.microsoft.com/office/drawing/2014/main" id="{20EF1DA2-FCDB-4FAD-A9B4-C11ECD2CA3EE}"/>
              </a:ext>
            </a:extLst>
          </p:cNvPr>
          <p:cNvSpPr txBox="1"/>
          <p:nvPr/>
        </p:nvSpPr>
        <p:spPr>
          <a:xfrm>
            <a:off x="579621" y="470130"/>
            <a:ext cx="6310859" cy="1200329"/>
          </a:xfrm>
          <a:prstGeom prst="rect">
            <a:avLst/>
          </a:prstGeom>
          <a:noFill/>
        </p:spPr>
        <p:txBody>
          <a:bodyPr wrap="square" rtlCol="0">
            <a:spAutoFit/>
          </a:bodyPr>
          <a:lstStyle/>
          <a:p>
            <a:r>
              <a:rPr lang="en-US" sz="3600" dirty="0">
                <a:latin typeface="Segoe UI Black" panose="020B0A02040204020203" pitchFamily="34" charset="0"/>
                <a:ea typeface="Segoe UI Black" panose="020B0A02040204020203" pitchFamily="34" charset="0"/>
              </a:rPr>
              <a:t>Using Lines </a:t>
            </a:r>
          </a:p>
          <a:p>
            <a:r>
              <a:rPr lang="en-US" sz="3600" dirty="0">
                <a:latin typeface="Segoe UI Black" panose="020B0A02040204020203" pitchFamily="34" charset="0"/>
                <a:ea typeface="Segoe UI Black" panose="020B0A02040204020203" pitchFamily="34" charset="0"/>
              </a:rPr>
              <a:t>and Shapes</a:t>
            </a:r>
          </a:p>
        </p:txBody>
      </p:sp>
      <p:sp>
        <p:nvSpPr>
          <p:cNvPr id="3" name="TextBox 2" descr=" 3">
            <a:extLst>
              <a:ext uri="{FF2B5EF4-FFF2-40B4-BE49-F238E27FC236}">
                <a16:creationId xmlns:a16="http://schemas.microsoft.com/office/drawing/2014/main" id="{7FF06034-6FF7-46D2-AFD6-4AAF73EF5502}"/>
              </a:ext>
            </a:extLst>
          </p:cNvPr>
          <p:cNvSpPr txBox="1"/>
          <p:nvPr/>
        </p:nvSpPr>
        <p:spPr>
          <a:xfrm>
            <a:off x="274821" y="1902797"/>
            <a:ext cx="4157271" cy="4955203"/>
          </a:xfrm>
          <a:prstGeom prst="rect">
            <a:avLst/>
          </a:prstGeom>
          <a:noFill/>
        </p:spPr>
        <p:txBody>
          <a:bodyPr wrap="square" rtlCol="0">
            <a:spAutoFit/>
          </a:bodyPr>
          <a:lstStyle/>
          <a:p>
            <a:pPr marL="342900" indent="-342900">
              <a:buFont typeface="Arial" panose="020B0604020202020204" pitchFamily="34" charset="0"/>
              <a:buChar char="•"/>
            </a:pPr>
            <a:r>
              <a:rPr lang="en-US" sz="2800" dirty="0"/>
              <a:t>Lines become shapes, and shapes become things.</a:t>
            </a:r>
          </a:p>
          <a:p>
            <a:endParaRPr lang="en-US" sz="2800" dirty="0"/>
          </a:p>
          <a:p>
            <a:pPr marL="342900" indent="-342900">
              <a:buFont typeface="Arial" panose="020B0604020202020204" pitchFamily="34" charset="0"/>
              <a:buChar char="•"/>
            </a:pPr>
            <a:r>
              <a:rPr lang="en-US" sz="2800" dirty="0"/>
              <a:t>Simplify what you see – break it down into shapes that you recognize.</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Lines can be expressive.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7" name="Group 6" descr=" 21">
            <a:extLst>
              <a:ext uri="{FF2B5EF4-FFF2-40B4-BE49-F238E27FC236}">
                <a16:creationId xmlns:a16="http://schemas.microsoft.com/office/drawing/2014/main" id="{66705CA1-5996-4032-8BC6-AAD740FC4FC6}"/>
              </a:ext>
            </a:extLst>
          </p:cNvPr>
          <p:cNvGrpSpPr/>
          <p:nvPr/>
        </p:nvGrpSpPr>
        <p:grpSpPr>
          <a:xfrm>
            <a:off x="4385953" y="557544"/>
            <a:ext cx="7485087" cy="5851090"/>
            <a:chOff x="4385953" y="557544"/>
            <a:chExt cx="7485087" cy="5851090"/>
          </a:xfrm>
        </p:grpSpPr>
        <p:pic>
          <p:nvPicPr>
            <p:cNvPr id="8" name="Picture 7" descr="Diagram&#10;&#10;Description automatically generated">
              <a:extLst>
                <a:ext uri="{FF2B5EF4-FFF2-40B4-BE49-F238E27FC236}">
                  <a16:creationId xmlns:a16="http://schemas.microsoft.com/office/drawing/2014/main" id="{24E39467-1D48-44BF-9D56-CAFC76466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953" y="557544"/>
              <a:ext cx="7485087" cy="3165702"/>
            </a:xfrm>
            <a:prstGeom prst="rect">
              <a:avLst/>
            </a:prstGeom>
          </p:spPr>
        </p:pic>
        <p:pic>
          <p:nvPicPr>
            <p:cNvPr id="10" name="Picture 9" descr="A picture containing circle&#10;&#10;Description automatically generated">
              <a:extLst>
                <a:ext uri="{FF2B5EF4-FFF2-40B4-BE49-F238E27FC236}">
                  <a16:creationId xmlns:a16="http://schemas.microsoft.com/office/drawing/2014/main" id="{0AA5BAA9-D399-4617-A8F8-188E8E36B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092" y="3900982"/>
              <a:ext cx="7392810" cy="2507652"/>
            </a:xfrm>
            <a:prstGeom prst="rect">
              <a:avLst/>
            </a:prstGeom>
          </p:spPr>
        </p:pic>
      </p:grpSp>
    </p:spTree>
    <p:extLst>
      <p:ext uri="{BB962C8B-B14F-4D97-AF65-F5344CB8AC3E}">
        <p14:creationId xmlns:p14="http://schemas.microsoft.com/office/powerpoint/2010/main" val="3784943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 2">
            <a:extLst>
              <a:ext uri="{FF2B5EF4-FFF2-40B4-BE49-F238E27FC236}">
                <a16:creationId xmlns:a16="http://schemas.microsoft.com/office/drawing/2014/main" id="{20EF1DA2-FCDB-4FAD-A9B4-C11ECD2CA3EE}"/>
              </a:ext>
            </a:extLst>
          </p:cNvPr>
          <p:cNvSpPr txBox="1"/>
          <p:nvPr/>
        </p:nvSpPr>
        <p:spPr>
          <a:xfrm>
            <a:off x="579621" y="545081"/>
            <a:ext cx="6310859" cy="1200329"/>
          </a:xfrm>
          <a:prstGeom prst="rect">
            <a:avLst/>
          </a:prstGeom>
          <a:noFill/>
        </p:spPr>
        <p:txBody>
          <a:bodyPr wrap="square" rtlCol="0">
            <a:spAutoFit/>
          </a:bodyPr>
          <a:lstStyle/>
          <a:p>
            <a:r>
              <a:rPr lang="en-US" sz="3600" dirty="0">
                <a:latin typeface="Segoe UI Black" panose="020B0A02040204020203" pitchFamily="34" charset="0"/>
                <a:ea typeface="Segoe UI Black" panose="020B0A02040204020203" pitchFamily="34" charset="0"/>
              </a:rPr>
              <a:t>Using Lines </a:t>
            </a:r>
          </a:p>
          <a:p>
            <a:r>
              <a:rPr lang="en-US" sz="3600" dirty="0">
                <a:latin typeface="Segoe UI Black" panose="020B0A02040204020203" pitchFamily="34" charset="0"/>
                <a:ea typeface="Segoe UI Black" panose="020B0A02040204020203" pitchFamily="34" charset="0"/>
              </a:rPr>
              <a:t>and Shapes</a:t>
            </a:r>
          </a:p>
        </p:txBody>
      </p:sp>
      <p:pic>
        <p:nvPicPr>
          <p:cNvPr id="6" name="Picture 5" descr=" 5">
            <a:extLst>
              <a:ext uri="{FF2B5EF4-FFF2-40B4-BE49-F238E27FC236}">
                <a16:creationId xmlns:a16="http://schemas.microsoft.com/office/drawing/2014/main" id="{6082A223-2324-449C-B056-4D78020E2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2309" y="429721"/>
            <a:ext cx="8389336" cy="6312919"/>
          </a:xfrm>
          <a:prstGeom prst="rect">
            <a:avLst/>
          </a:prstGeom>
        </p:spPr>
      </p:pic>
      <p:sp>
        <p:nvSpPr>
          <p:cNvPr id="3" name="TextBox 2" descr=" 3">
            <a:extLst>
              <a:ext uri="{FF2B5EF4-FFF2-40B4-BE49-F238E27FC236}">
                <a16:creationId xmlns:a16="http://schemas.microsoft.com/office/drawing/2014/main" id="{7FF06034-6FF7-46D2-AFD6-4AAF73EF5502}"/>
              </a:ext>
            </a:extLst>
          </p:cNvPr>
          <p:cNvSpPr txBox="1"/>
          <p:nvPr/>
        </p:nvSpPr>
        <p:spPr>
          <a:xfrm>
            <a:off x="369759" y="1902797"/>
            <a:ext cx="4157271" cy="4955203"/>
          </a:xfrm>
          <a:prstGeom prst="rect">
            <a:avLst/>
          </a:prstGeom>
          <a:noFill/>
        </p:spPr>
        <p:txBody>
          <a:bodyPr wrap="square" rtlCol="0">
            <a:spAutoFit/>
          </a:bodyPr>
          <a:lstStyle/>
          <a:p>
            <a:pPr marL="342900" indent="-342900">
              <a:buFont typeface="Arial" panose="020B0604020202020204" pitchFamily="34" charset="0"/>
              <a:buChar char="•"/>
            </a:pPr>
            <a:r>
              <a:rPr lang="en-US" sz="2800" dirty="0"/>
              <a:t>Lines become shapes, and shapes become things.</a:t>
            </a:r>
          </a:p>
          <a:p>
            <a:endParaRPr lang="en-US" sz="2800" dirty="0"/>
          </a:p>
          <a:p>
            <a:pPr marL="342900" indent="-342900">
              <a:buFont typeface="Arial" panose="020B0604020202020204" pitchFamily="34" charset="0"/>
              <a:buChar char="•"/>
            </a:pPr>
            <a:r>
              <a:rPr lang="en-US" sz="2800" dirty="0"/>
              <a:t>Simplify what you see – break it down into shapes that you recognize.</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Lines can be expressive.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899170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48AE221-47B7-4C46-AB91-795FD9238FF0}"/>
              </a:ext>
            </a:extLst>
          </p:cNvPr>
          <p:cNvPicPr>
            <a:picLocks noChangeAspect="1"/>
          </p:cNvPicPr>
          <p:nvPr/>
        </p:nvPicPr>
        <p:blipFill rotWithShape="1">
          <a:blip r:embed="rId3">
            <a:extLst>
              <a:ext uri="{28A0092B-C50C-407E-A947-70E740481C1C}">
                <a14:useLocalDpi xmlns:a14="http://schemas.microsoft.com/office/drawing/2010/main" val="0"/>
              </a:ext>
            </a:extLst>
          </a:blip>
          <a:srcRect l="10533" t="13059" r="16224" b="12324"/>
          <a:stretch/>
        </p:blipFill>
        <p:spPr>
          <a:xfrm>
            <a:off x="0" y="96872"/>
            <a:ext cx="6456556" cy="6761128"/>
          </a:xfrm>
          <a:prstGeom prst="rect">
            <a:avLst/>
          </a:prstGeom>
        </p:spPr>
      </p:pic>
    </p:spTree>
    <p:extLst>
      <p:ext uri="{BB962C8B-B14F-4D97-AF65-F5344CB8AC3E}">
        <p14:creationId xmlns:p14="http://schemas.microsoft.com/office/powerpoint/2010/main" val="2331446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 3">
            <a:extLst>
              <a:ext uri="{FF2B5EF4-FFF2-40B4-BE49-F238E27FC236}">
                <a16:creationId xmlns:a16="http://schemas.microsoft.com/office/drawing/2014/main" id="{569776DF-E709-4C4E-9484-1B28BFDD2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854" y="1095374"/>
            <a:ext cx="8633146" cy="5762626"/>
          </a:xfrm>
          <a:prstGeom prst="rect">
            <a:avLst/>
          </a:prstGeom>
        </p:spPr>
      </p:pic>
      <p:pic>
        <p:nvPicPr>
          <p:cNvPr id="4" name="Picture 3" descr=" 4">
            <a:extLst>
              <a:ext uri="{FF2B5EF4-FFF2-40B4-BE49-F238E27FC236}">
                <a16:creationId xmlns:a16="http://schemas.microsoft.com/office/drawing/2014/main" id="{E5966563-ADA1-4441-B6E8-BA1B4D0028D9}"/>
              </a:ext>
            </a:extLst>
          </p:cNvPr>
          <p:cNvPicPr>
            <a:picLocks noChangeAspect="1"/>
          </p:cNvPicPr>
          <p:nvPr/>
        </p:nvPicPr>
        <p:blipFill rotWithShape="1">
          <a:blip r:embed="rId4">
            <a:extLst>
              <a:ext uri="{28A0092B-C50C-407E-A947-70E740481C1C}">
                <a14:useLocalDpi xmlns:a14="http://schemas.microsoft.com/office/drawing/2010/main" val="0"/>
              </a:ext>
            </a:extLst>
          </a:blip>
          <a:srcRect l="10533" t="11585" r="16224" b="11476"/>
          <a:stretch/>
        </p:blipFill>
        <p:spPr>
          <a:xfrm>
            <a:off x="384048" y="0"/>
            <a:ext cx="4359402" cy="4708883"/>
          </a:xfrm>
          <a:prstGeom prst="rect">
            <a:avLst/>
          </a:prstGeom>
        </p:spPr>
      </p:pic>
    </p:spTree>
    <p:extLst>
      <p:ext uri="{BB962C8B-B14F-4D97-AF65-F5344CB8AC3E}">
        <p14:creationId xmlns:p14="http://schemas.microsoft.com/office/powerpoint/2010/main" val="2974621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 3">
            <a:extLst>
              <a:ext uri="{FF2B5EF4-FFF2-40B4-BE49-F238E27FC236}">
                <a16:creationId xmlns:a16="http://schemas.microsoft.com/office/drawing/2014/main" id="{569776DF-E709-4C4E-9484-1B28BFDD2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854" y="1095374"/>
            <a:ext cx="8633146" cy="5762626"/>
          </a:xfrm>
          <a:prstGeom prst="rect">
            <a:avLst/>
          </a:prstGeom>
        </p:spPr>
      </p:pic>
      <p:pic>
        <p:nvPicPr>
          <p:cNvPr id="5" name="Picture 4" descr=" 13">
            <a:extLst>
              <a:ext uri="{FF2B5EF4-FFF2-40B4-BE49-F238E27FC236}">
                <a16:creationId xmlns:a16="http://schemas.microsoft.com/office/drawing/2014/main" id="{D1DDC50D-0C24-41B2-98AD-2F1763374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84" y="-89210"/>
            <a:ext cx="6325375" cy="5335535"/>
          </a:xfrm>
          <a:prstGeom prst="rect">
            <a:avLst/>
          </a:prstGeom>
        </p:spPr>
      </p:pic>
    </p:spTree>
    <p:extLst>
      <p:ext uri="{BB962C8B-B14F-4D97-AF65-F5344CB8AC3E}">
        <p14:creationId xmlns:p14="http://schemas.microsoft.com/office/powerpoint/2010/main" val="1814992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descr="A rainbow over a forest&#10;&#10;Description automatically generated with low confidence">
            <a:extLst>
              <a:ext uri="{FF2B5EF4-FFF2-40B4-BE49-F238E27FC236}">
                <a16:creationId xmlns:a16="http://schemas.microsoft.com/office/drawing/2014/main" id="{FCBB28BA-6379-43A3-B149-ACD03AD75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75" y="-657694"/>
            <a:ext cx="10897849" cy="8173387"/>
          </a:xfrm>
          <a:prstGeom prst="rect">
            <a:avLst/>
          </a:prstGeom>
        </p:spPr>
      </p:pic>
    </p:spTree>
    <p:extLst>
      <p:ext uri="{BB962C8B-B14F-4D97-AF65-F5344CB8AC3E}">
        <p14:creationId xmlns:p14="http://schemas.microsoft.com/office/powerpoint/2010/main" val="1691713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83C03A-2BAB-40DC-A9C1-785593F37E94}"/>
              </a:ext>
            </a:extLst>
          </p:cNvPr>
          <p:cNvSpPr txBox="1"/>
          <p:nvPr/>
        </p:nvSpPr>
        <p:spPr>
          <a:xfrm>
            <a:off x="3144250" y="1110071"/>
            <a:ext cx="5903495" cy="769441"/>
          </a:xfrm>
          <a:prstGeom prst="rect">
            <a:avLst/>
          </a:prstGeom>
          <a:noFill/>
        </p:spPr>
        <p:txBody>
          <a:bodyPr wrap="square" rtlCol="0">
            <a:spAutoFit/>
          </a:bodyPr>
          <a:lstStyle/>
          <a:p>
            <a:pPr algn="ctr"/>
            <a:r>
              <a:rPr lang="en-US" sz="4400" dirty="0">
                <a:latin typeface="Segoe UI Black" panose="020B0A02040204020203" pitchFamily="34" charset="0"/>
                <a:ea typeface="Segoe UI Black" panose="020B0A02040204020203" pitchFamily="34" charset="0"/>
              </a:rPr>
              <a:t>Homework</a:t>
            </a:r>
          </a:p>
        </p:txBody>
      </p:sp>
      <p:sp>
        <p:nvSpPr>
          <p:cNvPr id="7" name="TextBox 6">
            <a:extLst>
              <a:ext uri="{FF2B5EF4-FFF2-40B4-BE49-F238E27FC236}">
                <a16:creationId xmlns:a16="http://schemas.microsoft.com/office/drawing/2014/main" id="{33A91D73-1F87-4506-B257-8CA02FA4C478}"/>
              </a:ext>
            </a:extLst>
          </p:cNvPr>
          <p:cNvSpPr txBox="1"/>
          <p:nvPr/>
        </p:nvSpPr>
        <p:spPr>
          <a:xfrm>
            <a:off x="3144250" y="2035309"/>
            <a:ext cx="5903495" cy="4401205"/>
          </a:xfrm>
          <a:prstGeom prst="rect">
            <a:avLst/>
          </a:prstGeom>
          <a:noFill/>
        </p:spPr>
        <p:txBody>
          <a:bodyPr wrap="square" lIns="91440" tIns="45720" rIns="91440" bIns="45720" rtlCol="0" anchor="t">
            <a:spAutoFit/>
          </a:bodyPr>
          <a:lstStyle/>
          <a:p>
            <a:pPr algn="ctr"/>
            <a:r>
              <a:rPr lang="en-US" sz="2800" dirty="0"/>
              <a:t>Create your first ‘official’ nature journal page using this prompt:</a:t>
            </a:r>
          </a:p>
          <a:p>
            <a:pPr algn="ctr"/>
            <a:endParaRPr lang="en-US" sz="2800" dirty="0"/>
          </a:p>
          <a:p>
            <a:pPr algn="ctr"/>
            <a:r>
              <a:rPr lang="en-US" sz="2800" dirty="0"/>
              <a:t>If you were an inch tall, where in nature would you go and what would you see?</a:t>
            </a:r>
          </a:p>
          <a:p>
            <a:pPr algn="ctr"/>
            <a:endParaRPr lang="en-US" sz="2800" dirty="0">
              <a:cs typeface="Calibri" panose="020F0502020204030204"/>
            </a:endParaRPr>
          </a:p>
          <a:p>
            <a:pPr algn="ctr"/>
            <a:r>
              <a:rPr lang="en-US" sz="2800" dirty="0">
                <a:cs typeface="Calibri" panose="020F0502020204030204"/>
              </a:rPr>
              <a:t>Post a picture of your journal page to Google Classroom and write a few sentences about your experience.</a:t>
            </a:r>
          </a:p>
        </p:txBody>
      </p:sp>
      <p:pic>
        <p:nvPicPr>
          <p:cNvPr id="5" name="Picture 4" descr="A picture containing fabric&#10;&#10;Description automatically generated">
            <a:extLst>
              <a:ext uri="{FF2B5EF4-FFF2-40B4-BE49-F238E27FC236}">
                <a16:creationId xmlns:a16="http://schemas.microsoft.com/office/drawing/2014/main" id="{CECC6888-162C-48C4-9267-F882F0C8EDAD}"/>
              </a:ext>
            </a:extLst>
          </p:cNvPr>
          <p:cNvPicPr>
            <a:picLocks noChangeAspect="1"/>
          </p:cNvPicPr>
          <p:nvPr/>
        </p:nvPicPr>
        <p:blipFill rotWithShape="1">
          <a:blip r:embed="rId3">
            <a:extLst>
              <a:ext uri="{28A0092B-C50C-407E-A947-70E740481C1C}">
                <a14:useLocalDpi xmlns:a14="http://schemas.microsoft.com/office/drawing/2010/main" val="0"/>
              </a:ext>
            </a:extLst>
          </a:blip>
          <a:srcRect l="51000" r="20788"/>
          <a:stretch/>
        </p:blipFill>
        <p:spPr>
          <a:xfrm>
            <a:off x="0" y="0"/>
            <a:ext cx="3102964" cy="6858000"/>
          </a:xfrm>
          <a:prstGeom prst="rect">
            <a:avLst/>
          </a:prstGeom>
        </p:spPr>
      </p:pic>
      <p:pic>
        <p:nvPicPr>
          <p:cNvPr id="9" name="Picture 8" descr="A picture containing fabric&#10;&#10;Description automatically generated">
            <a:extLst>
              <a:ext uri="{FF2B5EF4-FFF2-40B4-BE49-F238E27FC236}">
                <a16:creationId xmlns:a16="http://schemas.microsoft.com/office/drawing/2014/main" id="{17A4E735-7AC4-437E-B46D-3925B667A6EF}"/>
              </a:ext>
            </a:extLst>
          </p:cNvPr>
          <p:cNvPicPr>
            <a:picLocks noChangeAspect="1"/>
          </p:cNvPicPr>
          <p:nvPr/>
        </p:nvPicPr>
        <p:blipFill rotWithShape="1">
          <a:blip r:embed="rId3">
            <a:extLst>
              <a:ext uri="{28A0092B-C50C-407E-A947-70E740481C1C}">
                <a14:useLocalDpi xmlns:a14="http://schemas.microsoft.com/office/drawing/2010/main" val="0"/>
              </a:ext>
            </a:extLst>
          </a:blip>
          <a:srcRect l="1388" r="70399"/>
          <a:stretch/>
        </p:blipFill>
        <p:spPr>
          <a:xfrm>
            <a:off x="9047745" y="0"/>
            <a:ext cx="3102964" cy="6858000"/>
          </a:xfrm>
          <a:prstGeom prst="rect">
            <a:avLst/>
          </a:prstGeom>
        </p:spPr>
      </p:pic>
    </p:spTree>
    <p:extLst>
      <p:ext uri="{BB962C8B-B14F-4D97-AF65-F5344CB8AC3E}">
        <p14:creationId xmlns:p14="http://schemas.microsoft.com/office/powerpoint/2010/main" val="2847192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rtlCol="0">
            <a:spAutoFit/>
          </a:bodyPr>
          <a:lstStyle/>
          <a:p>
            <a:r>
              <a:rPr lang="en-US" sz="4000" dirty="0">
                <a:latin typeface="Segoe UI Black" panose="020B0A02040204020203" pitchFamily="34" charset="0"/>
                <a:ea typeface="Segoe UI Black" panose="020B0A02040204020203" pitchFamily="34" charset="0"/>
              </a:rPr>
              <a:t>Class 2 Recap</a:t>
            </a: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3600986"/>
          </a:xfrm>
          <a:prstGeom prst="rect">
            <a:avLst/>
          </a:prstGeom>
          <a:noFill/>
        </p:spPr>
        <p:txBody>
          <a:bodyPr wrap="square" rtlCol="0">
            <a:spAutoFit/>
          </a:bodyPr>
          <a:lstStyle/>
          <a:p>
            <a:pPr marL="342900" indent="-342900">
              <a:lnSpc>
                <a:spcPct val="150000"/>
              </a:lnSpc>
              <a:buFont typeface="+mj-lt"/>
              <a:buAutoNum type="arabicPeriod"/>
            </a:pPr>
            <a:r>
              <a:rPr lang="en-US" sz="2800" dirty="0"/>
              <a:t>Freeing your hand from your eye</a:t>
            </a:r>
          </a:p>
          <a:p>
            <a:pPr marL="342900" indent="-342900">
              <a:lnSpc>
                <a:spcPct val="150000"/>
              </a:lnSpc>
              <a:buFont typeface="+mj-lt"/>
              <a:buAutoNum type="arabicPeriod"/>
            </a:pPr>
            <a:r>
              <a:rPr lang="en-US" sz="2800" dirty="0"/>
              <a:t>Observing the World Around You</a:t>
            </a:r>
          </a:p>
          <a:p>
            <a:pPr marL="342900" indent="-342900">
              <a:lnSpc>
                <a:spcPct val="150000"/>
              </a:lnSpc>
              <a:buFont typeface="+mj-lt"/>
              <a:buAutoNum type="arabicPeriod"/>
            </a:pPr>
            <a:r>
              <a:rPr lang="en-US" sz="2800" dirty="0"/>
              <a:t>Using Lines and Shapes </a:t>
            </a:r>
          </a:p>
          <a:p>
            <a:pPr marL="342900" indent="-342900">
              <a:lnSpc>
                <a:spcPct val="150000"/>
              </a:lnSpc>
              <a:buFont typeface="+mj-lt"/>
              <a:buAutoNum type="arabicPeriod"/>
            </a:pPr>
            <a:r>
              <a:rPr lang="en-US" sz="2800" dirty="0"/>
              <a:t>Different Shapes = Different Plants</a:t>
            </a:r>
          </a:p>
          <a:p>
            <a:pPr marL="342900" indent="-342900">
              <a:lnSpc>
                <a:spcPct val="150000"/>
              </a:lnSpc>
              <a:buFont typeface="+mj-lt"/>
              <a:buAutoNum type="arabicPeriod"/>
            </a:pPr>
            <a:r>
              <a:rPr lang="en-US" sz="2800" dirty="0"/>
              <a:t>Homework Assignment </a:t>
            </a:r>
          </a:p>
          <a:p>
            <a:pPr marL="342900" indent="-342900">
              <a:buFont typeface="+mj-lt"/>
              <a:buAutoNum type="arabicPeriod"/>
            </a:pPr>
            <a:endParaRPr lang="en-US" dirty="0"/>
          </a:p>
        </p:txBody>
      </p:sp>
      <p:pic>
        <p:nvPicPr>
          <p:cNvPr id="6" name="Picture 5" descr="A picture containing flower, plant, sunflower&#10;&#10;Description automatically generated">
            <a:extLst>
              <a:ext uri="{FF2B5EF4-FFF2-40B4-BE49-F238E27FC236}">
                <a16:creationId xmlns:a16="http://schemas.microsoft.com/office/drawing/2014/main" id="{81F99059-DD52-4830-B0B7-2F39B77235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53603" y="-1"/>
            <a:ext cx="5638397" cy="7548737"/>
          </a:xfrm>
          <a:prstGeom prst="rect">
            <a:avLst/>
          </a:prstGeom>
        </p:spPr>
      </p:pic>
    </p:spTree>
    <p:extLst>
      <p:ext uri="{BB962C8B-B14F-4D97-AF65-F5344CB8AC3E}">
        <p14:creationId xmlns:p14="http://schemas.microsoft.com/office/powerpoint/2010/main" val="3660282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rtlCol="0">
            <a:spAutoFit/>
          </a:bodyPr>
          <a:lstStyle/>
          <a:p>
            <a:r>
              <a:rPr lang="en-US" sz="4000" dirty="0">
                <a:latin typeface="Segoe UI Black" panose="020B0A02040204020203" pitchFamily="34" charset="0"/>
                <a:ea typeface="Segoe UI Black" panose="020B0A02040204020203" pitchFamily="34" charset="0"/>
              </a:rPr>
              <a:t>Class 2 Agenda</a:t>
            </a: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3600986"/>
          </a:xfrm>
          <a:prstGeom prst="rect">
            <a:avLst/>
          </a:prstGeom>
          <a:noFill/>
        </p:spPr>
        <p:txBody>
          <a:bodyPr wrap="square" rtlCol="0">
            <a:spAutoFit/>
          </a:bodyPr>
          <a:lstStyle/>
          <a:p>
            <a:pPr marL="342900" indent="-342900">
              <a:lnSpc>
                <a:spcPct val="150000"/>
              </a:lnSpc>
              <a:buFont typeface="+mj-lt"/>
              <a:buAutoNum type="arabicPeriod"/>
            </a:pPr>
            <a:r>
              <a:rPr lang="en-US" sz="2800" dirty="0"/>
              <a:t>Warm-up Activity</a:t>
            </a:r>
          </a:p>
          <a:p>
            <a:pPr marL="342900" indent="-342900">
              <a:lnSpc>
                <a:spcPct val="150000"/>
              </a:lnSpc>
              <a:buFont typeface="+mj-lt"/>
              <a:buAutoNum type="arabicPeriod"/>
            </a:pPr>
            <a:r>
              <a:rPr lang="en-US" sz="2800" dirty="0"/>
              <a:t>Observing the World Around You</a:t>
            </a:r>
          </a:p>
          <a:p>
            <a:pPr marL="342900" indent="-342900">
              <a:lnSpc>
                <a:spcPct val="150000"/>
              </a:lnSpc>
              <a:buFont typeface="+mj-lt"/>
              <a:buAutoNum type="arabicPeriod"/>
            </a:pPr>
            <a:r>
              <a:rPr lang="en-US" sz="2800" dirty="0"/>
              <a:t>Using Lines and Shapes </a:t>
            </a:r>
          </a:p>
          <a:p>
            <a:pPr marL="342900" indent="-342900">
              <a:lnSpc>
                <a:spcPct val="150000"/>
              </a:lnSpc>
              <a:buFont typeface="+mj-lt"/>
              <a:buAutoNum type="arabicPeriod"/>
            </a:pPr>
            <a:r>
              <a:rPr lang="en-US" sz="2800" dirty="0"/>
              <a:t>Different Shapes = Different Plants</a:t>
            </a:r>
          </a:p>
          <a:p>
            <a:pPr marL="342900" indent="-342900">
              <a:lnSpc>
                <a:spcPct val="150000"/>
              </a:lnSpc>
              <a:buFont typeface="+mj-lt"/>
              <a:buAutoNum type="arabicPeriod"/>
            </a:pPr>
            <a:r>
              <a:rPr lang="en-US" sz="2800" dirty="0"/>
              <a:t>Homework Assignment </a:t>
            </a:r>
          </a:p>
          <a:p>
            <a:pPr marL="342900" indent="-342900">
              <a:buFont typeface="+mj-lt"/>
              <a:buAutoNum type="arabicPeriod"/>
            </a:pPr>
            <a:endParaRPr lang="en-US" dirty="0"/>
          </a:p>
        </p:txBody>
      </p:sp>
      <p:pic>
        <p:nvPicPr>
          <p:cNvPr id="6" name="Picture 5" descr="A picture containing flower, plant, sunflower&#10;&#10;Description automatically generated">
            <a:extLst>
              <a:ext uri="{FF2B5EF4-FFF2-40B4-BE49-F238E27FC236}">
                <a16:creationId xmlns:a16="http://schemas.microsoft.com/office/drawing/2014/main" id="{81F99059-DD52-4830-B0B7-2F39B77235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53603" y="-1"/>
            <a:ext cx="5638397" cy="7548737"/>
          </a:xfrm>
          <a:prstGeom prst="rect">
            <a:avLst/>
          </a:prstGeom>
        </p:spPr>
      </p:pic>
    </p:spTree>
    <p:extLst>
      <p:ext uri="{BB962C8B-B14F-4D97-AF65-F5344CB8AC3E}">
        <p14:creationId xmlns:p14="http://schemas.microsoft.com/office/powerpoint/2010/main" val="703644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CB552C-D5DE-4A86-917C-65F27F640EFC}"/>
              </a:ext>
            </a:extLst>
          </p:cNvPr>
          <p:cNvSpPr txBox="1"/>
          <p:nvPr/>
        </p:nvSpPr>
        <p:spPr>
          <a:xfrm>
            <a:off x="5654222" y="762453"/>
            <a:ext cx="6200774" cy="1200329"/>
          </a:xfrm>
          <a:prstGeom prst="rect">
            <a:avLst/>
          </a:prstGeom>
          <a:noFill/>
        </p:spPr>
        <p:txBody>
          <a:bodyPr wrap="square" rtlCol="0">
            <a:spAutoFit/>
          </a:bodyPr>
          <a:lstStyle/>
          <a:p>
            <a:pPr algn="r"/>
            <a:r>
              <a:rPr lang="en-US" sz="3600" dirty="0">
                <a:latin typeface="Segoe UI Black" panose="020B0A02040204020203" pitchFamily="34" charset="0"/>
                <a:ea typeface="Segoe UI Black" panose="020B0A02040204020203" pitchFamily="34" charset="0"/>
              </a:rPr>
              <a:t>Warm-Up: </a:t>
            </a:r>
          </a:p>
          <a:p>
            <a:pPr algn="r"/>
            <a:r>
              <a:rPr lang="en-US" sz="3600" dirty="0">
                <a:latin typeface="Segoe UI Black" panose="020B0A02040204020203" pitchFamily="34" charset="0"/>
                <a:ea typeface="Segoe UI Black" panose="020B0A02040204020203" pitchFamily="34" charset="0"/>
              </a:rPr>
              <a:t>Blind Contour Drawings</a:t>
            </a:r>
          </a:p>
        </p:txBody>
      </p:sp>
      <p:pic>
        <p:nvPicPr>
          <p:cNvPr id="5" name="Picture 4" descr="Diagram, schematic&#10;&#10;Description automatically generated">
            <a:extLst>
              <a:ext uri="{FF2B5EF4-FFF2-40B4-BE49-F238E27FC236}">
                <a16:creationId xmlns:a16="http://schemas.microsoft.com/office/drawing/2014/main" id="{C2A675D8-C1C4-4825-B509-F182E95BD085}"/>
              </a:ext>
            </a:extLst>
          </p:cNvPr>
          <p:cNvPicPr>
            <a:picLocks noChangeAspect="1"/>
          </p:cNvPicPr>
          <p:nvPr/>
        </p:nvPicPr>
        <p:blipFill rotWithShape="1">
          <a:blip r:embed="rId3">
            <a:extLst>
              <a:ext uri="{28A0092B-C50C-407E-A947-70E740481C1C}">
                <a14:useLocalDpi xmlns:a14="http://schemas.microsoft.com/office/drawing/2010/main" val="0"/>
              </a:ext>
            </a:extLst>
          </a:blip>
          <a:srcRect r="53646"/>
          <a:stretch/>
        </p:blipFill>
        <p:spPr>
          <a:xfrm>
            <a:off x="807656" y="0"/>
            <a:ext cx="4243315" cy="6858000"/>
          </a:xfrm>
          <a:prstGeom prst="rect">
            <a:avLst/>
          </a:prstGeom>
        </p:spPr>
      </p:pic>
      <p:sp>
        <p:nvSpPr>
          <p:cNvPr id="6" name="TextBox 5">
            <a:extLst>
              <a:ext uri="{FF2B5EF4-FFF2-40B4-BE49-F238E27FC236}">
                <a16:creationId xmlns:a16="http://schemas.microsoft.com/office/drawing/2014/main" id="{B8B2FCC1-CB8E-41C5-925E-A4FDEC329081}"/>
              </a:ext>
            </a:extLst>
          </p:cNvPr>
          <p:cNvSpPr txBox="1"/>
          <p:nvPr/>
        </p:nvSpPr>
        <p:spPr>
          <a:xfrm>
            <a:off x="5384800" y="2478806"/>
            <a:ext cx="6470196" cy="3693319"/>
          </a:xfrm>
          <a:prstGeom prst="rect">
            <a:avLst/>
          </a:prstGeom>
          <a:noFill/>
        </p:spPr>
        <p:txBody>
          <a:bodyPr wrap="square" lIns="91440" tIns="45720" rIns="91440" bIns="45720" rtlCol="0" anchor="t">
            <a:spAutoFit/>
          </a:bodyPr>
          <a:lstStyle/>
          <a:p>
            <a:pPr fontAlgn="base">
              <a:buFont typeface="Arial" panose="020B0604020202020204" pitchFamily="34" charset="0"/>
              <a:buChar char="•"/>
            </a:pPr>
            <a:r>
              <a:rPr lang="en-US" sz="2400" b="0" i="0" dirty="0">
                <a:solidFill>
                  <a:srgbClr val="000000"/>
                </a:solidFill>
                <a:effectLst/>
                <a:latin typeface="Calibri"/>
                <a:cs typeface="Calibri"/>
              </a:rPr>
              <a:t>Choose </a:t>
            </a:r>
            <a:r>
              <a:rPr lang="en-US" sz="2400" dirty="0">
                <a:solidFill>
                  <a:srgbClr val="000000"/>
                </a:solidFill>
                <a:latin typeface="Calibri"/>
                <a:cs typeface="Calibri"/>
              </a:rPr>
              <a:t>one object in</a:t>
            </a:r>
            <a:r>
              <a:rPr lang="en-US" sz="2400" b="0" i="0" dirty="0">
                <a:solidFill>
                  <a:srgbClr val="000000"/>
                </a:solidFill>
                <a:effectLst/>
                <a:latin typeface="Calibri"/>
                <a:cs typeface="Calibri"/>
              </a:rPr>
              <a:t> front of you or near you as your </a:t>
            </a:r>
            <a:r>
              <a:rPr lang="en-US" sz="2400" dirty="0">
                <a:solidFill>
                  <a:srgbClr val="000000"/>
                </a:solidFill>
                <a:latin typeface="Calibri"/>
                <a:cs typeface="Calibri"/>
              </a:rPr>
              <a:t>subject</a:t>
            </a:r>
            <a:r>
              <a:rPr lang="en-US" sz="2400" b="0" i="0" dirty="0">
                <a:solidFill>
                  <a:srgbClr val="000000"/>
                </a:solidFill>
                <a:effectLst/>
                <a:latin typeface="Calibri"/>
                <a:cs typeface="Calibri"/>
              </a:rPr>
              <a:t>. </a:t>
            </a:r>
          </a:p>
          <a:p>
            <a:pPr algn="l" rtl="0" fontAlgn="base">
              <a:buFont typeface="Arial" panose="020B0604020202020204" pitchFamily="34" charset="0"/>
              <a:buChar char="•"/>
            </a:pPr>
            <a:endParaRPr lang="en-US" sz="24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2400" b="0" i="0" dirty="0">
                <a:solidFill>
                  <a:srgbClr val="000000"/>
                </a:solidFill>
                <a:effectLst/>
                <a:latin typeface="Calibri"/>
                <a:cs typeface="Calibri"/>
              </a:rPr>
              <a:t>Use your pen! Without looking at your paper and without lifting your pen, draw </a:t>
            </a:r>
            <a:r>
              <a:rPr lang="en-US" sz="2400" dirty="0">
                <a:solidFill>
                  <a:srgbClr val="000000"/>
                </a:solidFill>
                <a:latin typeface="Calibri"/>
                <a:cs typeface="Calibri"/>
              </a:rPr>
              <a:t>your</a:t>
            </a:r>
            <a:r>
              <a:rPr lang="en-US" sz="2400" b="0" i="0" dirty="0">
                <a:solidFill>
                  <a:srgbClr val="000000"/>
                </a:solidFill>
                <a:effectLst/>
                <a:latin typeface="Calibri"/>
                <a:cs typeface="Calibri"/>
              </a:rPr>
              <a:t> subject in each of the five boxes. </a:t>
            </a:r>
          </a:p>
          <a:p>
            <a:pPr algn="l" rtl="0" fontAlgn="base">
              <a:buFont typeface="Arial" panose="020B0604020202020204" pitchFamily="34" charset="0"/>
              <a:buChar char="•"/>
            </a:pPr>
            <a:endParaRPr lang="en-US" sz="2400" b="0" i="0" dirty="0">
              <a:solidFill>
                <a:srgbClr val="000000"/>
              </a:solidFill>
              <a:effectLst/>
              <a:latin typeface="Calibri" panose="020F0502020204030204" pitchFamily="34" charset="0"/>
            </a:endParaRPr>
          </a:p>
          <a:p>
            <a:pPr fontAlgn="base">
              <a:buFont typeface="Arial" panose="020B0604020202020204" pitchFamily="34" charset="0"/>
              <a:buChar char="•"/>
            </a:pPr>
            <a:r>
              <a:rPr lang="en-US" sz="2400" dirty="0">
                <a:solidFill>
                  <a:srgbClr val="000000"/>
                </a:solidFill>
                <a:latin typeface="Calibri"/>
                <a:cs typeface="Calibri"/>
              </a:rPr>
              <a:t>Each box is timed! Box 1: one minute, Box 2: 50 seconds, Box 3: 40 seconds, Box 5: 30 seconds. </a:t>
            </a:r>
            <a:endParaRPr lang="en-US" sz="2400" b="0" i="0" dirty="0">
              <a:solidFill>
                <a:srgbClr val="000000"/>
              </a:solidFill>
              <a:effectLst/>
              <a:latin typeface="Calibri"/>
              <a:cs typeface="Calibri"/>
            </a:endParaRPr>
          </a:p>
          <a:p>
            <a:endParaRPr lang="en-US" dirty="0"/>
          </a:p>
        </p:txBody>
      </p:sp>
    </p:spTree>
    <p:extLst>
      <p:ext uri="{BB962C8B-B14F-4D97-AF65-F5344CB8AC3E}">
        <p14:creationId xmlns:p14="http://schemas.microsoft.com/office/powerpoint/2010/main" val="85496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rawing, oscine, sketch, bird&#10;&#10;Description automatically generated">
            <a:extLst>
              <a:ext uri="{FF2B5EF4-FFF2-40B4-BE49-F238E27FC236}">
                <a16:creationId xmlns:a16="http://schemas.microsoft.com/office/drawing/2014/main" id="{3FE8EF80-2177-9DB9-FCC8-199AACE51AEA}"/>
              </a:ext>
            </a:extLst>
          </p:cNvPr>
          <p:cNvPicPr>
            <a:picLocks noChangeAspect="1"/>
          </p:cNvPicPr>
          <p:nvPr/>
        </p:nvPicPr>
        <p:blipFill rotWithShape="1">
          <a:blip r:embed="rId3">
            <a:extLst>
              <a:ext uri="{28A0092B-C50C-407E-A947-70E740481C1C}">
                <a14:useLocalDpi xmlns:a14="http://schemas.microsoft.com/office/drawing/2010/main" val="0"/>
              </a:ext>
            </a:extLst>
          </a:blip>
          <a:srcRect b="5388"/>
          <a:stretch/>
        </p:blipFill>
        <p:spPr>
          <a:xfrm>
            <a:off x="1271225" y="369505"/>
            <a:ext cx="10900085" cy="6488495"/>
          </a:xfrm>
          <a:prstGeom prst="rect">
            <a:avLst/>
          </a:prstGeom>
        </p:spPr>
      </p:pic>
      <p:grpSp>
        <p:nvGrpSpPr>
          <p:cNvPr id="14" name="Group 13">
            <a:extLst>
              <a:ext uri="{FF2B5EF4-FFF2-40B4-BE49-F238E27FC236}">
                <a16:creationId xmlns:a16="http://schemas.microsoft.com/office/drawing/2014/main" id="{4CA7F0DE-C9D6-0AF5-993C-76C5CFC2C65F}"/>
              </a:ext>
            </a:extLst>
          </p:cNvPr>
          <p:cNvGrpSpPr/>
          <p:nvPr/>
        </p:nvGrpSpPr>
        <p:grpSpPr>
          <a:xfrm>
            <a:off x="1271225" y="228600"/>
            <a:ext cx="5510575" cy="2993794"/>
            <a:chOff x="1271225" y="228600"/>
            <a:chExt cx="5510575" cy="2993794"/>
          </a:xfrm>
        </p:grpSpPr>
        <p:sp>
          <p:nvSpPr>
            <p:cNvPr id="12" name="Rectangle 11">
              <a:extLst>
                <a:ext uri="{FF2B5EF4-FFF2-40B4-BE49-F238E27FC236}">
                  <a16:creationId xmlns:a16="http://schemas.microsoft.com/office/drawing/2014/main" id="{F161FF8F-6185-32D0-8520-8558038D35B3}"/>
                </a:ext>
              </a:extLst>
            </p:cNvPr>
            <p:cNvSpPr/>
            <p:nvPr/>
          </p:nvSpPr>
          <p:spPr>
            <a:xfrm>
              <a:off x="1271225" y="228600"/>
              <a:ext cx="5510575" cy="2971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4">
              <p14:nvContentPartPr>
                <p14:cNvPr id="13" name="Ink 12">
                  <a:extLst>
                    <a:ext uri="{FF2B5EF4-FFF2-40B4-BE49-F238E27FC236}">
                      <a16:creationId xmlns:a16="http://schemas.microsoft.com/office/drawing/2014/main" id="{3319BCA8-14B6-4C2B-4B0C-CF429D209A95}"/>
                    </a:ext>
                  </a:extLst>
                </p14:cNvPr>
                <p14:cNvContentPartPr/>
                <p14:nvPr/>
              </p14:nvContentPartPr>
              <p14:xfrm>
                <a:off x="1665034" y="3186754"/>
                <a:ext cx="1510560" cy="35640"/>
              </p14:xfrm>
            </p:contentPart>
          </mc:Choice>
          <mc:Fallback>
            <p:pic>
              <p:nvPicPr>
                <p:cNvPr id="13" name="Ink 12">
                  <a:extLst>
                    <a:ext uri="{FF2B5EF4-FFF2-40B4-BE49-F238E27FC236}">
                      <a16:creationId xmlns:a16="http://schemas.microsoft.com/office/drawing/2014/main" id="{3319BCA8-14B6-4C2B-4B0C-CF429D209A95}"/>
                    </a:ext>
                  </a:extLst>
                </p:cNvPr>
                <p:cNvPicPr/>
                <p:nvPr/>
              </p:nvPicPr>
              <p:blipFill>
                <a:blip r:embed="rId5"/>
                <a:stretch>
                  <a:fillRect/>
                </a:stretch>
              </p:blipFill>
              <p:spPr>
                <a:xfrm>
                  <a:off x="1602019" y="3123754"/>
                  <a:ext cx="1636230" cy="161280"/>
                </a:xfrm>
                <a:prstGeom prst="rect">
                  <a:avLst/>
                </a:prstGeom>
              </p:spPr>
            </p:pic>
          </mc:Fallback>
        </mc:AlternateContent>
      </p:grpSp>
      <p:sp>
        <p:nvSpPr>
          <p:cNvPr id="3" name="TextBox 2">
            <a:extLst>
              <a:ext uri="{FF2B5EF4-FFF2-40B4-BE49-F238E27FC236}">
                <a16:creationId xmlns:a16="http://schemas.microsoft.com/office/drawing/2014/main" id="{9F554239-B1F2-4C71-8EE4-1D1C632DDE36}"/>
              </a:ext>
            </a:extLst>
          </p:cNvPr>
          <p:cNvSpPr txBox="1"/>
          <p:nvPr/>
        </p:nvSpPr>
        <p:spPr>
          <a:xfrm>
            <a:off x="521894" y="5136892"/>
            <a:ext cx="10398881" cy="779380"/>
          </a:xfrm>
          <a:prstGeom prst="rect">
            <a:avLst/>
          </a:prstGeom>
        </p:spPr>
        <p:txBody>
          <a:bodyPr vert="horz" lIns="91440" tIns="45720" rIns="91440" bIns="45720" rtlCol="0">
            <a:noAutofit/>
          </a:bodyPr>
          <a:lstStyle/>
          <a:p>
            <a:pPr>
              <a:spcAft>
                <a:spcPts val="600"/>
              </a:spcAft>
            </a:pPr>
            <a:endParaRPr lang="en-US" sz="3000" b="1" dirty="0"/>
          </a:p>
        </p:txBody>
      </p:sp>
      <p:sp>
        <p:nvSpPr>
          <p:cNvPr id="2" name="TextBox 1">
            <a:extLst>
              <a:ext uri="{FF2B5EF4-FFF2-40B4-BE49-F238E27FC236}">
                <a16:creationId xmlns:a16="http://schemas.microsoft.com/office/drawing/2014/main" id="{6CA5484E-41EA-43ED-BBC3-6AF05C65D2C3}"/>
              </a:ext>
            </a:extLst>
          </p:cNvPr>
          <p:cNvSpPr txBox="1"/>
          <p:nvPr/>
        </p:nvSpPr>
        <p:spPr>
          <a:xfrm>
            <a:off x="521894" y="220257"/>
            <a:ext cx="6475806" cy="3792027"/>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4400" b="1" dirty="0">
                <a:latin typeface="Segoe UI Black"/>
                <a:ea typeface="Segoe UI Black"/>
                <a:cs typeface="+mj-cs"/>
              </a:rPr>
              <a:t>Observe with Curiosity</a:t>
            </a:r>
          </a:p>
          <a:p>
            <a:pPr>
              <a:lnSpc>
                <a:spcPct val="90000"/>
              </a:lnSpc>
              <a:spcBef>
                <a:spcPct val="0"/>
              </a:spcBef>
              <a:spcAft>
                <a:spcPts val="600"/>
              </a:spcAft>
            </a:pPr>
            <a:endParaRPr lang="en-US" sz="1400" dirty="0">
              <a:ea typeface="Segoe UI Black" panose="020B0A02040204020203" pitchFamily="34" charset="0"/>
              <a:cs typeface="+mj-cs"/>
            </a:endParaRPr>
          </a:p>
          <a:p>
            <a:pPr>
              <a:spcBef>
                <a:spcPct val="0"/>
              </a:spcBef>
              <a:spcAft>
                <a:spcPts val="600"/>
              </a:spcAft>
            </a:pPr>
            <a:r>
              <a:rPr lang="en-US" sz="4000" dirty="0">
                <a:ea typeface="Segoe UI Black" panose="020B0A02040204020203" pitchFamily="34" charset="0"/>
                <a:cs typeface="+mj-cs"/>
              </a:rPr>
              <a:t>Use each of your senses to mindfully experience the world around you.  </a:t>
            </a:r>
            <a:endParaRPr lang="en-US" sz="4000" dirty="0">
              <a:ea typeface="Segoe UI Black" panose="020B0A02040204020203" pitchFamily="34" charset="0"/>
              <a:cs typeface="Calibri" panose="020F0502020204030204"/>
            </a:endParaRPr>
          </a:p>
          <a:p>
            <a:pPr>
              <a:lnSpc>
                <a:spcPct val="90000"/>
              </a:lnSpc>
              <a:spcBef>
                <a:spcPct val="0"/>
              </a:spcBef>
              <a:spcAft>
                <a:spcPts val="600"/>
              </a:spcAft>
            </a:pPr>
            <a:endParaRPr lang="en-US" sz="3600" dirty="0">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1702403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abric&#10;&#10;Description automatically generated">
            <a:extLst>
              <a:ext uri="{FF2B5EF4-FFF2-40B4-BE49-F238E27FC236}">
                <a16:creationId xmlns:a16="http://schemas.microsoft.com/office/drawing/2014/main" id="{5F2F57C6-C10B-F6ED-52DB-7840FF5BF4A2}"/>
              </a:ext>
            </a:extLst>
          </p:cNvPr>
          <p:cNvPicPr>
            <a:picLocks noChangeAspect="1"/>
          </p:cNvPicPr>
          <p:nvPr/>
        </p:nvPicPr>
        <p:blipFill rotWithShape="1">
          <a:blip r:embed="rId3">
            <a:extLst>
              <a:ext uri="{28A0092B-C50C-407E-A947-70E740481C1C}">
                <a14:useLocalDpi xmlns:a14="http://schemas.microsoft.com/office/drawing/2010/main" val="0"/>
              </a:ext>
            </a:extLst>
          </a:blip>
          <a:srcRect l="239" t="9616" r="67506" b="48736"/>
          <a:stretch/>
        </p:blipFill>
        <p:spPr>
          <a:xfrm>
            <a:off x="3671888" y="0"/>
            <a:ext cx="8520112" cy="6848162"/>
          </a:xfrm>
          <a:prstGeom prst="rect">
            <a:avLst/>
          </a:prstGeom>
        </p:spPr>
      </p:pic>
      <p:sp>
        <p:nvSpPr>
          <p:cNvPr id="3" name="TextBox 2">
            <a:extLst>
              <a:ext uri="{FF2B5EF4-FFF2-40B4-BE49-F238E27FC236}">
                <a16:creationId xmlns:a16="http://schemas.microsoft.com/office/drawing/2014/main" id="{93233039-9526-C34B-4154-E3BE0369486D}"/>
              </a:ext>
            </a:extLst>
          </p:cNvPr>
          <p:cNvSpPr txBox="1"/>
          <p:nvPr/>
        </p:nvSpPr>
        <p:spPr>
          <a:xfrm>
            <a:off x="314325" y="252256"/>
            <a:ext cx="5499847" cy="6448582"/>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3800" b="1" dirty="0">
                <a:latin typeface="Segoe UI Black"/>
                <a:ea typeface="Segoe UI Black"/>
                <a:cs typeface="+mj-cs"/>
              </a:rPr>
              <a:t>What do you see?</a:t>
            </a:r>
          </a:p>
          <a:p>
            <a:pPr>
              <a:lnSpc>
                <a:spcPct val="90000"/>
              </a:lnSpc>
              <a:spcBef>
                <a:spcPct val="0"/>
              </a:spcBef>
              <a:spcAft>
                <a:spcPts val="600"/>
              </a:spcAft>
            </a:pPr>
            <a:endParaRPr lang="en-US" sz="3600" b="1" dirty="0">
              <a:ea typeface="Segoe UI Black" panose="020B0A02040204020203" pitchFamily="34" charset="0"/>
              <a:cs typeface="+mj-cs"/>
            </a:endParaRPr>
          </a:p>
          <a:p>
            <a:pPr>
              <a:spcBef>
                <a:spcPct val="0"/>
              </a:spcBef>
              <a:spcAft>
                <a:spcPts val="600"/>
              </a:spcAft>
            </a:pPr>
            <a:r>
              <a:rPr lang="en-US" sz="3600" dirty="0">
                <a:ea typeface="Segoe UI Black" panose="020B0A02040204020203" pitchFamily="34" charset="0"/>
                <a:cs typeface="+mj-cs"/>
              </a:rPr>
              <a:t>LOOK for: </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Small details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Hiding animals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Interesting shapes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Textures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Bright colors</a:t>
            </a:r>
            <a:endParaRPr lang="en-US" sz="3600" dirty="0">
              <a:ea typeface="Segoe UI Black" panose="020B0A02040204020203" pitchFamily="34" charset="0"/>
              <a:cs typeface="Calibri" panose="020F0502020204030204"/>
            </a:endParaRPr>
          </a:p>
          <a:p>
            <a:pPr>
              <a:lnSpc>
                <a:spcPct val="90000"/>
              </a:lnSpc>
              <a:spcBef>
                <a:spcPct val="0"/>
              </a:spcBef>
              <a:spcAft>
                <a:spcPts val="600"/>
              </a:spcAft>
            </a:pPr>
            <a:endParaRPr lang="en-US" sz="3600" dirty="0">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770903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FC2AEEC-7B23-76FE-1B97-DCE985145B4C}"/>
              </a:ext>
            </a:extLst>
          </p:cNvPr>
          <p:cNvGrpSpPr/>
          <p:nvPr/>
        </p:nvGrpSpPr>
        <p:grpSpPr>
          <a:xfrm>
            <a:off x="3642360" y="-28755"/>
            <a:ext cx="8549640" cy="6865669"/>
            <a:chOff x="3642360" y="-1"/>
            <a:chExt cx="8549640" cy="6865669"/>
          </a:xfrm>
        </p:grpSpPr>
        <p:pic>
          <p:nvPicPr>
            <p:cNvPr id="4" name="Picture 3" descr="A picture containing fabric&#10;&#10;Description automatically generated">
              <a:extLst>
                <a:ext uri="{FF2B5EF4-FFF2-40B4-BE49-F238E27FC236}">
                  <a16:creationId xmlns:a16="http://schemas.microsoft.com/office/drawing/2014/main" id="{5A65723F-2F92-C1F7-E756-DA50B761C0D6}"/>
                </a:ext>
              </a:extLst>
            </p:cNvPr>
            <p:cNvPicPr>
              <a:picLocks noChangeAspect="1"/>
            </p:cNvPicPr>
            <p:nvPr/>
          </p:nvPicPr>
          <p:blipFill rotWithShape="1">
            <a:blip r:embed="rId3">
              <a:extLst>
                <a:ext uri="{28A0092B-C50C-407E-A947-70E740481C1C}">
                  <a14:useLocalDpi xmlns:a14="http://schemas.microsoft.com/office/drawing/2010/main" val="0"/>
                </a:ext>
              </a:extLst>
            </a:blip>
            <a:srcRect l="702" t="42063" r="56438"/>
            <a:stretch/>
          </p:blipFill>
          <p:spPr>
            <a:xfrm>
              <a:off x="3995057" y="-1"/>
              <a:ext cx="8196943" cy="6865669"/>
            </a:xfrm>
            <a:prstGeom prst="rect">
              <a:avLst/>
            </a:prstGeom>
          </p:spPr>
        </p:pic>
        <p:sp>
          <p:nvSpPr>
            <p:cNvPr id="5" name="Rectangle 4">
              <a:extLst>
                <a:ext uri="{FF2B5EF4-FFF2-40B4-BE49-F238E27FC236}">
                  <a16:creationId xmlns:a16="http://schemas.microsoft.com/office/drawing/2014/main" id="{A3FF94B4-B3E6-EEB3-F372-A48FBB517C39}"/>
                </a:ext>
              </a:extLst>
            </p:cNvPr>
            <p:cNvSpPr/>
            <p:nvPr/>
          </p:nvSpPr>
          <p:spPr>
            <a:xfrm>
              <a:off x="10781865" y="0"/>
              <a:ext cx="1410135" cy="7264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ACB2C5-A907-ED1F-898E-5365E18EE96E}"/>
                </a:ext>
              </a:extLst>
            </p:cNvPr>
            <p:cNvSpPr/>
            <p:nvPr/>
          </p:nvSpPr>
          <p:spPr>
            <a:xfrm>
              <a:off x="3642360" y="4536321"/>
              <a:ext cx="1607429" cy="1981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E751C3-F5B2-41C6-97F0-BAFD40AB03DB}"/>
                </a:ext>
              </a:extLst>
            </p:cNvPr>
            <p:cNvSpPr/>
            <p:nvPr/>
          </p:nvSpPr>
          <p:spPr>
            <a:xfrm>
              <a:off x="3775409" y="3676495"/>
              <a:ext cx="1474379" cy="9784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20C1977C-FE3A-953E-B95E-6E79AC998384}"/>
              </a:ext>
            </a:extLst>
          </p:cNvPr>
          <p:cNvSpPr txBox="1"/>
          <p:nvPr/>
        </p:nvSpPr>
        <p:spPr>
          <a:xfrm>
            <a:off x="314325" y="186940"/>
            <a:ext cx="5499847" cy="6448582"/>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3800" b="1" dirty="0">
                <a:latin typeface="Segoe UI Black"/>
                <a:ea typeface="Segoe UI Black"/>
                <a:cs typeface="+mj-cs"/>
              </a:rPr>
              <a:t>What do you hear?</a:t>
            </a:r>
          </a:p>
          <a:p>
            <a:pPr>
              <a:lnSpc>
                <a:spcPct val="90000"/>
              </a:lnSpc>
              <a:spcBef>
                <a:spcPct val="0"/>
              </a:spcBef>
              <a:spcAft>
                <a:spcPts val="600"/>
              </a:spcAft>
            </a:pPr>
            <a:endParaRPr lang="en-US" sz="3600" b="1" dirty="0">
              <a:ea typeface="Segoe UI Black" panose="020B0A02040204020203" pitchFamily="34" charset="0"/>
              <a:cs typeface="+mj-cs"/>
            </a:endParaRPr>
          </a:p>
          <a:p>
            <a:pPr>
              <a:spcBef>
                <a:spcPct val="0"/>
              </a:spcBef>
              <a:spcAft>
                <a:spcPts val="600"/>
              </a:spcAft>
            </a:pPr>
            <a:r>
              <a:rPr lang="en-US" sz="3200" dirty="0">
                <a:ea typeface="Segoe UI Black" panose="020B0A02040204020203" pitchFamily="34" charset="0"/>
                <a:cs typeface="+mj-cs"/>
              </a:rPr>
              <a:t>LISTEN for: </a:t>
            </a:r>
            <a:endParaRPr lang="en-US" sz="32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200" dirty="0">
                <a:ea typeface="Segoe UI Black" panose="020B0A02040204020203" pitchFamily="34" charset="0"/>
                <a:cs typeface="+mj-cs"/>
              </a:rPr>
              <a:t>Birds singing</a:t>
            </a:r>
            <a:endParaRPr lang="en-US" sz="32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200" dirty="0">
                <a:ea typeface="Segoe UI Black" panose="020B0A02040204020203" pitchFamily="34" charset="0"/>
                <a:cs typeface="+mj-cs"/>
              </a:rPr>
              <a:t>Moving water</a:t>
            </a:r>
            <a:endParaRPr lang="en-US" sz="32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200" dirty="0">
                <a:ea typeface="Segoe UI Black" panose="020B0A02040204020203" pitchFamily="34" charset="0"/>
                <a:cs typeface="+mj-cs"/>
              </a:rPr>
              <a:t>Insects chirping</a:t>
            </a:r>
            <a:endParaRPr lang="en-US" sz="32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200" dirty="0">
                <a:ea typeface="Segoe UI Black" panose="020B0A02040204020203" pitchFamily="34" charset="0"/>
                <a:cs typeface="+mj-cs"/>
              </a:rPr>
              <a:t>Wind or rain</a:t>
            </a:r>
            <a:endParaRPr lang="en-US" sz="32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200" dirty="0">
                <a:ea typeface="Segoe UI Black" panose="020B0A02040204020203" pitchFamily="34" charset="0"/>
                <a:cs typeface="+mj-cs"/>
              </a:rPr>
              <a:t>Complete silence</a:t>
            </a:r>
            <a:endParaRPr lang="en-US" sz="3200" dirty="0">
              <a:ea typeface="Segoe UI Black" panose="020B0A02040204020203" pitchFamily="34" charset="0"/>
              <a:cs typeface="Calibri" panose="020F0502020204030204"/>
            </a:endParaRPr>
          </a:p>
          <a:p>
            <a:pPr>
              <a:lnSpc>
                <a:spcPct val="90000"/>
              </a:lnSpc>
              <a:spcBef>
                <a:spcPct val="0"/>
              </a:spcBef>
              <a:spcAft>
                <a:spcPts val="600"/>
              </a:spcAft>
            </a:pPr>
            <a:endParaRPr lang="en-US" sz="3600" dirty="0">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3232642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drawing, sketch, illustration, flower&#10;&#10;Description automatically generated">
            <a:extLst>
              <a:ext uri="{FF2B5EF4-FFF2-40B4-BE49-F238E27FC236}">
                <a16:creationId xmlns:a16="http://schemas.microsoft.com/office/drawing/2014/main" id="{A40268A4-0D71-EC52-FE7A-2976AC790558}"/>
              </a:ext>
            </a:extLst>
          </p:cNvPr>
          <p:cNvPicPr>
            <a:picLocks noChangeAspect="1"/>
          </p:cNvPicPr>
          <p:nvPr/>
        </p:nvPicPr>
        <p:blipFill rotWithShape="1">
          <a:blip r:embed="rId3">
            <a:extLst>
              <a:ext uri="{28A0092B-C50C-407E-A947-70E740481C1C}">
                <a14:useLocalDpi xmlns:a14="http://schemas.microsoft.com/office/drawing/2010/main" val="0"/>
              </a:ext>
            </a:extLst>
          </a:blip>
          <a:srcRect l="48960" t="31482" r="4437"/>
          <a:stretch/>
        </p:blipFill>
        <p:spPr>
          <a:xfrm>
            <a:off x="5028797" y="0"/>
            <a:ext cx="7480703" cy="6858000"/>
          </a:xfrm>
          <a:prstGeom prst="rect">
            <a:avLst/>
          </a:prstGeom>
        </p:spPr>
      </p:pic>
      <p:sp>
        <p:nvSpPr>
          <p:cNvPr id="9" name="TextBox 8">
            <a:extLst>
              <a:ext uri="{FF2B5EF4-FFF2-40B4-BE49-F238E27FC236}">
                <a16:creationId xmlns:a16="http://schemas.microsoft.com/office/drawing/2014/main" id="{7F7B8335-FB23-D214-151E-0F8F36F63D56}"/>
              </a:ext>
            </a:extLst>
          </p:cNvPr>
          <p:cNvSpPr txBox="1"/>
          <p:nvPr/>
        </p:nvSpPr>
        <p:spPr>
          <a:xfrm>
            <a:off x="314325" y="252256"/>
            <a:ext cx="5499847" cy="6448582"/>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3800" b="1" dirty="0">
                <a:latin typeface="Segoe UI Black"/>
                <a:ea typeface="Segoe UI Black"/>
                <a:cs typeface="+mj-cs"/>
              </a:rPr>
              <a:t>How do you feel?</a:t>
            </a:r>
          </a:p>
          <a:p>
            <a:pPr>
              <a:lnSpc>
                <a:spcPct val="90000"/>
              </a:lnSpc>
              <a:spcBef>
                <a:spcPct val="0"/>
              </a:spcBef>
              <a:spcAft>
                <a:spcPts val="600"/>
              </a:spcAft>
            </a:pPr>
            <a:endParaRPr lang="en-US" sz="3600" b="1" dirty="0">
              <a:ea typeface="Segoe UI Black" panose="020B0A02040204020203" pitchFamily="34" charset="0"/>
              <a:cs typeface="+mj-cs"/>
            </a:endParaRPr>
          </a:p>
          <a:p>
            <a:pPr>
              <a:spcBef>
                <a:spcPct val="0"/>
              </a:spcBef>
              <a:spcAft>
                <a:spcPts val="600"/>
              </a:spcAft>
            </a:pPr>
            <a:r>
              <a:rPr lang="en-US" sz="3600" dirty="0">
                <a:ea typeface="Segoe UI Black" panose="020B0A02040204020203" pitchFamily="34" charset="0"/>
                <a:cs typeface="+mj-cs"/>
              </a:rPr>
              <a:t>THINK about: </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Your emotions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What you remember</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What the weather is like</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Textures in nature</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How nature can influence your mood</a:t>
            </a:r>
            <a:endParaRPr lang="en-US" sz="3600" dirty="0">
              <a:ea typeface="Segoe UI Black" panose="020B0A02040204020203" pitchFamily="34" charset="0"/>
              <a:cs typeface="Calibri" panose="020F0502020204030204"/>
            </a:endParaRPr>
          </a:p>
          <a:p>
            <a:pPr>
              <a:lnSpc>
                <a:spcPct val="90000"/>
              </a:lnSpc>
              <a:spcBef>
                <a:spcPct val="0"/>
              </a:spcBef>
              <a:spcAft>
                <a:spcPts val="600"/>
              </a:spcAft>
            </a:pPr>
            <a:endParaRPr lang="en-US" sz="3600" dirty="0">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1752346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B8E6E97-68DE-EC4D-1DCF-D8E89EC61F0E}"/>
              </a:ext>
            </a:extLst>
          </p:cNvPr>
          <p:cNvGrpSpPr/>
          <p:nvPr/>
        </p:nvGrpSpPr>
        <p:grpSpPr>
          <a:xfrm>
            <a:off x="2778664" y="0"/>
            <a:ext cx="9499599" cy="6858000"/>
            <a:chOff x="2692400" y="0"/>
            <a:chExt cx="9499599" cy="6858000"/>
          </a:xfrm>
        </p:grpSpPr>
        <p:pic>
          <p:nvPicPr>
            <p:cNvPr id="9" name="Picture 8" descr="A close-up of a hand holding a raspberry&#10;&#10;Description automatically generated">
              <a:extLst>
                <a:ext uri="{FF2B5EF4-FFF2-40B4-BE49-F238E27FC236}">
                  <a16:creationId xmlns:a16="http://schemas.microsoft.com/office/drawing/2014/main" id="{3E1C6D6F-398A-1B38-8212-F7D6BCB1B340}"/>
                </a:ext>
              </a:extLst>
            </p:cNvPr>
            <p:cNvPicPr>
              <a:picLocks noChangeAspect="1"/>
            </p:cNvPicPr>
            <p:nvPr/>
          </p:nvPicPr>
          <p:blipFill rotWithShape="1">
            <a:blip r:embed="rId3">
              <a:extLst>
                <a:ext uri="{28A0092B-C50C-407E-A947-70E740481C1C}">
                  <a14:useLocalDpi xmlns:a14="http://schemas.microsoft.com/office/drawing/2010/main" val="0"/>
                </a:ext>
              </a:extLst>
            </a:blip>
            <a:srcRect l="6281" r="9228"/>
            <a:stretch/>
          </p:blipFill>
          <p:spPr>
            <a:xfrm flipH="1">
              <a:off x="2980666" y="0"/>
              <a:ext cx="9211333" cy="6858000"/>
            </a:xfrm>
            <a:prstGeom prst="rect">
              <a:avLst/>
            </a:prstGeom>
          </p:spPr>
        </p:pic>
        <p:sp>
          <p:nvSpPr>
            <p:cNvPr id="10" name="Rectangle 9">
              <a:extLst>
                <a:ext uri="{FF2B5EF4-FFF2-40B4-BE49-F238E27FC236}">
                  <a16:creationId xmlns:a16="http://schemas.microsoft.com/office/drawing/2014/main" id="{F2790E38-A0D4-79B8-6EF9-0DA545FA4C8B}"/>
                </a:ext>
              </a:extLst>
            </p:cNvPr>
            <p:cNvSpPr/>
            <p:nvPr/>
          </p:nvSpPr>
          <p:spPr>
            <a:xfrm>
              <a:off x="2692400" y="252256"/>
              <a:ext cx="1739900" cy="2071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DB8ECD2-5C3B-2BCF-6BB0-FC614C9A23A9}"/>
              </a:ext>
            </a:extLst>
          </p:cNvPr>
          <p:cNvSpPr txBox="1"/>
          <p:nvPr/>
        </p:nvSpPr>
        <p:spPr>
          <a:xfrm>
            <a:off x="314325" y="252256"/>
            <a:ext cx="5499847" cy="6448582"/>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3800" b="1" dirty="0">
                <a:latin typeface="Segoe UI Black"/>
                <a:ea typeface="Segoe UI Black"/>
                <a:cs typeface="+mj-cs"/>
              </a:rPr>
              <a:t>What do you smell or taste?</a:t>
            </a:r>
          </a:p>
          <a:p>
            <a:pPr>
              <a:lnSpc>
                <a:spcPct val="90000"/>
              </a:lnSpc>
              <a:spcBef>
                <a:spcPct val="0"/>
              </a:spcBef>
              <a:spcAft>
                <a:spcPts val="600"/>
              </a:spcAft>
            </a:pPr>
            <a:endParaRPr lang="en-US" sz="3600" b="1" dirty="0">
              <a:ea typeface="Segoe UI Black" panose="020B0A02040204020203" pitchFamily="34" charset="0"/>
              <a:cs typeface="+mj-cs"/>
            </a:endParaRPr>
          </a:p>
          <a:p>
            <a:pPr>
              <a:spcBef>
                <a:spcPct val="0"/>
              </a:spcBef>
              <a:spcAft>
                <a:spcPts val="600"/>
              </a:spcAft>
            </a:pPr>
            <a:r>
              <a:rPr lang="en-US" sz="3600" dirty="0">
                <a:ea typeface="Segoe UI Black" panose="020B0A02040204020203" pitchFamily="34" charset="0"/>
                <a:cs typeface="+mj-cs"/>
              </a:rPr>
              <a:t>PAY ATTENTION to: </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Blooming flowers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What the air smells like</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Fruiting plants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Colors that remind you of flavors</a:t>
            </a:r>
            <a:endParaRPr lang="en-US" sz="3600" dirty="0">
              <a:ea typeface="Segoe UI Black" panose="020B0A02040204020203" pitchFamily="34" charset="0"/>
              <a:cs typeface="Calibri" panose="020F0502020204030204"/>
            </a:endParaRPr>
          </a:p>
          <a:p>
            <a:pPr>
              <a:lnSpc>
                <a:spcPct val="90000"/>
              </a:lnSpc>
              <a:spcBef>
                <a:spcPct val="0"/>
              </a:spcBef>
              <a:spcAft>
                <a:spcPts val="600"/>
              </a:spcAft>
            </a:pPr>
            <a:endParaRPr lang="en-US" sz="3600" dirty="0">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3241002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 2">
            <a:extLst>
              <a:ext uri="{FF2B5EF4-FFF2-40B4-BE49-F238E27FC236}">
                <a16:creationId xmlns:a16="http://schemas.microsoft.com/office/drawing/2014/main" id="{20EF1DA2-FCDB-4FAD-A9B4-C11ECD2CA3EE}"/>
              </a:ext>
            </a:extLst>
          </p:cNvPr>
          <p:cNvSpPr txBox="1"/>
          <p:nvPr/>
        </p:nvSpPr>
        <p:spPr>
          <a:xfrm>
            <a:off x="579621" y="470130"/>
            <a:ext cx="6310859" cy="1200329"/>
          </a:xfrm>
          <a:prstGeom prst="rect">
            <a:avLst/>
          </a:prstGeom>
          <a:noFill/>
        </p:spPr>
        <p:txBody>
          <a:bodyPr wrap="square" rtlCol="0">
            <a:spAutoFit/>
          </a:bodyPr>
          <a:lstStyle/>
          <a:p>
            <a:r>
              <a:rPr lang="en-US" sz="3600" dirty="0">
                <a:latin typeface="Segoe UI Black" panose="020B0A02040204020203" pitchFamily="34" charset="0"/>
                <a:ea typeface="Segoe UI Black" panose="020B0A02040204020203" pitchFamily="34" charset="0"/>
              </a:rPr>
              <a:t>Using Lines </a:t>
            </a:r>
          </a:p>
          <a:p>
            <a:r>
              <a:rPr lang="en-US" sz="3600" dirty="0">
                <a:latin typeface="Segoe UI Black" panose="020B0A02040204020203" pitchFamily="34" charset="0"/>
                <a:ea typeface="Segoe UI Black" panose="020B0A02040204020203" pitchFamily="34" charset="0"/>
              </a:rPr>
              <a:t>and Shapes</a:t>
            </a:r>
          </a:p>
        </p:txBody>
      </p:sp>
      <p:sp>
        <p:nvSpPr>
          <p:cNvPr id="3" name="TextBox 2" descr=" 3">
            <a:extLst>
              <a:ext uri="{FF2B5EF4-FFF2-40B4-BE49-F238E27FC236}">
                <a16:creationId xmlns:a16="http://schemas.microsoft.com/office/drawing/2014/main" id="{7FF06034-6FF7-46D2-AFD6-4AAF73EF5502}"/>
              </a:ext>
            </a:extLst>
          </p:cNvPr>
          <p:cNvSpPr txBox="1"/>
          <p:nvPr/>
        </p:nvSpPr>
        <p:spPr>
          <a:xfrm>
            <a:off x="274821" y="1902797"/>
            <a:ext cx="4157271" cy="4955203"/>
          </a:xfrm>
          <a:prstGeom prst="rect">
            <a:avLst/>
          </a:prstGeom>
          <a:noFill/>
        </p:spPr>
        <p:txBody>
          <a:bodyPr wrap="square" rtlCol="0">
            <a:spAutoFit/>
          </a:bodyPr>
          <a:lstStyle/>
          <a:p>
            <a:pPr marL="342900" indent="-342900">
              <a:buFont typeface="Arial" panose="020B0604020202020204" pitchFamily="34" charset="0"/>
              <a:buChar char="•"/>
            </a:pPr>
            <a:r>
              <a:rPr lang="en-US" sz="2800" dirty="0"/>
              <a:t>Lines become shapes, and shapes become things.</a:t>
            </a:r>
          </a:p>
          <a:p>
            <a:endParaRPr lang="en-US" sz="2800" dirty="0"/>
          </a:p>
          <a:p>
            <a:pPr marL="342900" indent="-342900">
              <a:buFont typeface="Arial" panose="020B0604020202020204" pitchFamily="34" charset="0"/>
              <a:buChar char="•"/>
            </a:pPr>
            <a:r>
              <a:rPr lang="en-US" sz="2800" dirty="0"/>
              <a:t>Simplify what you see – break it down into shapes that you recognize.</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Lines can be expressive.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15" name="Group 14" descr=" 15">
            <a:extLst>
              <a:ext uri="{FF2B5EF4-FFF2-40B4-BE49-F238E27FC236}">
                <a16:creationId xmlns:a16="http://schemas.microsoft.com/office/drawing/2014/main" id="{F280B472-A959-4FE0-8BBC-63B8DFD8638F}"/>
              </a:ext>
            </a:extLst>
          </p:cNvPr>
          <p:cNvGrpSpPr/>
          <p:nvPr/>
        </p:nvGrpSpPr>
        <p:grpSpPr>
          <a:xfrm>
            <a:off x="4811844" y="234505"/>
            <a:ext cx="7105335" cy="6388990"/>
            <a:chOff x="4811844" y="234505"/>
            <a:chExt cx="7105335" cy="6388990"/>
          </a:xfrm>
        </p:grpSpPr>
        <p:pic>
          <p:nvPicPr>
            <p:cNvPr id="6" name="Picture 5" descr="A picture containing text&#10;&#10;Description automatically generated">
              <a:extLst>
                <a:ext uri="{FF2B5EF4-FFF2-40B4-BE49-F238E27FC236}">
                  <a16:creationId xmlns:a16="http://schemas.microsoft.com/office/drawing/2014/main" id="{A2B8EE1D-41AC-4616-A1AD-8713C4B574FF}"/>
                </a:ext>
              </a:extLst>
            </p:cNvPr>
            <p:cNvPicPr>
              <a:picLocks noChangeAspect="1"/>
            </p:cNvPicPr>
            <p:nvPr/>
          </p:nvPicPr>
          <p:blipFill rotWithShape="1">
            <a:blip r:embed="rId3">
              <a:extLst>
                <a:ext uri="{28A0092B-C50C-407E-A947-70E740481C1C}">
                  <a14:useLocalDpi xmlns:a14="http://schemas.microsoft.com/office/drawing/2010/main" val="0"/>
                </a:ext>
              </a:extLst>
            </a:blip>
            <a:srcRect r="3878"/>
            <a:stretch/>
          </p:blipFill>
          <p:spPr>
            <a:xfrm>
              <a:off x="4811844" y="234505"/>
              <a:ext cx="4157271" cy="31330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D3E7A3E-E253-4940-91F0-355AD0231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341" y="3809029"/>
              <a:ext cx="3550393" cy="2814466"/>
            </a:xfrm>
            <a:prstGeom prst="rect">
              <a:avLst/>
            </a:prstGeom>
          </p:spPr>
        </p:pic>
        <p:pic>
          <p:nvPicPr>
            <p:cNvPr id="10" name="Picture 9">
              <a:extLst>
                <a:ext uri="{FF2B5EF4-FFF2-40B4-BE49-F238E27FC236}">
                  <a16:creationId xmlns:a16="http://schemas.microsoft.com/office/drawing/2014/main" id="{D0D20099-E50D-46C3-A136-3294F922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2368" y="2665028"/>
              <a:ext cx="4004811" cy="2288002"/>
            </a:xfrm>
            <a:prstGeom prst="rect">
              <a:avLst/>
            </a:prstGeom>
          </p:spPr>
        </p:pic>
      </p:grpSp>
    </p:spTree>
    <p:extLst>
      <p:ext uri="{BB962C8B-B14F-4D97-AF65-F5344CB8AC3E}">
        <p14:creationId xmlns:p14="http://schemas.microsoft.com/office/powerpoint/2010/main" val="22678721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21" ma:contentTypeDescription="Create a new document." ma:contentTypeScope="" ma:versionID="2729b8b7499e50d737ce985199fbccaf">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20e520c0bb8603726965b5b20d74e0ed"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element name="_Flow_SignoffStatus" ma:index="25" nillable="true" ma:displayName="Sign-off status" ma:internalName="Sign_x002d_off_x0020_status">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_Flow_SignoffStatus xmlns="d473919b-ebf4-4f0d-8e45-3095723b31a9" xsi:nil="true"/>
  </documentManagement>
</p:properties>
</file>

<file path=customXml/itemProps1.xml><?xml version="1.0" encoding="utf-8"?>
<ds:datastoreItem xmlns:ds="http://schemas.openxmlformats.org/officeDocument/2006/customXml" ds:itemID="{B7868B04-A460-475E-BB62-FA9C38B21313}">
  <ds:schemaRefs>
    <ds:schemaRef ds:uri="http://schemas.microsoft.com/sharepoint/v3/contenttype/forms"/>
  </ds:schemaRefs>
</ds:datastoreItem>
</file>

<file path=customXml/itemProps2.xml><?xml version="1.0" encoding="utf-8"?>
<ds:datastoreItem xmlns:ds="http://schemas.openxmlformats.org/officeDocument/2006/customXml" ds:itemID="{A5DE010E-125F-4435-A006-C3E638035736}"/>
</file>

<file path=customXml/itemProps3.xml><?xml version="1.0" encoding="utf-8"?>
<ds:datastoreItem xmlns:ds="http://schemas.openxmlformats.org/officeDocument/2006/customXml" ds:itemID="{28CE7F1A-C694-49AF-B800-AFE64016772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4965e87-5ece-45cc-a601-74006cb3a4e0"/>
    <ds:schemaRef ds:uri="http://purl.org/dc/elements/1.1/"/>
    <ds:schemaRef ds:uri="http://schemas.microsoft.com/office/2006/metadata/properties"/>
    <ds:schemaRef ds:uri="d473919b-ebf4-4f0d-8e45-3095723b31a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947</TotalTime>
  <Words>2976</Words>
  <Application>Microsoft Office PowerPoint</Application>
  <PresentationFormat>Widescreen</PresentationFormat>
  <Paragraphs>202</Paragraphs>
  <Slides>18</Slides>
  <Notes>18</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office theme</vt:lpstr>
      <vt:lpstr>Introduction to NATURE JOURNALING  Connecting to nature through art and observation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NATURE JOURNALING  Connecting to nature through art and observation</dc:title>
  <dc:creator>Donnamarie Richmond</dc:creator>
  <cp:lastModifiedBy>Donnamarie Richmond</cp:lastModifiedBy>
  <cp:revision>62</cp:revision>
  <dcterms:created xsi:type="dcterms:W3CDTF">2021-08-05T18:01:16Z</dcterms:created>
  <dcterms:modified xsi:type="dcterms:W3CDTF">2023-09-11T22:45:36Z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