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8"/>
  </p:notesMasterIdLst>
  <p:handoutMasterIdLst>
    <p:handoutMasterId r:id="rId19"/>
  </p:handoutMasterIdLst>
  <p:sldIdLst>
    <p:sldId id="257" r:id="rId6"/>
    <p:sldId id="267" r:id="rId7"/>
    <p:sldId id="259" r:id="rId8"/>
    <p:sldId id="275" r:id="rId9"/>
    <p:sldId id="264" r:id="rId10"/>
    <p:sldId id="271" r:id="rId11"/>
    <p:sldId id="273" r:id="rId12"/>
    <p:sldId id="274" r:id="rId13"/>
    <p:sldId id="266" r:id="rId14"/>
    <p:sldId id="269" r:id="rId15"/>
    <p:sldId id="268"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FAAA96-743B-CA40-8715-17D50291A796}" v="1" dt="2023-01-06T18:45:54.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77" autoAdjust="0"/>
  </p:normalViewPr>
  <p:slideViewPr>
    <p:cSldViewPr snapToGrid="0">
      <p:cViewPr varScale="1">
        <p:scale>
          <a:sx n="60" d="100"/>
          <a:sy n="60" d="100"/>
        </p:scale>
        <p:origin x="1522" y="53"/>
      </p:cViewPr>
      <p:guideLst/>
    </p:cSldViewPr>
  </p:slideViewPr>
  <p:notesTextViewPr>
    <p:cViewPr>
      <p:scale>
        <a:sx n="100" d="100"/>
        <a:sy n="100" d="100"/>
      </p:scale>
      <p:origin x="0" y="-30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docChgLst>
    <pc:chgData name="Donnamarie Richmond" userId="S::drichmond@naplesgarden.org::ddb30843-d6ff-4536-8714-330f167a1996" providerId="AD" clId="Web-{349BC9E1-BBF7-E67C-04AC-3A3F68F2F082}"/>
    <pc:docChg chg="modSld">
      <pc:chgData name="Donnamarie Richmond" userId="S::drichmond@naplesgarden.org::ddb30843-d6ff-4536-8714-330f167a1996" providerId="AD" clId="Web-{349BC9E1-BBF7-E67C-04AC-3A3F68F2F082}" dt="2021-08-30T13:51:23.337" v="49" actId="20577"/>
      <pc:docMkLst>
        <pc:docMk/>
      </pc:docMkLst>
      <pc:sldChg chg="modSp">
        <pc:chgData name="Donnamarie Richmond" userId="S::drichmond@naplesgarden.org::ddb30843-d6ff-4536-8714-330f167a1996" providerId="AD" clId="Web-{349BC9E1-BBF7-E67C-04AC-3A3F68F2F082}" dt="2021-08-30T13:51:23.337" v="49" actId="20577"/>
        <pc:sldMkLst>
          <pc:docMk/>
          <pc:sldMk cId="4127083551" sldId="260"/>
        </pc:sldMkLst>
        <pc:spChg chg="mod">
          <ac:chgData name="Donnamarie Richmond" userId="S::drichmond@naplesgarden.org::ddb30843-d6ff-4536-8714-330f167a1996" providerId="AD" clId="Web-{349BC9E1-BBF7-E67C-04AC-3A3F68F2F082}" dt="2021-08-30T13:51:23.337" v="49" actId="20577"/>
          <ac:spMkLst>
            <pc:docMk/>
            <pc:sldMk cId="4127083551" sldId="260"/>
            <ac:spMk id="5" creationId="{CD97F7A3-75AD-4C6B-AE0C-909CF789A553}"/>
          </ac:spMkLst>
        </pc:spChg>
      </pc:sldChg>
      <pc:sldChg chg="modNotes">
        <pc:chgData name="Donnamarie Richmond" userId="S::drichmond@naplesgarden.org::ddb30843-d6ff-4536-8714-330f167a1996" providerId="AD" clId="Web-{349BC9E1-BBF7-E67C-04AC-3A3F68F2F082}" dt="2021-08-30T13:49:17.630" v="1"/>
        <pc:sldMkLst>
          <pc:docMk/>
          <pc:sldMk cId="3179764573" sldId="261"/>
        </pc:sldMkLst>
      </pc:sldChg>
    </pc:docChg>
  </pc:docChgLst>
  <pc:docChgLst>
    <pc:chgData name="Donnamarie Richmond" userId="ddb30843-d6ff-4536-8714-330f167a1996" providerId="ADAL" clId="{6FA2C248-4BCD-4A1F-8FCE-B6009FA33B95}"/>
    <pc:docChg chg="undo custSel addSld delSld modSld sldOrd delMainMaster">
      <pc:chgData name="Donnamarie Richmond" userId="ddb30843-d6ff-4536-8714-330f167a1996" providerId="ADAL" clId="{6FA2C248-4BCD-4A1F-8FCE-B6009FA33B95}" dt="2021-09-16T13:17:04.428" v="6571"/>
      <pc:docMkLst>
        <pc:docMk/>
      </pc:docMkLst>
      <pc:sldChg chg="del">
        <pc:chgData name="Donnamarie Richmond" userId="ddb30843-d6ff-4536-8714-330f167a1996" providerId="ADAL" clId="{6FA2C248-4BCD-4A1F-8FCE-B6009FA33B95}" dt="2021-08-27T14:19:27.724" v="0" actId="47"/>
        <pc:sldMkLst>
          <pc:docMk/>
          <pc:sldMk cId="109857222" sldId="256"/>
        </pc:sldMkLst>
      </pc:sldChg>
      <pc:sldChg chg="addSp modSp mod setBg modNotesTx">
        <pc:chgData name="Donnamarie Richmond" userId="ddb30843-d6ff-4536-8714-330f167a1996" providerId="ADAL" clId="{6FA2C248-4BCD-4A1F-8FCE-B6009FA33B95}" dt="2021-09-02T14:54:17.747" v="5415" actId="20577"/>
        <pc:sldMkLst>
          <pc:docMk/>
          <pc:sldMk cId="4132429139" sldId="259"/>
        </pc:sldMkLst>
        <pc:spChg chg="mod">
          <ac:chgData name="Donnamarie Richmond" userId="ddb30843-d6ff-4536-8714-330f167a1996" providerId="ADAL" clId="{6FA2C248-4BCD-4A1F-8FCE-B6009FA33B95}" dt="2021-09-02T14:50:05.188" v="4958" actId="255"/>
          <ac:spMkLst>
            <pc:docMk/>
            <pc:sldMk cId="4132429139" sldId="259"/>
            <ac:spMk id="2" creationId="{ADCB552C-D5DE-4A86-917C-65F27F640EFC}"/>
          </ac:spMkLst>
        </pc:spChg>
        <pc:spChg chg="ord">
          <ac:chgData name="Donnamarie Richmond" userId="ddb30843-d6ff-4536-8714-330f167a1996" providerId="ADAL" clId="{6FA2C248-4BCD-4A1F-8FCE-B6009FA33B95}" dt="2021-09-02T14:47:13.259" v="4951" actId="26606"/>
          <ac:spMkLst>
            <pc:docMk/>
            <pc:sldMk cId="4132429139" sldId="259"/>
            <ac:spMk id="6" creationId="{B8B2FCC1-CB8E-41C5-925E-A4FDEC329081}"/>
          </ac:spMkLst>
        </pc:spChg>
        <pc:spChg chg="add mod">
          <ac:chgData name="Donnamarie Richmond" userId="ddb30843-d6ff-4536-8714-330f167a1996" providerId="ADAL" clId="{6FA2C248-4BCD-4A1F-8FCE-B6009FA33B95}" dt="2021-09-02T14:51:00.510" v="4995" actId="1076"/>
          <ac:spMkLst>
            <pc:docMk/>
            <pc:sldMk cId="4132429139" sldId="259"/>
            <ac:spMk id="14" creationId="{3C606875-3F7C-43DF-840E-39F01B15D0B8}"/>
          </ac:spMkLst>
        </pc:spChg>
        <pc:spChg chg="add">
          <ac:chgData name="Donnamarie Richmond" userId="ddb30843-d6ff-4536-8714-330f167a1996" providerId="ADAL" clId="{6FA2C248-4BCD-4A1F-8FCE-B6009FA33B95}" dt="2021-09-02T14:47:13.259" v="4951" actId="26606"/>
          <ac:spMkLst>
            <pc:docMk/>
            <pc:sldMk cId="4132429139" sldId="259"/>
            <ac:spMk id="18" creationId="{928F64C6-FE22-4FC1-A763-DFCC514811BD}"/>
          </ac:spMkLst>
        </pc:spChg>
        <pc:picChg chg="add mod ord">
          <ac:chgData name="Donnamarie Richmond" userId="ddb30843-d6ff-4536-8714-330f167a1996" providerId="ADAL" clId="{6FA2C248-4BCD-4A1F-8FCE-B6009FA33B95}" dt="2021-09-02T14:47:13.259" v="4951" actId="26606"/>
          <ac:picMkLst>
            <pc:docMk/>
            <pc:sldMk cId="4132429139" sldId="259"/>
            <ac:picMk id="4" creationId="{2BDDD8D0-14E4-485F-80D5-855A54FA3D7A}"/>
          </ac:picMkLst>
        </pc:picChg>
        <pc:picChg chg="add mod ord">
          <ac:chgData name="Donnamarie Richmond" userId="ddb30843-d6ff-4536-8714-330f167a1996" providerId="ADAL" clId="{6FA2C248-4BCD-4A1F-8FCE-B6009FA33B95}" dt="2021-09-02T14:47:13.259" v="4951" actId="26606"/>
          <ac:picMkLst>
            <pc:docMk/>
            <pc:sldMk cId="4132429139" sldId="259"/>
            <ac:picMk id="7" creationId="{B43F9A50-E9D4-47F3-AD6A-DFC08EAEFD3E}"/>
          </ac:picMkLst>
        </pc:picChg>
        <pc:picChg chg="add mod ord">
          <ac:chgData name="Donnamarie Richmond" userId="ddb30843-d6ff-4536-8714-330f167a1996" providerId="ADAL" clId="{6FA2C248-4BCD-4A1F-8FCE-B6009FA33B95}" dt="2021-09-02T14:47:13.259" v="4951" actId="26606"/>
          <ac:picMkLst>
            <pc:docMk/>
            <pc:sldMk cId="4132429139" sldId="259"/>
            <ac:picMk id="9" creationId="{56137DC5-88B4-4C76-A74B-4F12066713D0}"/>
          </ac:picMkLst>
        </pc:picChg>
        <pc:picChg chg="add mod">
          <ac:chgData name="Donnamarie Richmond" userId="ddb30843-d6ff-4536-8714-330f167a1996" providerId="ADAL" clId="{6FA2C248-4BCD-4A1F-8FCE-B6009FA33B95}" dt="2021-09-02T14:47:13.259" v="4951" actId="26606"/>
          <ac:picMkLst>
            <pc:docMk/>
            <pc:sldMk cId="4132429139" sldId="259"/>
            <ac:picMk id="11" creationId="{312F97D6-A13C-49D1-8A13-86454A36BBBC}"/>
          </ac:picMkLst>
        </pc:picChg>
        <pc:picChg chg="add mod">
          <ac:chgData name="Donnamarie Richmond" userId="ddb30843-d6ff-4536-8714-330f167a1996" providerId="ADAL" clId="{6FA2C248-4BCD-4A1F-8FCE-B6009FA33B95}" dt="2021-09-02T14:47:13.259" v="4951" actId="26606"/>
          <ac:picMkLst>
            <pc:docMk/>
            <pc:sldMk cId="4132429139" sldId="259"/>
            <ac:picMk id="13" creationId="{89F7966A-7330-4B51-BB10-B084CC79CACF}"/>
          </ac:picMkLst>
        </pc:picChg>
        <pc:cxnChg chg="add">
          <ac:chgData name="Donnamarie Richmond" userId="ddb30843-d6ff-4536-8714-330f167a1996" providerId="ADAL" clId="{6FA2C248-4BCD-4A1F-8FCE-B6009FA33B95}" dt="2021-09-02T14:47:13.259" v="4951" actId="26606"/>
          <ac:cxnSpMkLst>
            <pc:docMk/>
            <pc:sldMk cId="4132429139" sldId="259"/>
            <ac:cxnSpMk id="20" creationId="{5C34627B-48E6-4F4D-B843-97717A86B490}"/>
          </ac:cxnSpMkLst>
        </pc:cxnChg>
      </pc:sldChg>
      <pc:sldChg chg="del">
        <pc:chgData name="Donnamarie Richmond" userId="ddb30843-d6ff-4536-8714-330f167a1996" providerId="ADAL" clId="{6FA2C248-4BCD-4A1F-8FCE-B6009FA33B95}" dt="2021-09-01T17:19:20.752" v="4938" actId="47"/>
        <pc:sldMkLst>
          <pc:docMk/>
          <pc:sldMk cId="4127083551" sldId="260"/>
        </pc:sldMkLst>
      </pc:sldChg>
      <pc:sldChg chg="delSp modSp del mod">
        <pc:chgData name="Donnamarie Richmond" userId="ddb30843-d6ff-4536-8714-330f167a1996" providerId="ADAL" clId="{6FA2C248-4BCD-4A1F-8FCE-B6009FA33B95}" dt="2021-09-08T01:25:26.578" v="5430" actId="47"/>
        <pc:sldMkLst>
          <pc:docMk/>
          <pc:sldMk cId="3179764573" sldId="261"/>
        </pc:sldMkLst>
        <pc:spChg chg="mod">
          <ac:chgData name="Donnamarie Richmond" userId="ddb30843-d6ff-4536-8714-330f167a1996" providerId="ADAL" clId="{6FA2C248-4BCD-4A1F-8FCE-B6009FA33B95}" dt="2021-08-27T15:34:20.691" v="536" actId="1076"/>
          <ac:spMkLst>
            <pc:docMk/>
            <pc:sldMk cId="3179764573" sldId="261"/>
            <ac:spMk id="2" creationId="{1583C03A-2BAB-40DC-A9C1-785593F37E94}"/>
          </ac:spMkLst>
        </pc:spChg>
        <pc:spChg chg="mod">
          <ac:chgData name="Donnamarie Richmond" userId="ddb30843-d6ff-4536-8714-330f167a1996" providerId="ADAL" clId="{6FA2C248-4BCD-4A1F-8FCE-B6009FA33B95}" dt="2021-09-01T16:43:53.470" v="2059" actId="20577"/>
          <ac:spMkLst>
            <pc:docMk/>
            <pc:sldMk cId="3179764573" sldId="261"/>
            <ac:spMk id="7" creationId="{33A91D73-1F87-4506-B257-8CA02FA4C478}"/>
          </ac:spMkLst>
        </pc:spChg>
        <pc:picChg chg="del">
          <ac:chgData name="Donnamarie Richmond" userId="ddb30843-d6ff-4536-8714-330f167a1996" providerId="ADAL" clId="{6FA2C248-4BCD-4A1F-8FCE-B6009FA33B95}" dt="2021-08-27T15:34:30.841" v="538" actId="478"/>
          <ac:picMkLst>
            <pc:docMk/>
            <pc:sldMk cId="3179764573" sldId="261"/>
            <ac:picMk id="5" creationId="{CECC6888-162C-48C4-9267-F882F0C8EDAD}"/>
          </ac:picMkLst>
        </pc:picChg>
        <pc:picChg chg="del">
          <ac:chgData name="Donnamarie Richmond" userId="ddb30843-d6ff-4536-8714-330f167a1996" providerId="ADAL" clId="{6FA2C248-4BCD-4A1F-8FCE-B6009FA33B95}" dt="2021-08-27T15:33:48.720" v="523" actId="478"/>
          <ac:picMkLst>
            <pc:docMk/>
            <pc:sldMk cId="3179764573" sldId="261"/>
            <ac:picMk id="9" creationId="{17A4E735-7AC4-437E-B46D-3925B667A6EF}"/>
          </ac:picMkLst>
        </pc:picChg>
      </pc:sldChg>
      <pc:sldChg chg="modSp mod">
        <pc:chgData name="Donnamarie Richmond" userId="ddb30843-d6ff-4536-8714-330f167a1996" providerId="ADAL" clId="{6FA2C248-4BCD-4A1F-8FCE-B6009FA33B95}" dt="2021-09-01T17:18:55.571" v="4928" actId="20577"/>
        <pc:sldMkLst>
          <pc:docMk/>
          <pc:sldMk cId="3251774547" sldId="263"/>
        </pc:sldMkLst>
        <pc:spChg chg="mod">
          <ac:chgData name="Donnamarie Richmond" userId="ddb30843-d6ff-4536-8714-330f167a1996" providerId="ADAL" clId="{6FA2C248-4BCD-4A1F-8FCE-B6009FA33B95}" dt="2021-09-01T17:18:55.571" v="4928" actId="20577"/>
          <ac:spMkLst>
            <pc:docMk/>
            <pc:sldMk cId="3251774547" sldId="263"/>
            <ac:spMk id="5" creationId="{CD97F7A3-75AD-4C6B-AE0C-909CF789A553}"/>
          </ac:spMkLst>
        </pc:spChg>
      </pc:sldChg>
      <pc:sldChg chg="addSp delSp modSp new mod ord modAnim modNotesTx">
        <pc:chgData name="Donnamarie Richmond" userId="ddb30843-d6ff-4536-8714-330f167a1996" providerId="ADAL" clId="{6FA2C248-4BCD-4A1F-8FCE-B6009FA33B95}" dt="2021-09-16T13:17:04.428" v="6571"/>
        <pc:sldMkLst>
          <pc:docMk/>
          <pc:sldMk cId="2545166385" sldId="264"/>
        </pc:sldMkLst>
        <pc:spChg chg="add mod">
          <ac:chgData name="Donnamarie Richmond" userId="ddb30843-d6ff-4536-8714-330f167a1996" providerId="ADAL" clId="{6FA2C248-4BCD-4A1F-8FCE-B6009FA33B95}" dt="2021-09-10T14:10:03.162" v="5950" actId="1076"/>
          <ac:spMkLst>
            <pc:docMk/>
            <pc:sldMk cId="2545166385" sldId="264"/>
            <ac:spMk id="2" creationId="{38C77F12-3CDC-4015-8119-BA2A27277E4E}"/>
          </ac:spMkLst>
        </pc:spChg>
        <pc:spChg chg="add del mod">
          <ac:chgData name="Donnamarie Richmond" userId="ddb30843-d6ff-4536-8714-330f167a1996" providerId="ADAL" clId="{6FA2C248-4BCD-4A1F-8FCE-B6009FA33B95}" dt="2021-09-01T16:45:52.587" v="2079"/>
          <ac:spMkLst>
            <pc:docMk/>
            <pc:sldMk cId="2545166385" sldId="264"/>
            <ac:spMk id="3" creationId="{87872234-6919-40FB-B42D-4D3F5FDC0ED7}"/>
          </ac:spMkLst>
        </pc:spChg>
        <pc:spChg chg="add mod">
          <ac:chgData name="Donnamarie Richmond" userId="ddb30843-d6ff-4536-8714-330f167a1996" providerId="ADAL" clId="{6FA2C248-4BCD-4A1F-8FCE-B6009FA33B95}" dt="2021-09-10T14:10:03.162" v="5950" actId="1076"/>
          <ac:spMkLst>
            <pc:docMk/>
            <pc:sldMk cId="2545166385" sldId="264"/>
            <ac:spMk id="5" creationId="{0C175F68-D643-42FD-B1E4-D2580A397A44}"/>
          </ac:spMkLst>
        </pc:spChg>
        <pc:grpChg chg="add mod">
          <ac:chgData name="Donnamarie Richmond" userId="ddb30843-d6ff-4536-8714-330f167a1996" providerId="ADAL" clId="{6FA2C248-4BCD-4A1F-8FCE-B6009FA33B95}" dt="2021-09-10T19:25:53.538" v="6262" actId="164"/>
          <ac:grpSpMkLst>
            <pc:docMk/>
            <pc:sldMk cId="2545166385" sldId="264"/>
            <ac:grpSpMk id="12" creationId="{BE705E38-2EF4-4A84-B645-2E1EFA2903E5}"/>
          </ac:grpSpMkLst>
        </pc:grpChg>
        <pc:picChg chg="add mod">
          <ac:chgData name="Donnamarie Richmond" userId="ddb30843-d6ff-4536-8714-330f167a1996" providerId="ADAL" clId="{6FA2C248-4BCD-4A1F-8FCE-B6009FA33B95}" dt="2021-09-10T19:25:53.538" v="6262" actId="164"/>
          <ac:picMkLst>
            <pc:docMk/>
            <pc:sldMk cId="2545166385" sldId="264"/>
            <ac:picMk id="4" creationId="{7CD85B66-7B3E-415A-9432-8C37B48C4C95}"/>
          </ac:picMkLst>
        </pc:picChg>
        <pc:picChg chg="add mod">
          <ac:chgData name="Donnamarie Richmond" userId="ddb30843-d6ff-4536-8714-330f167a1996" providerId="ADAL" clId="{6FA2C248-4BCD-4A1F-8FCE-B6009FA33B95}" dt="2021-09-10T19:25:53.538" v="6262" actId="164"/>
          <ac:picMkLst>
            <pc:docMk/>
            <pc:sldMk cId="2545166385" sldId="264"/>
            <ac:picMk id="7" creationId="{98CE1E5F-0D3B-425C-B990-CF6F3CD40171}"/>
          </ac:picMkLst>
        </pc:picChg>
        <pc:picChg chg="add mod">
          <ac:chgData name="Donnamarie Richmond" userId="ddb30843-d6ff-4536-8714-330f167a1996" providerId="ADAL" clId="{6FA2C248-4BCD-4A1F-8FCE-B6009FA33B95}" dt="2021-09-10T19:25:53.538" v="6262" actId="164"/>
          <ac:picMkLst>
            <pc:docMk/>
            <pc:sldMk cId="2545166385" sldId="264"/>
            <ac:picMk id="9" creationId="{9C012BC5-EFC5-4306-B4D8-B2341993B12C}"/>
          </ac:picMkLst>
        </pc:picChg>
        <pc:picChg chg="add mod">
          <ac:chgData name="Donnamarie Richmond" userId="ddb30843-d6ff-4536-8714-330f167a1996" providerId="ADAL" clId="{6FA2C248-4BCD-4A1F-8FCE-B6009FA33B95}" dt="2021-09-10T19:25:53.538" v="6262" actId="164"/>
          <ac:picMkLst>
            <pc:docMk/>
            <pc:sldMk cId="2545166385" sldId="264"/>
            <ac:picMk id="11" creationId="{6E873499-E66E-4A69-9666-B6952780BB79}"/>
          </ac:picMkLst>
        </pc:picChg>
        <pc:picChg chg="add mod">
          <ac:chgData name="Donnamarie Richmond" userId="ddb30843-d6ff-4536-8714-330f167a1996" providerId="ADAL" clId="{6FA2C248-4BCD-4A1F-8FCE-B6009FA33B95}" dt="2021-09-15T14:07:58.725" v="6344" actId="1076"/>
          <ac:picMkLst>
            <pc:docMk/>
            <pc:sldMk cId="2545166385" sldId="264"/>
            <ac:picMk id="14" creationId="{225EC395-48BB-4B22-927B-F62766BE4630}"/>
          </ac:picMkLst>
        </pc:picChg>
        <pc:picChg chg="add mod">
          <ac:chgData name="Donnamarie Richmond" userId="ddb30843-d6ff-4536-8714-330f167a1996" providerId="ADAL" clId="{6FA2C248-4BCD-4A1F-8FCE-B6009FA33B95}" dt="2021-09-15T14:08:00.096" v="6345" actId="1076"/>
          <ac:picMkLst>
            <pc:docMk/>
            <pc:sldMk cId="2545166385" sldId="264"/>
            <ac:picMk id="16" creationId="{A46FEEA1-D880-424C-B3AD-735C375E49E2}"/>
          </ac:picMkLst>
        </pc:picChg>
      </pc:sldChg>
      <pc:sldChg chg="addSp modSp add mod modAnim modNotesTx">
        <pc:chgData name="Donnamarie Richmond" userId="ddb30843-d6ff-4536-8714-330f167a1996" providerId="ADAL" clId="{6FA2C248-4BCD-4A1F-8FCE-B6009FA33B95}" dt="2021-09-16T13:05:25.244" v="6568"/>
        <pc:sldMkLst>
          <pc:docMk/>
          <pc:sldMk cId="3853188811" sldId="265"/>
        </pc:sldMkLst>
        <pc:spChg chg="mod">
          <ac:chgData name="Donnamarie Richmond" userId="ddb30843-d6ff-4536-8714-330f167a1996" providerId="ADAL" clId="{6FA2C248-4BCD-4A1F-8FCE-B6009FA33B95}" dt="2021-09-16T12:58:23.111" v="6461" actId="1037"/>
          <ac:spMkLst>
            <pc:docMk/>
            <pc:sldMk cId="3853188811" sldId="265"/>
            <ac:spMk id="2" creationId="{38C77F12-3CDC-4015-8119-BA2A27277E4E}"/>
          </ac:spMkLst>
        </pc:spChg>
        <pc:spChg chg="add mod">
          <ac:chgData name="Donnamarie Richmond" userId="ddb30843-d6ff-4536-8714-330f167a1996" providerId="ADAL" clId="{6FA2C248-4BCD-4A1F-8FCE-B6009FA33B95}" dt="2021-09-16T12:58:23.111" v="6461" actId="1037"/>
          <ac:spMkLst>
            <pc:docMk/>
            <pc:sldMk cId="3853188811" sldId="265"/>
            <ac:spMk id="3" creationId="{8F3EDB56-525C-4EC7-A1C5-8AF17C45D09A}"/>
          </ac:spMkLst>
        </pc:spChg>
        <pc:spChg chg="add mod">
          <ac:chgData name="Donnamarie Richmond" userId="ddb30843-d6ff-4536-8714-330f167a1996" providerId="ADAL" clId="{6FA2C248-4BCD-4A1F-8FCE-B6009FA33B95}" dt="2021-09-16T13:04:01.420" v="6559" actId="164"/>
          <ac:spMkLst>
            <pc:docMk/>
            <pc:sldMk cId="3853188811" sldId="265"/>
            <ac:spMk id="13" creationId="{8F70A2C7-8E03-4531-A654-91ABAAEEEE77}"/>
          </ac:spMkLst>
        </pc:spChg>
        <pc:spChg chg="add mod">
          <ac:chgData name="Donnamarie Richmond" userId="ddb30843-d6ff-4536-8714-330f167a1996" providerId="ADAL" clId="{6FA2C248-4BCD-4A1F-8FCE-B6009FA33B95}" dt="2021-09-16T13:04:01.420" v="6559" actId="164"/>
          <ac:spMkLst>
            <pc:docMk/>
            <pc:sldMk cId="3853188811" sldId="265"/>
            <ac:spMk id="17" creationId="{588AAB50-DD60-4C42-926D-30220669856A}"/>
          </ac:spMkLst>
        </pc:spChg>
        <pc:spChg chg="add mod">
          <ac:chgData name="Donnamarie Richmond" userId="ddb30843-d6ff-4536-8714-330f167a1996" providerId="ADAL" clId="{6FA2C248-4BCD-4A1F-8FCE-B6009FA33B95}" dt="2021-09-16T13:04:01.420" v="6559" actId="164"/>
          <ac:spMkLst>
            <pc:docMk/>
            <pc:sldMk cId="3853188811" sldId="265"/>
            <ac:spMk id="24" creationId="{1A37A620-3667-4392-97CD-399D2601DD3C}"/>
          </ac:spMkLst>
        </pc:spChg>
        <pc:spChg chg="add mod">
          <ac:chgData name="Donnamarie Richmond" userId="ddb30843-d6ff-4536-8714-330f167a1996" providerId="ADAL" clId="{6FA2C248-4BCD-4A1F-8FCE-B6009FA33B95}" dt="2021-09-16T13:04:01.420" v="6559" actId="164"/>
          <ac:spMkLst>
            <pc:docMk/>
            <pc:sldMk cId="3853188811" sldId="265"/>
            <ac:spMk id="29" creationId="{29C93245-9668-4211-9A0C-2D047764CDC4}"/>
          </ac:spMkLst>
        </pc:spChg>
        <pc:spChg chg="add mod">
          <ac:chgData name="Donnamarie Richmond" userId="ddb30843-d6ff-4536-8714-330f167a1996" providerId="ADAL" clId="{6FA2C248-4BCD-4A1F-8FCE-B6009FA33B95}" dt="2021-09-16T13:04:01.420" v="6559" actId="164"/>
          <ac:spMkLst>
            <pc:docMk/>
            <pc:sldMk cId="3853188811" sldId="265"/>
            <ac:spMk id="34" creationId="{F3D79025-0CB0-4527-97C5-B2011498B871}"/>
          </ac:spMkLst>
        </pc:spChg>
        <pc:grpChg chg="add mod ord">
          <ac:chgData name="Donnamarie Richmond" userId="ddb30843-d6ff-4536-8714-330f167a1996" providerId="ADAL" clId="{6FA2C248-4BCD-4A1F-8FCE-B6009FA33B95}" dt="2021-09-16T13:05:15.546" v="6566" actId="167"/>
          <ac:grpSpMkLst>
            <pc:docMk/>
            <pc:sldMk cId="3853188811" sldId="265"/>
            <ac:grpSpMk id="37" creationId="{0DEEC4BD-B99D-4623-A7E5-52527ADD2741}"/>
          </ac:grpSpMkLst>
        </pc:grpChg>
        <pc:picChg chg="add mod modCrop">
          <ac:chgData name="Donnamarie Richmond" userId="ddb30843-d6ff-4536-8714-330f167a1996" providerId="ADAL" clId="{6FA2C248-4BCD-4A1F-8FCE-B6009FA33B95}" dt="2021-09-16T12:58:30.373" v="6462" actId="1076"/>
          <ac:picMkLst>
            <pc:docMk/>
            <pc:sldMk cId="3853188811" sldId="265"/>
            <ac:picMk id="5" creationId="{5B3FB221-464B-4B69-B8D1-6FDCA7D6E46E}"/>
          </ac:picMkLst>
        </pc:picChg>
        <pc:picChg chg="add mod ord modCrop">
          <ac:chgData name="Donnamarie Richmond" userId="ddb30843-d6ff-4536-8714-330f167a1996" providerId="ADAL" clId="{6FA2C248-4BCD-4A1F-8FCE-B6009FA33B95}" dt="2021-09-16T13:05:15.546" v="6566" actId="167"/>
          <ac:picMkLst>
            <pc:docMk/>
            <pc:sldMk cId="3853188811" sldId="265"/>
            <ac:picMk id="6" creationId="{BCA79D4C-2B81-4DCB-B267-7C14BCA85F7F}"/>
          </ac:picMkLst>
        </pc:picChg>
        <pc:picChg chg="add mod modCrop">
          <ac:chgData name="Donnamarie Richmond" userId="ddb30843-d6ff-4536-8714-330f167a1996" providerId="ADAL" clId="{6FA2C248-4BCD-4A1F-8FCE-B6009FA33B95}" dt="2021-09-10T19:30:24.353" v="6315" actId="1076"/>
          <ac:picMkLst>
            <pc:docMk/>
            <pc:sldMk cId="3853188811" sldId="265"/>
            <ac:picMk id="7" creationId="{4F69F93F-E125-4DEF-85B4-72CF63A12B28}"/>
          </ac:picMkLst>
        </pc:picChg>
        <pc:picChg chg="add mod modCrop">
          <ac:chgData name="Donnamarie Richmond" userId="ddb30843-d6ff-4536-8714-330f167a1996" providerId="ADAL" clId="{6FA2C248-4BCD-4A1F-8FCE-B6009FA33B95}" dt="2021-09-10T19:31:00.736" v="6329" actId="1076"/>
          <ac:picMkLst>
            <pc:docMk/>
            <pc:sldMk cId="3853188811" sldId="265"/>
            <ac:picMk id="9" creationId="{5045BCBD-E9A6-46EA-A488-0ABFDF069DF2}"/>
          </ac:picMkLst>
        </pc:picChg>
        <pc:picChg chg="add mod modCrop">
          <ac:chgData name="Donnamarie Richmond" userId="ddb30843-d6ff-4536-8714-330f167a1996" providerId="ADAL" clId="{6FA2C248-4BCD-4A1F-8FCE-B6009FA33B95}" dt="2021-09-10T19:31:03.044" v="6330" actId="1076"/>
          <ac:picMkLst>
            <pc:docMk/>
            <pc:sldMk cId="3853188811" sldId="265"/>
            <ac:picMk id="10" creationId="{19F003A2-84D4-4BC9-9FD1-4D3457A73E7F}"/>
          </ac:picMkLst>
        </pc:picChg>
        <pc:cxnChg chg="add mod">
          <ac:chgData name="Donnamarie Richmond" userId="ddb30843-d6ff-4536-8714-330f167a1996" providerId="ADAL" clId="{6FA2C248-4BCD-4A1F-8FCE-B6009FA33B95}" dt="2021-09-16T13:04:01.420" v="6559" actId="164"/>
          <ac:cxnSpMkLst>
            <pc:docMk/>
            <pc:sldMk cId="3853188811" sldId="265"/>
            <ac:cxnSpMk id="11" creationId="{83F3D9C7-664A-490E-A0B6-834E2B358930}"/>
          </ac:cxnSpMkLst>
        </pc:cxnChg>
        <pc:cxnChg chg="add mod">
          <ac:chgData name="Donnamarie Richmond" userId="ddb30843-d6ff-4536-8714-330f167a1996" providerId="ADAL" clId="{6FA2C248-4BCD-4A1F-8FCE-B6009FA33B95}" dt="2021-09-16T13:04:01.420" v="6559" actId="164"/>
          <ac:cxnSpMkLst>
            <pc:docMk/>
            <pc:sldMk cId="3853188811" sldId="265"/>
            <ac:cxnSpMk id="14" creationId="{A4B5B977-98FD-4515-BEBE-60AE9540A8A5}"/>
          </ac:cxnSpMkLst>
        </pc:cxnChg>
        <pc:cxnChg chg="add mod">
          <ac:chgData name="Donnamarie Richmond" userId="ddb30843-d6ff-4536-8714-330f167a1996" providerId="ADAL" clId="{6FA2C248-4BCD-4A1F-8FCE-B6009FA33B95}" dt="2021-09-16T13:04:01.420" v="6559" actId="164"/>
          <ac:cxnSpMkLst>
            <pc:docMk/>
            <pc:sldMk cId="3853188811" sldId="265"/>
            <ac:cxnSpMk id="18" creationId="{0BB8F8CD-1F6F-4D01-8C39-3A8DFD0990FB}"/>
          </ac:cxnSpMkLst>
        </pc:cxnChg>
        <pc:cxnChg chg="add mod">
          <ac:chgData name="Donnamarie Richmond" userId="ddb30843-d6ff-4536-8714-330f167a1996" providerId="ADAL" clId="{6FA2C248-4BCD-4A1F-8FCE-B6009FA33B95}" dt="2021-09-16T13:04:01.420" v="6559" actId="164"/>
          <ac:cxnSpMkLst>
            <pc:docMk/>
            <pc:sldMk cId="3853188811" sldId="265"/>
            <ac:cxnSpMk id="25" creationId="{89619A22-4566-45F8-BAF7-AFF9D729DF3F}"/>
          </ac:cxnSpMkLst>
        </pc:cxnChg>
        <pc:cxnChg chg="add mod">
          <ac:chgData name="Donnamarie Richmond" userId="ddb30843-d6ff-4536-8714-330f167a1996" providerId="ADAL" clId="{6FA2C248-4BCD-4A1F-8FCE-B6009FA33B95}" dt="2021-09-16T13:04:01.420" v="6559" actId="164"/>
          <ac:cxnSpMkLst>
            <pc:docMk/>
            <pc:sldMk cId="3853188811" sldId="265"/>
            <ac:cxnSpMk id="30" creationId="{9AA6E98B-9AC5-4800-A6BC-C5DFC2DA0AB0}"/>
          </ac:cxnSpMkLst>
        </pc:cxnChg>
      </pc:sldChg>
      <pc:sldChg chg="addSp modSp add mod">
        <pc:chgData name="Donnamarie Richmond" userId="ddb30843-d6ff-4536-8714-330f167a1996" providerId="ADAL" clId="{6FA2C248-4BCD-4A1F-8FCE-B6009FA33B95}" dt="2021-09-10T19:31:28.173" v="6335" actId="1076"/>
        <pc:sldMkLst>
          <pc:docMk/>
          <pc:sldMk cId="3150361384" sldId="266"/>
        </pc:sldMkLst>
        <pc:spChg chg="mod">
          <ac:chgData name="Donnamarie Richmond" userId="ddb30843-d6ff-4536-8714-330f167a1996" providerId="ADAL" clId="{6FA2C248-4BCD-4A1F-8FCE-B6009FA33B95}" dt="2021-09-10T16:46:53.066" v="6187" actId="20577"/>
          <ac:spMkLst>
            <pc:docMk/>
            <pc:sldMk cId="3150361384" sldId="266"/>
            <ac:spMk id="2" creationId="{38C77F12-3CDC-4015-8119-BA2A27277E4E}"/>
          </ac:spMkLst>
        </pc:spChg>
        <pc:spChg chg="add mod">
          <ac:chgData name="Donnamarie Richmond" userId="ddb30843-d6ff-4536-8714-330f167a1996" providerId="ADAL" clId="{6FA2C248-4BCD-4A1F-8FCE-B6009FA33B95}" dt="2021-09-10T14:13:24.563" v="5976" actId="14100"/>
          <ac:spMkLst>
            <pc:docMk/>
            <pc:sldMk cId="3150361384" sldId="266"/>
            <ac:spMk id="3" creationId="{CFBB600D-5D32-4F37-91C2-1E882683C49A}"/>
          </ac:spMkLst>
        </pc:spChg>
        <pc:picChg chg="add mod modCrop">
          <ac:chgData name="Donnamarie Richmond" userId="ddb30843-d6ff-4536-8714-330f167a1996" providerId="ADAL" clId="{6FA2C248-4BCD-4A1F-8FCE-B6009FA33B95}" dt="2021-09-10T19:31:28.173" v="6335" actId="1076"/>
          <ac:picMkLst>
            <pc:docMk/>
            <pc:sldMk cId="3150361384" sldId="266"/>
            <ac:picMk id="5" creationId="{1561190D-492E-4994-8178-8045727D1457}"/>
          </ac:picMkLst>
        </pc:picChg>
      </pc:sldChg>
      <pc:sldChg chg="modSp add mod ord">
        <pc:chgData name="Donnamarie Richmond" userId="ddb30843-d6ff-4536-8714-330f167a1996" providerId="ADAL" clId="{6FA2C248-4BCD-4A1F-8FCE-B6009FA33B95}" dt="2021-09-15T14:09:10.597" v="6372" actId="1076"/>
        <pc:sldMkLst>
          <pc:docMk/>
          <pc:sldMk cId="917553096" sldId="267"/>
        </pc:sldMkLst>
        <pc:spChg chg="mod">
          <ac:chgData name="Donnamarie Richmond" userId="ddb30843-d6ff-4536-8714-330f167a1996" providerId="ADAL" clId="{6FA2C248-4BCD-4A1F-8FCE-B6009FA33B95}" dt="2021-09-01T17:19:10.276" v="4937" actId="20577"/>
          <ac:spMkLst>
            <pc:docMk/>
            <pc:sldMk cId="917553096" sldId="267"/>
            <ac:spMk id="2" creationId="{081BE841-01DD-4B43-AD8B-054C4A14D79A}"/>
          </ac:spMkLst>
        </pc:spChg>
        <pc:spChg chg="mod">
          <ac:chgData name="Donnamarie Richmond" userId="ddb30843-d6ff-4536-8714-330f167a1996" providerId="ADAL" clId="{6FA2C248-4BCD-4A1F-8FCE-B6009FA33B95}" dt="2021-09-15T14:09:10.597" v="6372" actId="1076"/>
          <ac:spMkLst>
            <pc:docMk/>
            <pc:sldMk cId="917553096" sldId="267"/>
            <ac:spMk id="5" creationId="{CD97F7A3-75AD-4C6B-AE0C-909CF789A553}"/>
          </ac:spMkLst>
        </pc:spChg>
      </pc:sldChg>
      <pc:sldChg chg="addSp modSp add mod modNotesTx">
        <pc:chgData name="Donnamarie Richmond" userId="ddb30843-d6ff-4536-8714-330f167a1996" providerId="ADAL" clId="{6FA2C248-4BCD-4A1F-8FCE-B6009FA33B95}" dt="2021-09-15T14:06:40.500" v="6340" actId="20577"/>
        <pc:sldMkLst>
          <pc:docMk/>
          <pc:sldMk cId="41986743" sldId="268"/>
        </pc:sldMkLst>
        <pc:spChg chg="mod">
          <ac:chgData name="Donnamarie Richmond" userId="ddb30843-d6ff-4536-8714-330f167a1996" providerId="ADAL" clId="{6FA2C248-4BCD-4A1F-8FCE-B6009FA33B95}" dt="2021-09-15T14:06:40.500" v="6340" actId="20577"/>
          <ac:spMkLst>
            <pc:docMk/>
            <pc:sldMk cId="41986743" sldId="268"/>
            <ac:spMk id="7" creationId="{33A91D73-1F87-4506-B257-8CA02FA4C478}"/>
          </ac:spMkLst>
        </pc:spChg>
        <pc:picChg chg="add mod modCrop">
          <ac:chgData name="Donnamarie Richmond" userId="ddb30843-d6ff-4536-8714-330f167a1996" providerId="ADAL" clId="{6FA2C248-4BCD-4A1F-8FCE-B6009FA33B95}" dt="2021-09-10T14:17:31.885" v="6171" actId="732"/>
          <ac:picMkLst>
            <pc:docMk/>
            <pc:sldMk cId="41986743" sldId="268"/>
            <ac:picMk id="4" creationId="{C9C96835-9600-463F-9E53-33C6E771306D}"/>
          </ac:picMkLst>
        </pc:picChg>
        <pc:picChg chg="add mod modCrop">
          <ac:chgData name="Donnamarie Richmond" userId="ddb30843-d6ff-4536-8714-330f167a1996" providerId="ADAL" clId="{6FA2C248-4BCD-4A1F-8FCE-B6009FA33B95}" dt="2021-09-10T14:18:01.250" v="6175" actId="1076"/>
          <ac:picMkLst>
            <pc:docMk/>
            <pc:sldMk cId="41986743" sldId="268"/>
            <ac:picMk id="6" creationId="{CD8BDD91-1871-4EA9-AAFF-ADE21BDA2BA1}"/>
          </ac:picMkLst>
        </pc:picChg>
      </pc:sldChg>
      <pc:sldChg chg="addSp delSp modSp add mod setBg">
        <pc:chgData name="Donnamarie Richmond" userId="ddb30843-d6ff-4536-8714-330f167a1996" providerId="ADAL" clId="{6FA2C248-4BCD-4A1F-8FCE-B6009FA33B95}" dt="2021-09-10T17:45:06.709" v="6241" actId="14100"/>
        <pc:sldMkLst>
          <pc:docMk/>
          <pc:sldMk cId="1689041971" sldId="269"/>
        </pc:sldMkLst>
        <pc:spChg chg="mod">
          <ac:chgData name="Donnamarie Richmond" userId="ddb30843-d6ff-4536-8714-330f167a1996" providerId="ADAL" clId="{6FA2C248-4BCD-4A1F-8FCE-B6009FA33B95}" dt="2021-09-10T17:44:51.468" v="6238" actId="26606"/>
          <ac:spMkLst>
            <pc:docMk/>
            <pc:sldMk cId="1689041971" sldId="269"/>
            <ac:spMk id="2" creationId="{C0640EBF-BEEC-4A19-93C8-A702AA31012B}"/>
          </ac:spMkLst>
        </pc:spChg>
        <pc:spChg chg="add del">
          <ac:chgData name="Donnamarie Richmond" userId="ddb30843-d6ff-4536-8714-330f167a1996" providerId="ADAL" clId="{6FA2C248-4BCD-4A1F-8FCE-B6009FA33B95}" dt="2021-09-10T17:44:51.468" v="6238" actId="26606"/>
          <ac:spMkLst>
            <pc:docMk/>
            <pc:sldMk cId="1689041971" sldId="269"/>
            <ac:spMk id="15" creationId="{7316481C-0A49-4796-812B-0D64F063B720}"/>
          </ac:spMkLst>
        </pc:spChg>
        <pc:spChg chg="add del">
          <ac:chgData name="Donnamarie Richmond" userId="ddb30843-d6ff-4536-8714-330f167a1996" providerId="ADAL" clId="{6FA2C248-4BCD-4A1F-8FCE-B6009FA33B95}" dt="2021-09-10T17:44:51.468" v="6238" actId="26606"/>
          <ac:spMkLst>
            <pc:docMk/>
            <pc:sldMk cId="1689041971" sldId="269"/>
            <ac:spMk id="17" creationId="{A5271697-90F1-4A23-8EF2-0179F2EAFACB}"/>
          </ac:spMkLst>
        </pc:spChg>
        <pc:spChg chg="add del">
          <ac:chgData name="Donnamarie Richmond" userId="ddb30843-d6ff-4536-8714-330f167a1996" providerId="ADAL" clId="{6FA2C248-4BCD-4A1F-8FCE-B6009FA33B95}" dt="2021-09-10T17:44:51.468" v="6238" actId="26606"/>
          <ac:spMkLst>
            <pc:docMk/>
            <pc:sldMk cId="1689041971" sldId="269"/>
            <ac:spMk id="41" creationId="{D9F5512A-48E1-4C07-B75E-3CCC517B6804}"/>
          </ac:spMkLst>
        </pc:spChg>
        <pc:grpChg chg="add del">
          <ac:chgData name="Donnamarie Richmond" userId="ddb30843-d6ff-4536-8714-330f167a1996" providerId="ADAL" clId="{6FA2C248-4BCD-4A1F-8FCE-B6009FA33B95}" dt="2021-09-10T17:44:51.468" v="6238" actId="26606"/>
          <ac:grpSpMkLst>
            <pc:docMk/>
            <pc:sldMk cId="1689041971" sldId="269"/>
            <ac:grpSpMk id="19" creationId="{1F49CE81-B2F4-47B2-9D4A-886DCE0A8404}"/>
          </ac:grpSpMkLst>
        </pc:grpChg>
        <pc:picChg chg="add mod ord">
          <ac:chgData name="Donnamarie Richmond" userId="ddb30843-d6ff-4536-8714-330f167a1996" providerId="ADAL" clId="{6FA2C248-4BCD-4A1F-8FCE-B6009FA33B95}" dt="2021-09-10T17:44:51.468" v="6238" actId="26606"/>
          <ac:picMkLst>
            <pc:docMk/>
            <pc:sldMk cId="1689041971" sldId="269"/>
            <ac:picMk id="4" creationId="{6DA368AF-01E7-4D38-9A17-9A739A04B050}"/>
          </ac:picMkLst>
        </pc:picChg>
        <pc:picChg chg="del">
          <ac:chgData name="Donnamarie Richmond" userId="ddb30843-d6ff-4536-8714-330f167a1996" providerId="ADAL" clId="{6FA2C248-4BCD-4A1F-8FCE-B6009FA33B95}" dt="2021-09-10T17:40:29.053" v="6213" actId="478"/>
          <ac:picMkLst>
            <pc:docMk/>
            <pc:sldMk cId="1689041971" sldId="269"/>
            <ac:picMk id="5" creationId="{9884C7AD-103C-44F8-A15F-C053DACE3B39}"/>
          </ac:picMkLst>
        </pc:picChg>
        <pc:picChg chg="del">
          <ac:chgData name="Donnamarie Richmond" userId="ddb30843-d6ff-4536-8714-330f167a1996" providerId="ADAL" clId="{6FA2C248-4BCD-4A1F-8FCE-B6009FA33B95}" dt="2021-09-10T17:40:32.817" v="6214" actId="478"/>
          <ac:picMkLst>
            <pc:docMk/>
            <pc:sldMk cId="1689041971" sldId="269"/>
            <ac:picMk id="7" creationId="{6FCA674E-F34A-4A20-9713-BDC5163D0CB2}"/>
          </ac:picMkLst>
        </pc:picChg>
        <pc:picChg chg="add mod modCrop">
          <ac:chgData name="Donnamarie Richmond" userId="ddb30843-d6ff-4536-8714-330f167a1996" providerId="ADAL" clId="{6FA2C248-4BCD-4A1F-8FCE-B6009FA33B95}" dt="2021-09-10T17:44:51.468" v="6238" actId="26606"/>
          <ac:picMkLst>
            <pc:docMk/>
            <pc:sldMk cId="1689041971" sldId="269"/>
            <ac:picMk id="8" creationId="{F8D2FA7F-A3E2-4B16-A60C-A164BDC1727F}"/>
          </ac:picMkLst>
        </pc:picChg>
        <pc:picChg chg="add mod">
          <ac:chgData name="Donnamarie Richmond" userId="ddb30843-d6ff-4536-8714-330f167a1996" providerId="ADAL" clId="{6FA2C248-4BCD-4A1F-8FCE-B6009FA33B95}" dt="2021-09-10T17:45:06.709" v="6241" actId="14100"/>
          <ac:picMkLst>
            <pc:docMk/>
            <pc:sldMk cId="1689041971" sldId="269"/>
            <ac:picMk id="10" creationId="{1419A63B-AF6B-4CB7-BA1A-E0E200633E4C}"/>
          </ac:picMkLst>
        </pc:picChg>
        <pc:picChg chg="del">
          <ac:chgData name="Donnamarie Richmond" userId="ddb30843-d6ff-4536-8714-330f167a1996" providerId="ADAL" clId="{6FA2C248-4BCD-4A1F-8FCE-B6009FA33B95}" dt="2021-09-10T17:40:32.817" v="6214" actId="478"/>
          <ac:picMkLst>
            <pc:docMk/>
            <pc:sldMk cId="1689041971" sldId="269"/>
            <ac:picMk id="11" creationId="{4DB737C2-1EA6-4F3E-88D7-0B996B5ED9ED}"/>
          </ac:picMkLst>
        </pc:picChg>
      </pc:sldChg>
      <pc:sldMasterChg chg="del delSldLayout">
        <pc:chgData name="Donnamarie Richmond" userId="ddb30843-d6ff-4536-8714-330f167a1996" providerId="ADAL" clId="{6FA2C248-4BCD-4A1F-8FCE-B6009FA33B95}" dt="2021-09-08T01:25:26.578" v="5430" actId="47"/>
        <pc:sldMasterMkLst>
          <pc:docMk/>
          <pc:sldMasterMk cId="3666153641" sldId="2147483648"/>
        </pc:sldMasterMkLst>
        <pc:sldLayoutChg chg="del">
          <pc:chgData name="Donnamarie Richmond" userId="ddb30843-d6ff-4536-8714-330f167a1996" providerId="ADAL" clId="{6FA2C248-4BCD-4A1F-8FCE-B6009FA33B95}" dt="2021-09-08T01:25:26.578" v="5430" actId="47"/>
          <pc:sldLayoutMkLst>
            <pc:docMk/>
            <pc:sldMasterMk cId="3666153641" sldId="2147483648"/>
            <pc:sldLayoutMk cId="99988414" sldId="2147483649"/>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404011216" sldId="2147483650"/>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27000606" sldId="2147483651"/>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864992627" sldId="2147483652"/>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874866486" sldId="2147483653"/>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27833544" sldId="2147483654"/>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410619387" sldId="2147483655"/>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633322375" sldId="2147483656"/>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3785741971" sldId="2147483657"/>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3635112872" sldId="2147483658"/>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2592877576" sldId="2147483659"/>
          </pc:sldLayoutMkLst>
        </pc:sldLayoutChg>
      </pc:sldMasterChg>
      <pc:sldMasterChg chg="del delSldLayout">
        <pc:chgData name="Donnamarie Richmond" userId="ddb30843-d6ff-4536-8714-330f167a1996" providerId="ADAL" clId="{6FA2C248-4BCD-4A1F-8FCE-B6009FA33B95}" dt="2021-08-27T14:19:27.724" v="0" actId="47"/>
        <pc:sldMasterMkLst>
          <pc:docMk/>
          <pc:sldMasterMk cId="2460954070" sldId="2147483660"/>
        </pc:sldMasterMkLst>
        <pc:sldLayoutChg chg="del">
          <pc:chgData name="Donnamarie Richmond" userId="ddb30843-d6ff-4536-8714-330f167a1996" providerId="ADAL" clId="{6FA2C248-4BCD-4A1F-8FCE-B6009FA33B95}" dt="2021-08-27T14:19:27.724" v="0" actId="47"/>
          <pc:sldLayoutMkLst>
            <pc:docMk/>
            <pc:sldMasterMk cId="2460954070" sldId="2147483660"/>
            <pc:sldLayoutMk cId="2385387890" sldId="2147483661"/>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949138452" sldId="2147483662"/>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2591524520" sldId="2147483663"/>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1203092039" sldId="2147483664"/>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733172339" sldId="2147483665"/>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210312558" sldId="2147483666"/>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146388984" sldId="2147483667"/>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171841454" sldId="2147483668"/>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1718958274" sldId="2147483669"/>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2202905451" sldId="2147483670"/>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479445657" sldId="2147483671"/>
          </pc:sldLayoutMkLst>
        </pc:sldLayoutChg>
      </pc:sldMasterChg>
    </pc:docChg>
  </pc:docChgLst>
  <pc:docChgLst>
    <pc:chgData name="Donnamarie Richmond" userId="ddb30843-d6ff-4536-8714-330f167a1996" providerId="ADAL" clId="{22581D0C-7A5A-488D-9591-8C132F66CF5C}"/>
    <pc:docChg chg="custSel modSld">
      <pc:chgData name="Donnamarie Richmond" userId="ddb30843-d6ff-4536-8714-330f167a1996" providerId="ADAL" clId="{22581D0C-7A5A-488D-9591-8C132F66CF5C}" dt="2021-10-22T21:12:20.428" v="6" actId="255"/>
      <pc:docMkLst>
        <pc:docMk/>
      </pc:docMkLst>
      <pc:sldChg chg="modNotesTx">
        <pc:chgData name="Donnamarie Richmond" userId="ddb30843-d6ff-4536-8714-330f167a1996" providerId="ADAL" clId="{22581D0C-7A5A-488D-9591-8C132F66CF5C}" dt="2021-10-22T21:12:20.428" v="6" actId="255"/>
        <pc:sldMkLst>
          <pc:docMk/>
          <pc:sldMk cId="3150361384" sldId="266"/>
        </pc:sldMkLst>
      </pc:sldChg>
    </pc:docChg>
  </pc:docChgLst>
  <pc:docChgLst>
    <pc:chgData name="Donnamarie Richmond" userId="ddb30843-d6ff-4536-8714-330f167a1996" providerId="ADAL" clId="{05C90A9C-347A-4C6D-856E-112C6528A9D3}"/>
    <pc:docChg chg="custSel addSld delSld modSld">
      <pc:chgData name="Donnamarie Richmond" userId="ddb30843-d6ff-4536-8714-330f167a1996" providerId="ADAL" clId="{05C90A9C-347A-4C6D-856E-112C6528A9D3}" dt="2021-09-16T13:50:53.574" v="164" actId="47"/>
      <pc:docMkLst>
        <pc:docMk/>
      </pc:docMkLst>
      <pc:sldChg chg="delSp modSp mod modTransition delAnim modAnim">
        <pc:chgData name="Donnamarie Richmond" userId="ddb30843-d6ff-4536-8714-330f167a1996" providerId="ADAL" clId="{05C90A9C-347A-4C6D-856E-112C6528A9D3}" dt="2021-09-16T13:50:39.147" v="16"/>
        <pc:sldMkLst>
          <pc:docMk/>
          <pc:sldMk cId="2545166385" sldId="264"/>
        </pc:sldMkLst>
        <pc:spChg chg="mod">
          <ac:chgData name="Donnamarie Richmond" userId="ddb30843-d6ff-4536-8714-330f167a1996" providerId="ADAL" clId="{05C90A9C-347A-4C6D-856E-112C6528A9D3}" dt="2021-09-16T13:50:39.120" v="1"/>
          <ac:spMkLst>
            <pc:docMk/>
            <pc:sldMk cId="2545166385" sldId="264"/>
            <ac:spMk id="2" creationId="{38C77F12-3CDC-4015-8119-BA2A27277E4E}"/>
          </ac:spMkLst>
        </pc:spChg>
        <pc:spChg chg="mod">
          <ac:chgData name="Donnamarie Richmond" userId="ddb30843-d6ff-4536-8714-330f167a1996" providerId="ADAL" clId="{05C90A9C-347A-4C6D-856E-112C6528A9D3}" dt="2021-09-16T13:50:39.123" v="3"/>
          <ac:spMkLst>
            <pc:docMk/>
            <pc:sldMk cId="2545166385" sldId="264"/>
            <ac:spMk id="5" creationId="{0C175F68-D643-42FD-B1E4-D2580A397A44}"/>
          </ac:spMkLst>
        </pc:spChg>
        <pc:grpChg chg="mod">
          <ac:chgData name="Donnamarie Richmond" userId="ddb30843-d6ff-4536-8714-330f167a1996" providerId="ADAL" clId="{05C90A9C-347A-4C6D-856E-112C6528A9D3}" dt="2021-09-16T13:50:39.124" v="5"/>
          <ac:grpSpMkLst>
            <pc:docMk/>
            <pc:sldMk cId="2545166385" sldId="264"/>
            <ac:grpSpMk id="12" creationId="{BE705E38-2EF4-4A84-B645-2E1EFA2903E5}"/>
          </ac:grpSpMkLst>
        </pc:grpChg>
        <pc:picChg chg="del mod">
          <ac:chgData name="Donnamarie Richmond" userId="ddb30843-d6ff-4536-8714-330f167a1996" providerId="ADAL" clId="{05C90A9C-347A-4C6D-856E-112C6528A9D3}" dt="2021-09-16T13:50:39.143" v="14"/>
          <ac:picMkLst>
            <pc:docMk/>
            <pc:sldMk cId="2545166385" sldId="264"/>
            <ac:picMk id="14" creationId="{225EC395-48BB-4B22-927B-F62766BE4630}"/>
          </ac:picMkLst>
        </pc:picChg>
        <pc:picChg chg="del mod">
          <ac:chgData name="Donnamarie Richmond" userId="ddb30843-d6ff-4536-8714-330f167a1996" providerId="ADAL" clId="{05C90A9C-347A-4C6D-856E-112C6528A9D3}" dt="2021-09-16T13:50:39.141" v="12"/>
          <ac:picMkLst>
            <pc:docMk/>
            <pc:sldMk cId="2545166385" sldId="264"/>
            <ac:picMk id="16" creationId="{A46FEEA1-D880-424C-B3AD-735C375E49E2}"/>
          </ac:picMkLst>
        </pc:picChg>
      </pc:sldChg>
      <pc:sldChg chg="delSp modSp del mod modTransition delAnim modAnim">
        <pc:chgData name="Donnamarie Richmond" userId="ddb30843-d6ff-4536-8714-330f167a1996" providerId="ADAL" clId="{05C90A9C-347A-4C6D-856E-112C6528A9D3}" dt="2021-09-16T13:50:53.574" v="164" actId="47"/>
        <pc:sldMkLst>
          <pc:docMk/>
          <pc:sldMk cId="3853188811" sldId="265"/>
        </pc:sldMkLst>
        <pc:spChg chg="mod">
          <ac:chgData name="Donnamarie Richmond" userId="ddb30843-d6ff-4536-8714-330f167a1996" providerId="ADAL" clId="{05C90A9C-347A-4C6D-856E-112C6528A9D3}" dt="2021-09-16T13:50:48.800" v="60"/>
          <ac:spMkLst>
            <pc:docMk/>
            <pc:sldMk cId="3853188811" sldId="265"/>
            <ac:spMk id="2" creationId="{38C77F12-3CDC-4015-8119-BA2A27277E4E}"/>
          </ac:spMkLst>
        </pc:spChg>
        <pc:spChg chg="mod">
          <ac:chgData name="Donnamarie Richmond" userId="ddb30843-d6ff-4536-8714-330f167a1996" providerId="ADAL" clId="{05C90A9C-347A-4C6D-856E-112C6528A9D3}" dt="2021-09-16T13:50:48.801" v="62"/>
          <ac:spMkLst>
            <pc:docMk/>
            <pc:sldMk cId="3853188811" sldId="265"/>
            <ac:spMk id="3" creationId="{8F3EDB56-525C-4EC7-A1C5-8AF17C45D09A}"/>
          </ac:spMkLst>
        </pc:spChg>
        <pc:grpChg chg="del mod">
          <ac:chgData name="Donnamarie Richmond" userId="ddb30843-d6ff-4536-8714-330f167a1996" providerId="ADAL" clId="{05C90A9C-347A-4C6D-856E-112C6528A9D3}" dt="2021-09-16T13:50:48.811" v="73"/>
          <ac:grpSpMkLst>
            <pc:docMk/>
            <pc:sldMk cId="3853188811" sldId="265"/>
            <ac:grpSpMk id="37" creationId="{0DEEC4BD-B99D-4623-A7E5-52527ADD2741}"/>
          </ac:grpSpMkLst>
        </pc:grpChg>
        <pc:picChg chg="mod">
          <ac:chgData name="Donnamarie Richmond" userId="ddb30843-d6ff-4536-8714-330f167a1996" providerId="ADAL" clId="{05C90A9C-347A-4C6D-856E-112C6528A9D3}" dt="2021-09-16T13:50:48.801" v="64"/>
          <ac:picMkLst>
            <pc:docMk/>
            <pc:sldMk cId="3853188811" sldId="265"/>
            <ac:picMk id="5" creationId="{5B3FB221-464B-4B69-B8D1-6FDCA7D6E46E}"/>
          </ac:picMkLst>
        </pc:picChg>
        <pc:picChg chg="mod">
          <ac:chgData name="Donnamarie Richmond" userId="ddb30843-d6ff-4536-8714-330f167a1996" providerId="ADAL" clId="{05C90A9C-347A-4C6D-856E-112C6528A9D3}" dt="2021-09-16T13:50:48.798" v="56"/>
          <ac:picMkLst>
            <pc:docMk/>
            <pc:sldMk cId="3853188811" sldId="265"/>
            <ac:picMk id="6" creationId="{BCA79D4C-2B81-4DCB-B267-7C14BCA85F7F}"/>
          </ac:picMkLst>
        </pc:picChg>
        <pc:picChg chg="del mod">
          <ac:chgData name="Donnamarie Richmond" userId="ddb30843-d6ff-4536-8714-330f167a1996" providerId="ADAL" clId="{05C90A9C-347A-4C6D-856E-112C6528A9D3}" dt="2021-09-16T13:50:48.817" v="75"/>
          <ac:picMkLst>
            <pc:docMk/>
            <pc:sldMk cId="3853188811" sldId="265"/>
            <ac:picMk id="7" creationId="{4F69F93F-E125-4DEF-85B4-72CF63A12B28}"/>
          </ac:picMkLst>
        </pc:picChg>
        <pc:picChg chg="del mod">
          <ac:chgData name="Donnamarie Richmond" userId="ddb30843-d6ff-4536-8714-330f167a1996" providerId="ADAL" clId="{05C90A9C-347A-4C6D-856E-112C6528A9D3}" dt="2021-09-16T13:50:48.820" v="77"/>
          <ac:picMkLst>
            <pc:docMk/>
            <pc:sldMk cId="3853188811" sldId="265"/>
            <ac:picMk id="9" creationId="{5045BCBD-E9A6-46EA-A488-0ABFDF069DF2}"/>
          </ac:picMkLst>
        </pc:picChg>
        <pc:picChg chg="del mod">
          <ac:chgData name="Donnamarie Richmond" userId="ddb30843-d6ff-4536-8714-330f167a1996" providerId="ADAL" clId="{05C90A9C-347A-4C6D-856E-112C6528A9D3}" dt="2021-09-16T13:50:48.823" v="79"/>
          <ac:picMkLst>
            <pc:docMk/>
            <pc:sldMk cId="3853188811" sldId="265"/>
            <ac:picMk id="10" creationId="{19F003A2-84D4-4BC9-9FD1-4D3457A73E7F}"/>
          </ac:picMkLst>
        </pc:picChg>
      </pc:sldChg>
      <pc:sldChg chg="add del modAnim">
        <pc:chgData name="Donnamarie Richmond" userId="ddb30843-d6ff-4536-8714-330f167a1996" providerId="ADAL" clId="{05C90A9C-347A-4C6D-856E-112C6528A9D3}" dt="2021-09-16T13:50:39.302" v="53" actId="2696"/>
        <pc:sldMkLst>
          <pc:docMk/>
          <pc:sldMk cId="885492977" sldId="270"/>
        </pc:sldMkLst>
      </pc:sldChg>
      <pc:sldChg chg="addSp delSp modSp add mod modTransition modAnim">
        <pc:chgData name="Donnamarie Richmond" userId="ddb30843-d6ff-4536-8714-330f167a1996" providerId="ADAL" clId="{05C90A9C-347A-4C6D-856E-112C6528A9D3}" dt="2021-09-16T13:50:39.304" v="54"/>
        <pc:sldMkLst>
          <pc:docMk/>
          <pc:sldMk cId="99455903" sldId="271"/>
        </pc:sldMkLst>
        <pc:spChg chg="mod ord">
          <ac:chgData name="Donnamarie Richmond" userId="ddb30843-d6ff-4536-8714-330f167a1996" providerId="ADAL" clId="{05C90A9C-347A-4C6D-856E-112C6528A9D3}" dt="2021-09-16T13:50:39.295" v="46"/>
          <ac:spMkLst>
            <pc:docMk/>
            <pc:sldMk cId="99455903" sldId="271"/>
            <ac:spMk id="2" creationId="{38C77F12-3CDC-4015-8119-BA2A27277E4E}"/>
          </ac:spMkLst>
        </pc:spChg>
        <pc:spChg chg="mod ord">
          <ac:chgData name="Donnamarie Richmond" userId="ddb30843-d6ff-4536-8714-330f167a1996" providerId="ADAL" clId="{05C90A9C-347A-4C6D-856E-112C6528A9D3}" dt="2021-09-16T13:50:39.295" v="48"/>
          <ac:spMkLst>
            <pc:docMk/>
            <pc:sldMk cId="99455903" sldId="271"/>
            <ac:spMk id="5" creationId="{0C175F68-D643-42FD-B1E4-D2580A397A44}"/>
          </ac:spMkLst>
        </pc:spChg>
        <pc:grpChg chg="del">
          <ac:chgData name="Donnamarie Richmond" userId="ddb30843-d6ff-4536-8714-330f167a1996" providerId="ADAL" clId="{05C90A9C-347A-4C6D-856E-112C6528A9D3}" dt="2021-09-16T13:50:39.153" v="19"/>
          <ac:grpSpMkLst>
            <pc:docMk/>
            <pc:sldMk cId="99455903" sldId="271"/>
            <ac:grpSpMk id="12" creationId="{BE705E38-2EF4-4A84-B645-2E1EFA2903E5}"/>
          </ac:grpSpMkLst>
        </pc:grpChg>
        <pc:picChg chg="add mod ord">
          <ac:chgData name="Donnamarie Richmond" userId="ddb30843-d6ff-4536-8714-330f167a1996" providerId="ADAL" clId="{05C90A9C-347A-4C6D-856E-112C6528A9D3}" dt="2021-09-16T13:50:39.296" v="52"/>
          <ac:picMkLst>
            <pc:docMk/>
            <pc:sldMk cId="99455903" sldId="271"/>
            <ac:picMk id="10" creationId="{85814F32-80A4-4A0F-AAC2-B837451867D4}"/>
          </ac:picMkLst>
        </pc:picChg>
        <pc:picChg chg="add mod ord">
          <ac:chgData name="Donnamarie Richmond" userId="ddb30843-d6ff-4536-8714-330f167a1996" providerId="ADAL" clId="{05C90A9C-347A-4C6D-856E-112C6528A9D3}" dt="2021-09-16T13:50:39.295" v="50"/>
          <ac:picMkLst>
            <pc:docMk/>
            <pc:sldMk cId="99455903" sldId="271"/>
            <ac:picMk id="13" creationId="{AB1C5773-2414-404C-AFB7-8D81BD880DB3}"/>
          </ac:picMkLst>
        </pc:picChg>
      </pc:sldChg>
      <pc:sldChg chg="add del modAnim">
        <pc:chgData name="Donnamarie Richmond" userId="ddb30843-d6ff-4536-8714-330f167a1996" providerId="ADAL" clId="{05C90A9C-347A-4C6D-856E-112C6528A9D3}" dt="2021-09-16T13:50:49.127" v="162" actId="2696"/>
        <pc:sldMkLst>
          <pc:docMk/>
          <pc:sldMk cId="468695285" sldId="272"/>
        </pc:sldMkLst>
      </pc:sldChg>
      <pc:sldChg chg="addSp modSp add mod modTransition modAnim">
        <pc:chgData name="Donnamarie Richmond" userId="ddb30843-d6ff-4536-8714-330f167a1996" providerId="ADAL" clId="{05C90A9C-347A-4C6D-856E-112C6528A9D3}" dt="2021-09-16T13:50:48.944" v="107"/>
        <pc:sldMkLst>
          <pc:docMk/>
          <pc:sldMk cId="2416084258" sldId="273"/>
        </pc:sldMkLst>
        <pc:spChg chg="mod ord">
          <ac:chgData name="Donnamarie Richmond" userId="ddb30843-d6ff-4536-8714-330f167a1996" providerId="ADAL" clId="{05C90A9C-347A-4C6D-856E-112C6528A9D3}" dt="2021-09-16T13:50:48.939" v="100"/>
          <ac:spMkLst>
            <pc:docMk/>
            <pc:sldMk cId="2416084258" sldId="273"/>
            <ac:spMk id="2" creationId="{38C77F12-3CDC-4015-8119-BA2A27277E4E}"/>
          </ac:spMkLst>
        </pc:spChg>
        <pc:spChg chg="mod ord">
          <ac:chgData name="Donnamarie Richmond" userId="ddb30843-d6ff-4536-8714-330f167a1996" providerId="ADAL" clId="{05C90A9C-347A-4C6D-856E-112C6528A9D3}" dt="2021-09-16T13:50:48.940" v="102"/>
          <ac:spMkLst>
            <pc:docMk/>
            <pc:sldMk cId="2416084258" sldId="273"/>
            <ac:spMk id="3" creationId="{8F3EDB56-525C-4EC7-A1C5-8AF17C45D09A}"/>
          </ac:spMkLst>
        </pc:spChg>
        <pc:spChg chg="mod">
          <ac:chgData name="Donnamarie Richmond" userId="ddb30843-d6ff-4536-8714-330f167a1996" providerId="ADAL" clId="{05C90A9C-347A-4C6D-856E-112C6528A9D3}" dt="2021-09-16T13:50:48.862" v="92"/>
          <ac:spMkLst>
            <pc:docMk/>
            <pc:sldMk cId="2416084258" sldId="273"/>
            <ac:spMk id="9" creationId="{9FF67DBE-DFEB-412C-83BA-E99C115CFE1A}"/>
          </ac:spMkLst>
        </pc:spChg>
        <pc:spChg chg="mod">
          <ac:chgData name="Donnamarie Richmond" userId="ddb30843-d6ff-4536-8714-330f167a1996" providerId="ADAL" clId="{05C90A9C-347A-4C6D-856E-112C6528A9D3}" dt="2021-09-16T13:50:48.862" v="92"/>
          <ac:spMkLst>
            <pc:docMk/>
            <pc:sldMk cId="2416084258" sldId="273"/>
            <ac:spMk id="11" creationId="{CE6B3088-58AA-453F-9A1B-9846EE402EA4}"/>
          </ac:spMkLst>
        </pc:spChg>
        <pc:spChg chg="mod">
          <ac:chgData name="Donnamarie Richmond" userId="ddb30843-d6ff-4536-8714-330f167a1996" providerId="ADAL" clId="{05C90A9C-347A-4C6D-856E-112C6528A9D3}" dt="2021-09-16T13:50:48.862" v="92"/>
          <ac:spMkLst>
            <pc:docMk/>
            <pc:sldMk cId="2416084258" sldId="273"/>
            <ac:spMk id="13" creationId="{AD66412F-61E6-49D0-9450-9FB35EE299F5}"/>
          </ac:spMkLst>
        </pc:spChg>
        <pc:spChg chg="mod">
          <ac:chgData name="Donnamarie Richmond" userId="ddb30843-d6ff-4536-8714-330f167a1996" providerId="ADAL" clId="{05C90A9C-347A-4C6D-856E-112C6528A9D3}" dt="2021-09-16T13:50:48.862" v="92"/>
          <ac:spMkLst>
            <pc:docMk/>
            <pc:sldMk cId="2416084258" sldId="273"/>
            <ac:spMk id="15" creationId="{DB5CCC0D-4FA2-49EA-9EE1-739DFC88CA31}"/>
          </ac:spMkLst>
        </pc:spChg>
        <pc:spChg chg="mod">
          <ac:chgData name="Donnamarie Richmond" userId="ddb30843-d6ff-4536-8714-330f167a1996" providerId="ADAL" clId="{05C90A9C-347A-4C6D-856E-112C6528A9D3}" dt="2021-09-16T13:50:48.862" v="92"/>
          <ac:spMkLst>
            <pc:docMk/>
            <pc:sldMk cId="2416084258" sldId="273"/>
            <ac:spMk id="17" creationId="{FEDEB4E5-1785-4A8B-A952-B0C748710575}"/>
          </ac:spMkLst>
        </pc:spChg>
        <pc:grpChg chg="add mod ord">
          <ac:chgData name="Donnamarie Richmond" userId="ddb30843-d6ff-4536-8714-330f167a1996" providerId="ADAL" clId="{05C90A9C-347A-4C6D-856E-112C6528A9D3}" dt="2021-09-16T13:50:48.939" v="98"/>
          <ac:grpSpMkLst>
            <pc:docMk/>
            <pc:sldMk cId="2416084258" sldId="273"/>
            <ac:grpSpMk id="7" creationId="{E54C0FFE-925C-4D9F-B436-F2F47A0AD721}"/>
          </ac:grpSpMkLst>
        </pc:grpChg>
        <pc:picChg chg="mod ord">
          <ac:chgData name="Donnamarie Richmond" userId="ddb30843-d6ff-4536-8714-330f167a1996" providerId="ADAL" clId="{05C90A9C-347A-4C6D-856E-112C6528A9D3}" dt="2021-09-16T13:50:48.940" v="104"/>
          <ac:picMkLst>
            <pc:docMk/>
            <pc:sldMk cId="2416084258" sldId="273"/>
            <ac:picMk id="5" creationId="{5B3FB221-464B-4B69-B8D1-6FDCA7D6E46E}"/>
          </ac:picMkLst>
        </pc:picChg>
        <pc:picChg chg="mod ord">
          <ac:chgData name="Donnamarie Richmond" userId="ddb30843-d6ff-4536-8714-330f167a1996" providerId="ADAL" clId="{05C90A9C-347A-4C6D-856E-112C6528A9D3}" dt="2021-09-16T13:50:48.938" v="96"/>
          <ac:picMkLst>
            <pc:docMk/>
            <pc:sldMk cId="2416084258" sldId="273"/>
            <ac:picMk id="6" creationId="{BCA79D4C-2B81-4DCB-B267-7C14BCA85F7F}"/>
          </ac:picMkLst>
        </pc:picChg>
        <pc:cxnChg chg="mod">
          <ac:chgData name="Donnamarie Richmond" userId="ddb30843-d6ff-4536-8714-330f167a1996" providerId="ADAL" clId="{05C90A9C-347A-4C6D-856E-112C6528A9D3}" dt="2021-09-16T13:50:48.862" v="92"/>
          <ac:cxnSpMkLst>
            <pc:docMk/>
            <pc:sldMk cId="2416084258" sldId="273"/>
            <ac:cxnSpMk id="8" creationId="{02F31F58-AD16-413F-881D-5458EE52C929}"/>
          </ac:cxnSpMkLst>
        </pc:cxnChg>
        <pc:cxnChg chg="mod">
          <ac:chgData name="Donnamarie Richmond" userId="ddb30843-d6ff-4536-8714-330f167a1996" providerId="ADAL" clId="{05C90A9C-347A-4C6D-856E-112C6528A9D3}" dt="2021-09-16T13:50:48.862" v="92"/>
          <ac:cxnSpMkLst>
            <pc:docMk/>
            <pc:sldMk cId="2416084258" sldId="273"/>
            <ac:cxnSpMk id="10" creationId="{4CB19818-6118-44CF-9E6B-791ACD518F1F}"/>
          </ac:cxnSpMkLst>
        </pc:cxnChg>
        <pc:cxnChg chg="mod">
          <ac:chgData name="Donnamarie Richmond" userId="ddb30843-d6ff-4536-8714-330f167a1996" providerId="ADAL" clId="{05C90A9C-347A-4C6D-856E-112C6528A9D3}" dt="2021-09-16T13:50:48.862" v="92"/>
          <ac:cxnSpMkLst>
            <pc:docMk/>
            <pc:sldMk cId="2416084258" sldId="273"/>
            <ac:cxnSpMk id="12" creationId="{9569F370-3758-4285-8C93-A2AC89660DC2}"/>
          </ac:cxnSpMkLst>
        </pc:cxnChg>
        <pc:cxnChg chg="mod">
          <ac:chgData name="Donnamarie Richmond" userId="ddb30843-d6ff-4536-8714-330f167a1996" providerId="ADAL" clId="{05C90A9C-347A-4C6D-856E-112C6528A9D3}" dt="2021-09-16T13:50:48.862" v="92"/>
          <ac:cxnSpMkLst>
            <pc:docMk/>
            <pc:sldMk cId="2416084258" sldId="273"/>
            <ac:cxnSpMk id="14" creationId="{D22237D9-7128-4A63-9263-A0BCA12D383D}"/>
          </ac:cxnSpMkLst>
        </pc:cxnChg>
        <pc:cxnChg chg="mod">
          <ac:chgData name="Donnamarie Richmond" userId="ddb30843-d6ff-4536-8714-330f167a1996" providerId="ADAL" clId="{05C90A9C-347A-4C6D-856E-112C6528A9D3}" dt="2021-09-16T13:50:48.862" v="92"/>
          <ac:cxnSpMkLst>
            <pc:docMk/>
            <pc:sldMk cId="2416084258" sldId="273"/>
            <ac:cxnSpMk id="16" creationId="{D915BA15-2727-42CE-99E3-A88F076AE494}"/>
          </ac:cxnSpMkLst>
        </pc:cxnChg>
      </pc:sldChg>
      <pc:sldChg chg="addSp delSp modSp add mod modTransition delAnim modAnim">
        <pc:chgData name="Donnamarie Richmond" userId="ddb30843-d6ff-4536-8714-330f167a1996" providerId="ADAL" clId="{05C90A9C-347A-4C6D-856E-112C6528A9D3}" dt="2021-09-16T13:50:49.127" v="163"/>
        <pc:sldMkLst>
          <pc:docMk/>
          <pc:sldMk cId="3268110950" sldId="274"/>
        </pc:sldMkLst>
        <pc:spChg chg="mod ord">
          <ac:chgData name="Donnamarie Richmond" userId="ddb30843-d6ff-4536-8714-330f167a1996" providerId="ADAL" clId="{05C90A9C-347A-4C6D-856E-112C6528A9D3}" dt="2021-09-16T13:50:49.110" v="151"/>
          <ac:spMkLst>
            <pc:docMk/>
            <pc:sldMk cId="3268110950" sldId="274"/>
            <ac:spMk id="2" creationId="{38C77F12-3CDC-4015-8119-BA2A27277E4E}"/>
          </ac:spMkLst>
        </pc:spChg>
        <pc:spChg chg="mod ord">
          <ac:chgData name="Donnamarie Richmond" userId="ddb30843-d6ff-4536-8714-330f167a1996" providerId="ADAL" clId="{05C90A9C-347A-4C6D-856E-112C6528A9D3}" dt="2021-09-16T13:50:49.110" v="153"/>
          <ac:spMkLst>
            <pc:docMk/>
            <pc:sldMk cId="3268110950" sldId="274"/>
            <ac:spMk id="3" creationId="{8F3EDB56-525C-4EC7-A1C5-8AF17C45D09A}"/>
          </ac:spMkLst>
        </pc:spChg>
        <pc:grpChg chg="del">
          <ac:chgData name="Donnamarie Richmond" userId="ddb30843-d6ff-4536-8714-330f167a1996" providerId="ADAL" clId="{05C90A9C-347A-4C6D-856E-112C6528A9D3}" dt="2021-09-16T13:50:48.957" v="112"/>
          <ac:grpSpMkLst>
            <pc:docMk/>
            <pc:sldMk cId="3268110950" sldId="274"/>
            <ac:grpSpMk id="7" creationId="{E54C0FFE-925C-4D9F-B436-F2F47A0AD721}"/>
          </ac:grpSpMkLst>
        </pc:grpChg>
        <pc:picChg chg="mod ord">
          <ac:chgData name="Donnamarie Richmond" userId="ddb30843-d6ff-4536-8714-330f167a1996" providerId="ADAL" clId="{05C90A9C-347A-4C6D-856E-112C6528A9D3}" dt="2021-09-16T13:50:49.111" v="155"/>
          <ac:picMkLst>
            <pc:docMk/>
            <pc:sldMk cId="3268110950" sldId="274"/>
            <ac:picMk id="5" creationId="{5B3FB221-464B-4B69-B8D1-6FDCA7D6E46E}"/>
          </ac:picMkLst>
        </pc:picChg>
        <pc:picChg chg="del">
          <ac:chgData name="Donnamarie Richmond" userId="ddb30843-d6ff-4536-8714-330f167a1996" providerId="ADAL" clId="{05C90A9C-347A-4C6D-856E-112C6528A9D3}" dt="2021-09-16T13:50:48.944" v="109"/>
          <ac:picMkLst>
            <pc:docMk/>
            <pc:sldMk cId="3268110950" sldId="274"/>
            <ac:picMk id="6" creationId="{BCA79D4C-2B81-4DCB-B267-7C14BCA85F7F}"/>
          </ac:picMkLst>
        </pc:picChg>
        <pc:picChg chg="add mod ord">
          <ac:chgData name="Donnamarie Richmond" userId="ddb30843-d6ff-4536-8714-330f167a1996" providerId="ADAL" clId="{05C90A9C-347A-4C6D-856E-112C6528A9D3}" dt="2021-09-16T13:50:49.113" v="157"/>
          <ac:picMkLst>
            <pc:docMk/>
            <pc:sldMk cId="3268110950" sldId="274"/>
            <ac:picMk id="18" creationId="{9ABC7CBE-5CC9-44B8-9AEC-E2718A65F05B}"/>
          </ac:picMkLst>
        </pc:picChg>
        <pc:picChg chg="add mod ord">
          <ac:chgData name="Donnamarie Richmond" userId="ddb30843-d6ff-4536-8714-330f167a1996" providerId="ADAL" clId="{05C90A9C-347A-4C6D-856E-112C6528A9D3}" dt="2021-09-16T13:50:49.115" v="159"/>
          <ac:picMkLst>
            <pc:docMk/>
            <pc:sldMk cId="3268110950" sldId="274"/>
            <ac:picMk id="19" creationId="{F25820E7-6074-4334-9677-31474676CC03}"/>
          </ac:picMkLst>
        </pc:picChg>
        <pc:picChg chg="add mod ord">
          <ac:chgData name="Donnamarie Richmond" userId="ddb30843-d6ff-4536-8714-330f167a1996" providerId="ADAL" clId="{05C90A9C-347A-4C6D-856E-112C6528A9D3}" dt="2021-09-16T13:50:49.117" v="161"/>
          <ac:picMkLst>
            <pc:docMk/>
            <pc:sldMk cId="3268110950" sldId="274"/>
            <ac:picMk id="20" creationId="{0EA1947B-D313-4D12-877B-5BC89E77BAAC}"/>
          </ac:picMkLst>
        </pc:picChg>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S::drichmond@naplesgarden.org::ddb30843-d6ff-4536-8714-330f167a1996" providerId="AD" clId="Web-{A7FAAA96-743B-CA40-8715-17D50291A796}"/>
    <pc:docChg chg="addSld">
      <pc:chgData name="Donnamarie Richmond" userId="S::drichmond@naplesgarden.org::ddb30843-d6ff-4536-8714-330f167a1996" providerId="AD" clId="Web-{A7FAAA96-743B-CA40-8715-17D50291A796}" dt="2023-01-06T18:45:54.007" v="0"/>
      <pc:docMkLst>
        <pc:docMk/>
      </pc:docMkLst>
      <pc:sldChg chg="add">
        <pc:chgData name="Donnamarie Richmond" userId="S::drichmond@naplesgarden.org::ddb30843-d6ff-4536-8714-330f167a1996" providerId="AD" clId="Web-{A7FAAA96-743B-CA40-8715-17D50291A796}" dt="2023-01-06T18:45:54.007" v="0"/>
        <pc:sldMkLst>
          <pc:docMk/>
          <pc:sldMk cId="87594277" sldId="275"/>
        </pc:sldMkLst>
      </pc:sldChg>
    </pc:docChg>
  </pc:docChgLst>
  <pc:docChgLst>
    <pc:chgData name="Donnamarie Richmond" userId="ddb30843-d6ff-4536-8714-330f167a1996" providerId="ADAL" clId="{648ADD5B-5268-4FC1-B53E-E6C596C404B8}"/>
    <pc:docChg chg="modSld">
      <pc:chgData name="Donnamarie Richmond" userId="ddb30843-d6ff-4536-8714-330f167a1996" providerId="ADAL" clId="{648ADD5B-5268-4FC1-B53E-E6C596C404B8}" dt="2022-01-26T18:44:00.878" v="5" actId="20577"/>
      <pc:docMkLst>
        <pc:docMk/>
      </pc:docMkLst>
      <pc:sldChg chg="modNotesTx">
        <pc:chgData name="Donnamarie Richmond" userId="ddb30843-d6ff-4536-8714-330f167a1996" providerId="ADAL" clId="{648ADD5B-5268-4FC1-B53E-E6C596C404B8}" dt="2022-01-26T18:43:04.093" v="0"/>
        <pc:sldMkLst>
          <pc:docMk/>
          <pc:sldMk cId="4132429139" sldId="259"/>
        </pc:sldMkLst>
      </pc:sldChg>
      <pc:sldChg chg="modNotesTx">
        <pc:chgData name="Donnamarie Richmond" userId="ddb30843-d6ff-4536-8714-330f167a1996" providerId="ADAL" clId="{648ADD5B-5268-4FC1-B53E-E6C596C404B8}" dt="2022-01-26T18:43:42.423" v="2" actId="5793"/>
        <pc:sldMkLst>
          <pc:docMk/>
          <pc:sldMk cId="2416084258" sldId="273"/>
        </pc:sldMkLst>
      </pc:sldChg>
      <pc:sldChg chg="modNotesTx">
        <pc:chgData name="Donnamarie Richmond" userId="ddb30843-d6ff-4536-8714-330f167a1996" providerId="ADAL" clId="{648ADD5B-5268-4FC1-B53E-E6C596C404B8}" dt="2022-01-26T18:44:00.878" v="5" actId="20577"/>
        <pc:sldMkLst>
          <pc:docMk/>
          <pc:sldMk cId="3268110950" sldId="274"/>
        </pc:sldMkLst>
      </pc:sldChg>
    </pc:docChg>
  </pc:docChgLst>
  <pc:docChgLst>
    <pc:chgData name="Donnamarie Richmond" userId="S::drichmond@naplesgarden.org::ddb30843-d6ff-4536-8714-330f167a1996" providerId="AD" clId="Web-{181DDE3C-1BBF-E20A-76B0-21AD0C8E3729}"/>
    <pc:docChg chg="modSld sldOrd">
      <pc:chgData name="Donnamarie Richmond" userId="S::drichmond@naplesgarden.org::ddb30843-d6ff-4536-8714-330f167a1996" providerId="AD" clId="Web-{181DDE3C-1BBF-E20A-76B0-21AD0C8E3729}" dt="2021-08-27T16:51:31.332" v="99"/>
      <pc:docMkLst>
        <pc:docMk/>
      </pc:docMkLst>
      <pc:sldChg chg="delSp modSp">
        <pc:chgData name="Donnamarie Richmond" userId="S::drichmond@naplesgarden.org::ddb30843-d6ff-4536-8714-330f167a1996" providerId="AD" clId="Web-{181DDE3C-1BBF-E20A-76B0-21AD0C8E3729}" dt="2021-08-27T16:30:20.771" v="31" actId="1076"/>
        <pc:sldMkLst>
          <pc:docMk/>
          <pc:sldMk cId="4132429139" sldId="259"/>
        </pc:sldMkLst>
        <pc:spChg chg="mod">
          <ac:chgData name="Donnamarie Richmond" userId="S::drichmond@naplesgarden.org::ddb30843-d6ff-4536-8714-330f167a1996" providerId="AD" clId="Web-{181DDE3C-1BBF-E20A-76B0-21AD0C8E3729}" dt="2021-08-27T16:30:20.771" v="31" actId="1076"/>
          <ac:spMkLst>
            <pc:docMk/>
            <pc:sldMk cId="4132429139" sldId="259"/>
            <ac:spMk id="2" creationId="{ADCB552C-D5DE-4A86-917C-65F27F640EFC}"/>
          </ac:spMkLst>
        </pc:spChg>
        <pc:spChg chg="mod">
          <ac:chgData name="Donnamarie Richmond" userId="S::drichmond@naplesgarden.org::ddb30843-d6ff-4536-8714-330f167a1996" providerId="AD" clId="Web-{181DDE3C-1BBF-E20A-76B0-21AD0C8E3729}" dt="2021-08-27T16:29:58.145" v="3" actId="20577"/>
          <ac:spMkLst>
            <pc:docMk/>
            <pc:sldMk cId="4132429139" sldId="259"/>
            <ac:spMk id="6" creationId="{B8B2FCC1-CB8E-41C5-925E-A4FDEC329081}"/>
          </ac:spMkLst>
        </pc:spChg>
        <pc:picChg chg="del">
          <ac:chgData name="Donnamarie Richmond" userId="S::drichmond@naplesgarden.org::ddb30843-d6ff-4536-8714-330f167a1996" providerId="AD" clId="Web-{181DDE3C-1BBF-E20A-76B0-21AD0C8E3729}" dt="2021-08-27T16:29:53.848" v="0"/>
          <ac:picMkLst>
            <pc:docMk/>
            <pc:sldMk cId="4132429139" sldId="259"/>
            <ac:picMk id="5" creationId="{C2A675D8-C1C4-4825-B509-F182E95BD085}"/>
          </ac:picMkLst>
        </pc:picChg>
      </pc:sldChg>
      <pc:sldChg chg="modSp">
        <pc:chgData name="Donnamarie Richmond" userId="S::drichmond@naplesgarden.org::ddb30843-d6ff-4536-8714-330f167a1996" providerId="AD" clId="Web-{181DDE3C-1BBF-E20A-76B0-21AD0C8E3729}" dt="2021-08-27T16:42:29.741" v="51" actId="20577"/>
        <pc:sldMkLst>
          <pc:docMk/>
          <pc:sldMk cId="4127083551" sldId="260"/>
        </pc:sldMkLst>
        <pc:spChg chg="mod">
          <ac:chgData name="Donnamarie Richmond" userId="S::drichmond@naplesgarden.org::ddb30843-d6ff-4536-8714-330f167a1996" providerId="AD" clId="Web-{181DDE3C-1BBF-E20A-76B0-21AD0C8E3729}" dt="2021-08-27T16:42:29.741" v="51" actId="20577"/>
          <ac:spMkLst>
            <pc:docMk/>
            <pc:sldMk cId="4127083551" sldId="260"/>
            <ac:spMk id="5" creationId="{CD97F7A3-75AD-4C6B-AE0C-909CF789A553}"/>
          </ac:spMkLst>
        </pc:spChg>
      </pc:sldChg>
      <pc:sldChg chg="modNotes">
        <pc:chgData name="Donnamarie Richmond" userId="S::drichmond@naplesgarden.org::ddb30843-d6ff-4536-8714-330f167a1996" providerId="AD" clId="Web-{181DDE3C-1BBF-E20A-76B0-21AD0C8E3729}" dt="2021-08-27T16:50:27.846" v="85"/>
        <pc:sldMkLst>
          <pc:docMk/>
          <pc:sldMk cId="2545166385" sldId="264"/>
        </pc:sldMkLst>
      </pc:sldChg>
      <pc:sldChg chg="ord modNotes">
        <pc:chgData name="Donnamarie Richmond" userId="S::drichmond@naplesgarden.org::ddb30843-d6ff-4536-8714-330f167a1996" providerId="AD" clId="Web-{181DDE3C-1BBF-E20A-76B0-21AD0C8E3729}" dt="2021-08-27T16:51:31.332" v="99"/>
        <pc:sldMkLst>
          <pc:docMk/>
          <pc:sldMk cId="3853188811" sldId="265"/>
        </pc:sldMkLst>
      </pc:sldChg>
      <pc:sldChg chg="modSp modNotes">
        <pc:chgData name="Donnamarie Richmond" userId="S::drichmond@naplesgarden.org::ddb30843-d6ff-4536-8714-330f167a1996" providerId="AD" clId="Web-{181DDE3C-1BBF-E20A-76B0-21AD0C8E3729}" dt="2021-08-27T16:42:37.444" v="72"/>
        <pc:sldMkLst>
          <pc:docMk/>
          <pc:sldMk cId="3150361384" sldId="266"/>
        </pc:sldMkLst>
        <pc:spChg chg="mod">
          <ac:chgData name="Donnamarie Richmond" userId="S::drichmond@naplesgarden.org::ddb30843-d6ff-4536-8714-330f167a1996" providerId="AD" clId="Web-{181DDE3C-1BBF-E20A-76B0-21AD0C8E3729}" dt="2021-08-27T16:42:17.881" v="43" actId="20577"/>
          <ac:spMkLst>
            <pc:docMk/>
            <pc:sldMk cId="3150361384" sldId="266"/>
            <ac:spMk id="2" creationId="{38C77F12-3CDC-4015-8119-BA2A27277E4E}"/>
          </ac:spMkLst>
        </pc:spChg>
      </pc:sldChg>
    </pc:docChg>
  </pc:docChgLst>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S::drichmond@naplesgarden.org::ddb30843-d6ff-4536-8714-330f167a1996" providerId="AD" clId="Web-{BE769CF1-7C8D-3CE7-3CEE-F72A23153969}"/>
    <pc:docChg chg="modSld">
      <pc:chgData name="Donnamarie Richmond" userId="S::drichmond@naplesgarden.org::ddb30843-d6ff-4536-8714-330f167a1996" providerId="AD" clId="Web-{BE769CF1-7C8D-3CE7-3CEE-F72A23153969}" dt="2022-01-26T19:05:38.804" v="13"/>
      <pc:docMkLst>
        <pc:docMk/>
      </pc:docMkLst>
      <pc:sldChg chg="modNotes">
        <pc:chgData name="Donnamarie Richmond" userId="S::drichmond@naplesgarden.org::ddb30843-d6ff-4536-8714-330f167a1996" providerId="AD" clId="Web-{BE769CF1-7C8D-3CE7-3CEE-F72A23153969}" dt="2022-01-26T19:05:38.804" v="13"/>
        <pc:sldMkLst>
          <pc:docMk/>
          <pc:sldMk cId="41986743" sldId="268"/>
        </pc:sldMkLst>
      </pc:sldChg>
      <pc:sldChg chg="modNotes">
        <pc:chgData name="Donnamarie Richmond" userId="S::drichmond@naplesgarden.org::ddb30843-d6ff-4536-8714-330f167a1996" providerId="AD" clId="Web-{BE769CF1-7C8D-3CE7-3CEE-F72A23153969}" dt="2022-01-26T19:02:28.784" v="11"/>
        <pc:sldMkLst>
          <pc:docMk/>
          <pc:sldMk cId="99455903"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7B7301-2583-446A-95F2-DE8477EEE8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3A1B62-B671-4B90-A3FA-B04BF371DF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E9F00C-921B-4869-87C0-F1241C967A04}" type="datetimeFigureOut">
              <a:rPr lang="en-US" smtClean="0"/>
              <a:t>1/6/2023</a:t>
            </a:fld>
            <a:endParaRPr lang="en-US"/>
          </a:p>
        </p:txBody>
      </p:sp>
      <p:sp>
        <p:nvSpPr>
          <p:cNvPr id="4" name="Footer Placeholder 3">
            <a:extLst>
              <a:ext uri="{FF2B5EF4-FFF2-40B4-BE49-F238E27FC236}">
                <a16:creationId xmlns:a16="http://schemas.microsoft.com/office/drawing/2014/main" id="{97411B74-745A-48AA-BF8A-390F4452CF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E257B5-CC86-4E03-97FE-4C9749CDA1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871340-544B-4641-B12E-33F78E44478F}" type="slidenum">
              <a:rPr lang="en-US" smtClean="0"/>
              <a:t>‹#›</a:t>
            </a:fld>
            <a:endParaRPr lang="en-US"/>
          </a:p>
        </p:txBody>
      </p:sp>
    </p:spTree>
    <p:extLst>
      <p:ext uri="{BB962C8B-B14F-4D97-AF65-F5344CB8AC3E}">
        <p14:creationId xmlns:p14="http://schemas.microsoft.com/office/powerpoint/2010/main" val="209159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283711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US" dirty="0"/>
              <a:t>For Homework:</a:t>
            </a:r>
          </a:p>
          <a:p>
            <a:r>
              <a:rPr lang="en-US" dirty="0"/>
              <a:t>This week’s homework is to get started on your final piece. To help get your ideas flowing, write out a list of what comes to mind when you think: What inspires you in nature?</a:t>
            </a:r>
            <a:endParaRPr lang="en-US" dirty="0">
              <a:cs typeface="Calibri"/>
            </a:endParaRPr>
          </a:p>
          <a:p>
            <a:r>
              <a:rPr lang="en-US" dirty="0"/>
              <a:t>-Write out a couple of sentences or a short paragraph to describe what you think of when you hear this prompt. This is good practice for the artist statement you will be writing to accompany your final pieces. </a:t>
            </a:r>
            <a:endParaRPr lang="en-US" dirty="0">
              <a:cs typeface="Calibri"/>
            </a:endParaRPr>
          </a:p>
          <a:p>
            <a:r>
              <a:rPr lang="en-US" dirty="0"/>
              <a:t>-Start sketching out your ideas in your nature journal. Practice laying out how you want your final piece to look. The more you practice and sketch, the more confident you'll be when you start your final piece.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10</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68DD5-29F2-425B-871C-A889A4704585}" type="slidenum">
              <a:rPr lang="en-US"/>
              <a:t>11</a:t>
            </a:fld>
            <a:endParaRPr lang="en-US"/>
          </a:p>
        </p:txBody>
      </p:sp>
    </p:spTree>
    <p:extLst>
      <p:ext uri="{BB962C8B-B14F-4D97-AF65-F5344CB8AC3E}">
        <p14:creationId xmlns:p14="http://schemas.microsoft.com/office/powerpoint/2010/main" val="415782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68DD5-29F2-425B-871C-A889A4704585}" type="slidenum">
              <a:rPr lang="en-US"/>
              <a:t>2</a:t>
            </a:fld>
            <a:endParaRPr lang="en-US"/>
          </a:p>
        </p:txBody>
      </p:sp>
    </p:spTree>
    <p:extLst>
      <p:ext uri="{BB962C8B-B14F-4D97-AF65-F5344CB8AC3E}">
        <p14:creationId xmlns:p14="http://schemas.microsoft.com/office/powerpoint/2010/main" val="281114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piece prompt:</a:t>
            </a:r>
          </a:p>
          <a:p>
            <a:r>
              <a:rPr lang="en-US" dirty="0"/>
              <a:t>What in nature inspires you?</a:t>
            </a:r>
          </a:p>
          <a:p>
            <a:r>
              <a:rPr lang="en-US" dirty="0">
                <a:cs typeface="Calibri" panose="020F0502020204030204"/>
              </a:rPr>
              <a:t>For your final piece you will:</a:t>
            </a:r>
          </a:p>
          <a:p>
            <a:r>
              <a:rPr lang="en-US" dirty="0">
                <a:cs typeface="Calibri" panose="020F0502020204030204"/>
              </a:rPr>
              <a:t>- Create a work of art using the techniques and materials you learned over the course of this class</a:t>
            </a:r>
          </a:p>
          <a:p>
            <a:r>
              <a:rPr lang="en-US" dirty="0">
                <a:cs typeface="Calibri" panose="020F0502020204030204"/>
              </a:rPr>
              <a:t>- Write an artist statement to accompany your work of art</a:t>
            </a:r>
          </a:p>
          <a:p>
            <a:endParaRPr lang="en-US" dirty="0"/>
          </a:p>
          <a:p>
            <a:r>
              <a:rPr lang="en-US" dirty="0"/>
              <a:t>Your final piece can be any style: landscape, plant study/scientific illustration, poem, collage, etc. Let your creativity soar! </a:t>
            </a:r>
          </a:p>
          <a:p>
            <a:r>
              <a:rPr lang="en-US" dirty="0">
                <a:cs typeface="Calibri" panose="020F0502020204030204"/>
              </a:rPr>
              <a:t>What is an artist statement?</a:t>
            </a:r>
          </a:p>
          <a:p>
            <a:r>
              <a:rPr lang="en-US" dirty="0"/>
              <a:t>Simply put, an artist statement is a description of your work in your own words. It is an explanation of why you do what you do and how you made what you created. Your artist statement can be specific to your final piece, or it can represent your entire body of work. An artist statement explains your creative process, including your motivations, inspirations, mission, and methods.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Submit </a:t>
            </a:r>
            <a:r>
              <a:rPr lang="en-US" sz="1200" b="1" u="sng" dirty="0"/>
              <a:t>one</a:t>
            </a:r>
            <a:r>
              <a:rPr lang="en-US" sz="1200" dirty="0"/>
              <a:t> final piece.</a:t>
            </a:r>
          </a:p>
          <a:p>
            <a:pPr marL="171450" indent="-171450">
              <a:buFontTx/>
              <a:buChar char="-"/>
            </a:pPr>
            <a:r>
              <a:rPr lang="en-US" sz="1200" dirty="0"/>
              <a:t>You will find two sheets of 8x10” watercolor paper in you supply pack. There is an extra piece of final piece paper included for you to practice on. </a:t>
            </a:r>
          </a:p>
          <a:p>
            <a:pPr marL="171450" indent="-171450">
              <a:buFontTx/>
              <a:buChar char="-"/>
            </a:pPr>
            <a:r>
              <a:rPr lang="en-US" sz="1200" dirty="0"/>
              <a:t>To submit a final piece, you must use the 8x10” watercolor paper supplied to you. </a:t>
            </a:r>
          </a:p>
          <a:p>
            <a:pPr marL="171450" indent="-171450">
              <a:buFontTx/>
              <a:buChar char="-"/>
            </a:pPr>
            <a:r>
              <a:rPr lang="en-US" sz="1200" dirty="0"/>
              <a:t>You may only submit one final piece.</a:t>
            </a:r>
          </a:p>
          <a:p>
            <a:endParaRPr lang="en-US" sz="1200" dirty="0"/>
          </a:p>
          <a:p>
            <a:pPr marL="0" indent="0">
              <a:buFont typeface="Arial" panose="020B0604020202020204" pitchFamily="34" charset="0"/>
              <a:buNone/>
            </a:pPr>
            <a:r>
              <a:rPr lang="en-US" sz="1200" dirty="0"/>
              <a:t>The artist statement must be typed.</a:t>
            </a:r>
          </a:p>
          <a:p>
            <a:pPr marL="171450" indent="-171450">
              <a:buFontTx/>
              <a:buChar char="-"/>
            </a:pPr>
            <a:r>
              <a:rPr lang="en-US" sz="1200" dirty="0"/>
              <a:t>Do not write your artist statement on your final piece. </a:t>
            </a:r>
          </a:p>
          <a:p>
            <a:pPr marL="171450" indent="-171450">
              <a:buFontTx/>
              <a:buChar char="-"/>
            </a:pPr>
            <a:r>
              <a:rPr lang="en-US" sz="1200" dirty="0"/>
              <a:t>You can email your artist statement to me or to Abigail if you have questions or would like feedback. </a:t>
            </a:r>
          </a:p>
          <a:p>
            <a:endParaRPr lang="en-US" sz="1200" dirty="0"/>
          </a:p>
          <a:p>
            <a:pPr marL="0" indent="0">
              <a:buFont typeface="Arial" panose="020B0604020202020204" pitchFamily="34" charset="0"/>
              <a:buNone/>
            </a:pPr>
            <a:r>
              <a:rPr lang="en-US" sz="1200" dirty="0">
                <a:cs typeface="Calibri"/>
              </a:rPr>
              <a:t>Artist statements must be a maximum of 3-4 sentences long.</a:t>
            </a:r>
          </a:p>
          <a:p>
            <a:pPr marL="0" indent="0">
              <a:buFont typeface="Arial" panose="020B0604020202020204" pitchFamily="34" charset="0"/>
              <a:buNone/>
            </a:pPr>
            <a:endParaRPr lang="en-US" sz="1200" dirty="0">
              <a:cs typeface="Calibri"/>
            </a:endParaRPr>
          </a:p>
          <a:p>
            <a:pPr marL="0" indent="0">
              <a:buFont typeface="Arial" panose="020B0604020202020204" pitchFamily="34" charset="0"/>
              <a:buNone/>
            </a:pPr>
            <a:r>
              <a:rPr lang="en-US" sz="1200" dirty="0">
                <a:cs typeface="Calibri"/>
              </a:rPr>
              <a:t>Sign your final piece in the bottom right corner of your paper. Use your favorite signature or print your name. </a:t>
            </a:r>
          </a:p>
          <a:p>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4</a:t>
            </a:fld>
            <a:endParaRPr lang="en-US"/>
          </a:p>
        </p:txBody>
      </p:sp>
    </p:spTree>
    <p:extLst>
      <p:ext uri="{BB962C8B-B14F-4D97-AF65-F5344CB8AC3E}">
        <p14:creationId xmlns:p14="http://schemas.microsoft.com/office/powerpoint/2010/main" val="3521808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Light and shadows visually define objects. </a:t>
            </a:r>
          </a:p>
          <a:p>
            <a:r>
              <a:rPr lang="en-US">
                <a:cs typeface="Calibri"/>
              </a:rPr>
              <a:t>As artists, we can use values to translate the light and shadows we see into shading – which helps us create the illusion of form. </a:t>
            </a:r>
          </a:p>
          <a:p>
            <a:endParaRPr lang="en-US">
              <a:cs typeface="Calibri"/>
            </a:endParaRPr>
          </a:p>
          <a:p>
            <a:r>
              <a:rPr lang="en-US">
                <a:cs typeface="Calibri"/>
              </a:rPr>
              <a:t>Values are the different shades of gray between black and white, or the range of shades you can get from a color from lightest to darkest. </a:t>
            </a:r>
          </a:p>
          <a:p>
            <a:r>
              <a:rPr lang="en-US">
                <a:cs typeface="Calibri"/>
              </a:rPr>
              <a:t>When shading, it’s best to use a full range of values – from white, to mid-tones, to the darkest darks. </a:t>
            </a:r>
          </a:p>
          <a:p>
            <a:r>
              <a:rPr lang="en-US">
                <a:cs typeface="Calibri"/>
              </a:rPr>
              <a:t>A full range of values is the basic ingredient for shading. When you can draw lots of different values, you can add depth to your illustrations. </a:t>
            </a:r>
          </a:p>
        </p:txBody>
      </p:sp>
      <p:sp>
        <p:nvSpPr>
          <p:cNvPr id="4" name="Slide Number Placeholder 3"/>
          <p:cNvSpPr>
            <a:spLocks noGrp="1"/>
          </p:cNvSpPr>
          <p:nvPr>
            <p:ph type="sldNum" sz="quarter" idx="5"/>
          </p:nvPr>
        </p:nvSpPr>
        <p:spPr/>
        <p:txBody>
          <a:bodyPr/>
          <a:lstStyle/>
          <a:p>
            <a:fld id="{51568DD5-29F2-425B-871C-A889A4704585}" type="slidenum">
              <a:rPr lang="en-US"/>
              <a:t>4</a:t>
            </a:fld>
            <a:endParaRPr lang="en-US"/>
          </a:p>
        </p:txBody>
      </p:sp>
    </p:spTree>
    <p:extLst>
      <p:ext uri="{BB962C8B-B14F-4D97-AF65-F5344CB8AC3E}">
        <p14:creationId xmlns:p14="http://schemas.microsoft.com/office/powerpoint/2010/main" val="390044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pertains to the way a shape or object occupies space. You can create the appearance of form on a flat surface (your sketchbook paper) by using light, shadow, the appearance of the object’s contours, negative space, and the object’s surroundings. </a:t>
            </a:r>
            <a:endParaRPr lang="en-US"/>
          </a:p>
          <a:p>
            <a:r>
              <a:rPr lang="en-US" dirty="0"/>
              <a:t>There are two types of form in art:</a:t>
            </a:r>
            <a:endParaRPr lang="en-US" dirty="0">
              <a:cs typeface="Calibri"/>
            </a:endParaRPr>
          </a:p>
          <a:p>
            <a:r>
              <a:rPr lang="en-US" dirty="0"/>
              <a:t>-Geometric form: precise, regular, angular shapes that are mathematically consistent. This can include spheres, cubes, pyramids, cones, and cylinders. Think architecture and other man-made products. </a:t>
            </a:r>
            <a:endParaRPr lang="en-US" dirty="0">
              <a:cs typeface="Calibri"/>
            </a:endParaRPr>
          </a:p>
          <a:p>
            <a:r>
              <a:rPr lang="en-US" dirty="0"/>
              <a:t>-Organic (or biomorphic) form: irregular shapes that often occur in the natural world. They can be asymmetrical, free-form, or curved. </a:t>
            </a:r>
            <a:endParaRPr lang="en-US" dirty="0">
              <a:cs typeface="Calibri"/>
            </a:endParaRPr>
          </a:p>
          <a:p>
            <a:endParaRPr lang="en-US" dirty="0">
              <a:cs typeface="Calibri"/>
            </a:endParaRPr>
          </a:p>
          <a:p>
            <a:r>
              <a:rPr lang="en-US" dirty="0"/>
              <a:t>You can use geometric forms to make sense of more complicated organic forms by breaking them down into simple, recognizable shapes.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568DD5-29F2-425B-871C-A889A4704585}" type="slidenum">
              <a:rPr lang="en-US"/>
              <a:t>5</a:t>
            </a:fld>
            <a:endParaRPr lang="en-US"/>
          </a:p>
        </p:txBody>
      </p:sp>
    </p:spTree>
    <p:extLst>
      <p:ext uri="{BB962C8B-B14F-4D97-AF65-F5344CB8AC3E}">
        <p14:creationId xmlns:p14="http://schemas.microsoft.com/office/powerpoint/2010/main" val="157939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you can illustrate light and shadows correctly, you need to identify these four things:</a:t>
            </a:r>
          </a:p>
          <a:p>
            <a:pPr marL="171450" indent="-171450">
              <a:buFontTx/>
              <a:buChar char="-"/>
            </a:pPr>
            <a:r>
              <a:rPr lang="en-US" dirty="0">
                <a:cs typeface="Calibri"/>
              </a:rPr>
              <a:t>Your light source: the direction from which the dominant light originates. The placement of the light source affects every aspect of the drawing from beginning to end. Look for the lightest areas on the object. The very brightest of light values are called highlights and are often what you’d leave white on your paper. </a:t>
            </a:r>
          </a:p>
          <a:p>
            <a:pPr marL="171450" indent="-171450">
              <a:buFontTx/>
              <a:buChar char="-"/>
            </a:pPr>
            <a:r>
              <a:rPr lang="en-US" dirty="0">
                <a:cs typeface="Calibri"/>
              </a:rPr>
              <a:t>Shadows: these are the areas that receive little to no light. You can think of shadows as opposite of the light source. They add depth and communicate the shape of an object. If you’re struggling to find your light source, look for your shadows first. Your light source will be opposite your shadows (shadows on the left = light source on the right). </a:t>
            </a:r>
          </a:p>
          <a:p>
            <a:pPr marL="171450" indent="-171450">
              <a:buFontTx/>
              <a:buChar char="-"/>
            </a:pPr>
            <a:r>
              <a:rPr lang="en-US" dirty="0">
                <a:cs typeface="Calibri"/>
              </a:rPr>
              <a:t>Cast shadow: the dark area on a nearby surface where light is blocked by a solid object. Cast shadows appear on objects in the immediate background when one object overlaps another and underneath an object when it is resting on/nearby a surface. The section of the cast shadow closes to the object is usually the darkest values in a drawing. </a:t>
            </a:r>
          </a:p>
          <a:p>
            <a:pPr marL="171450" indent="-171450">
              <a:buFontTx/>
              <a:buChar char="-"/>
            </a:pPr>
            <a:r>
              <a:rPr lang="en-US" dirty="0">
                <a:cs typeface="Calibri"/>
              </a:rPr>
              <a:t>Reflected light: usually a small amount of light that is reflected onto an object from the surface it sits on. This often happens with round, spherical objects such as berries or grapes. </a:t>
            </a:r>
          </a:p>
          <a:p>
            <a:pPr marL="0" indent="0">
              <a:buFontTx/>
              <a:buNone/>
            </a:pPr>
            <a:endParaRPr lang="en-US" dirty="0">
              <a:cs typeface="Calibri"/>
            </a:endParaRPr>
          </a:p>
        </p:txBody>
      </p:sp>
      <p:sp>
        <p:nvSpPr>
          <p:cNvPr id="4" name="Slide Number Placeholder 3"/>
          <p:cNvSpPr>
            <a:spLocks noGrp="1"/>
          </p:cNvSpPr>
          <p:nvPr>
            <p:ph type="sldNum" sz="quarter" idx="5"/>
          </p:nvPr>
        </p:nvSpPr>
        <p:spPr/>
        <p:txBody>
          <a:bodyPr/>
          <a:lstStyle/>
          <a:p>
            <a:fld id="{51568DD5-29F2-425B-871C-A889A4704585}" type="slidenum">
              <a:rPr lang="en-US"/>
              <a:t>6</a:t>
            </a:fld>
            <a:endParaRPr lang="en-US"/>
          </a:p>
        </p:txBody>
      </p:sp>
    </p:spTree>
    <p:extLst>
      <p:ext uri="{BB962C8B-B14F-4D97-AF65-F5344CB8AC3E}">
        <p14:creationId xmlns:p14="http://schemas.microsoft.com/office/powerpoint/2010/main" val="338817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cs typeface="Calibri"/>
            </a:endParaRPr>
          </a:p>
          <a:p>
            <a:pPr marL="0" indent="0">
              <a:buFontTx/>
              <a:buNone/>
            </a:pPr>
            <a:r>
              <a:rPr lang="en-US" dirty="0">
                <a:cs typeface="Calibri"/>
              </a:rPr>
              <a:t>The direction of your light source will impact how you draw your values from light to dark. That’s why it’s a good idea to start with drawing your lightest values and build up to your darkest values. </a:t>
            </a:r>
          </a:p>
          <a:p>
            <a:pPr marL="0" indent="0">
              <a:buFontTx/>
              <a:buNone/>
            </a:pPr>
            <a:r>
              <a:rPr lang="en-US" dirty="0">
                <a:cs typeface="Calibri"/>
              </a:rPr>
              <a:t>Each time your light source moves, identify these things:</a:t>
            </a:r>
          </a:p>
          <a:p>
            <a:pPr marL="171450" indent="-171450">
              <a:buFontTx/>
              <a:buChar char="-"/>
            </a:pPr>
            <a:r>
              <a:rPr lang="en-US" dirty="0">
                <a:cs typeface="Calibri"/>
              </a:rPr>
              <a:t>The shadows on the object (dark values)</a:t>
            </a:r>
          </a:p>
          <a:p>
            <a:pPr marL="171450" indent="-171450">
              <a:buFontTx/>
              <a:buChar char="-"/>
            </a:pPr>
            <a:r>
              <a:rPr lang="en-US" dirty="0">
                <a:cs typeface="Calibri"/>
              </a:rPr>
              <a:t>The brightest areas (the highlights)</a:t>
            </a:r>
          </a:p>
          <a:p>
            <a:pPr marL="171450" indent="-171450">
              <a:buFontTx/>
              <a:buChar char="-"/>
            </a:pPr>
            <a:r>
              <a:rPr lang="en-US" dirty="0">
                <a:cs typeface="Calibri"/>
              </a:rPr>
              <a:t>The light values (light to mid-tones; areas closer to the light source or not in shadow)</a:t>
            </a:r>
          </a:p>
          <a:p>
            <a:pPr marL="171450" indent="-171450">
              <a:buFontTx/>
              <a:buChar char="-"/>
            </a:pPr>
            <a:r>
              <a:rPr lang="en-US" dirty="0">
                <a:cs typeface="Calibri"/>
              </a:rPr>
              <a:t>The cast shadow (the darkest values) </a:t>
            </a:r>
          </a:p>
        </p:txBody>
      </p:sp>
      <p:sp>
        <p:nvSpPr>
          <p:cNvPr id="4" name="Slide Number Placeholder 3"/>
          <p:cNvSpPr>
            <a:spLocks noGrp="1"/>
          </p:cNvSpPr>
          <p:nvPr>
            <p:ph type="sldNum" sz="quarter" idx="5"/>
          </p:nvPr>
        </p:nvSpPr>
        <p:spPr/>
        <p:txBody>
          <a:bodyPr/>
          <a:lstStyle/>
          <a:p>
            <a:fld id="{51568DD5-29F2-425B-871C-A889A4704585}" type="slidenum">
              <a:rPr lang="en-US"/>
              <a:t>7</a:t>
            </a:fld>
            <a:endParaRPr lang="en-US"/>
          </a:p>
        </p:txBody>
      </p:sp>
    </p:spTree>
    <p:extLst>
      <p:ext uri="{BB962C8B-B14F-4D97-AF65-F5344CB8AC3E}">
        <p14:creationId xmlns:p14="http://schemas.microsoft.com/office/powerpoint/2010/main" val="59106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Foreground vs background </a:t>
            </a:r>
          </a:p>
          <a:p>
            <a:endParaRPr lang="en-US" sz="1200" dirty="0">
              <a:cs typeface="Calibri"/>
            </a:endParaRPr>
          </a:p>
          <a:p>
            <a:pPr algn="l" rtl="0" fontAlgn="base"/>
            <a:r>
              <a:rPr lang="en-US" sz="1200" b="0" i="0" u="none" strike="noStrike" dirty="0">
                <a:solidFill>
                  <a:srgbClr val="000000"/>
                </a:solidFill>
                <a:effectLst/>
                <a:latin typeface="Calibri" panose="020F0502020204030204" pitchFamily="34" charset="0"/>
              </a:rPr>
              <a:t>Foreground</a:t>
            </a:r>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 - objects nearer to viewer are larger than those farther away</a:t>
            </a:r>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 - can be more 'in focus' or 'fuzzier', depending on the effect you want to achieve and what element in the illustration you want as your focal point</a:t>
            </a:r>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 - foreground colors are often more vibrant</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Background </a:t>
            </a:r>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 - objects further from the viewer are often smaller and less 'in focus'/'fuzzier'</a:t>
            </a:r>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 - background objects often appear lighter in color and are less vibrant</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Adding depth to your work can create interesting compositions and brings life to your journal illustrations. It can also give the viewer a sense of space and scale when looking at your artwork. </a:t>
            </a:r>
            <a:endParaRPr lang="en-US" sz="1200"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51568DD5-29F2-425B-871C-A889A4704585}" type="slidenum">
              <a:rPr lang="en-US"/>
              <a:t>8</a:t>
            </a:fld>
            <a:endParaRPr lang="en-US"/>
          </a:p>
        </p:txBody>
      </p:sp>
    </p:spTree>
    <p:extLst>
      <p:ext uri="{BB962C8B-B14F-4D97-AF65-F5344CB8AC3E}">
        <p14:creationId xmlns:p14="http://schemas.microsoft.com/office/powerpoint/2010/main" val="365306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1/6/2023</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1/6/2023</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1/6/2023</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1/6/2023</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lnSpcReduction="10000"/>
          </a:bodyPr>
          <a:lstStyle/>
          <a:p>
            <a:pPr algn="l"/>
            <a:r>
              <a:rPr lang="en-US" sz="3200" b="1">
                <a:solidFill>
                  <a:schemeClr val="bg1"/>
                </a:solidFill>
              </a:rPr>
              <a:t>Class 4:</a:t>
            </a:r>
          </a:p>
          <a:p>
            <a:pPr algn="l"/>
            <a:r>
              <a:rPr lang="en-US" sz="3200">
                <a:solidFill>
                  <a:schemeClr val="bg1"/>
                </a:solidFill>
              </a:rPr>
              <a:t>Creating Form</a:t>
            </a:r>
            <a:endParaRPr lang="en-US" sz="3200">
              <a:solidFill>
                <a:schemeClr val="bg1"/>
              </a:solidFill>
              <a:cs typeface="Calibri"/>
            </a:endParaRPr>
          </a:p>
          <a:p>
            <a:pPr algn="l"/>
            <a:r>
              <a:rPr lang="en-US" sz="3200">
                <a:solidFill>
                  <a:schemeClr val="bg1"/>
                </a:solidFill>
                <a:cs typeface="Calibri"/>
              </a:rPr>
              <a:t>And Depth</a:t>
            </a:r>
          </a:p>
        </p:txBody>
      </p:sp>
      <p:pic>
        <p:nvPicPr>
          <p:cNvPr id="5" name="Picture 4" descr="Background pattern&#10;&#10;Description automatically generated">
            <a:extLst>
              <a:ext uri="{FF2B5EF4-FFF2-40B4-BE49-F238E27FC236}">
                <a16:creationId xmlns:a16="http://schemas.microsoft.com/office/drawing/2014/main" id="{CB5C59EB-15CF-425D-BB84-80AEAF4089DC}"/>
              </a:ext>
            </a:extLst>
          </p:cNvPr>
          <p:cNvPicPr>
            <a:picLocks noChangeAspect="1"/>
          </p:cNvPicPr>
          <p:nvPr/>
        </p:nvPicPr>
        <p:blipFill rotWithShape="1">
          <a:blip r:embed="rId3"/>
          <a:srcRect l="1066" t="16149" r="-167" b="16784"/>
          <a:stretch/>
        </p:blipFill>
        <p:spPr>
          <a:xfrm>
            <a:off x="4814" y="10"/>
            <a:ext cx="7542406" cy="6860421"/>
          </a:xfrm>
          <a:prstGeom prst="rect">
            <a:avLst/>
          </a:prstGeom>
        </p:spPr>
      </p:pic>
    </p:spTree>
    <p:extLst>
      <p:ext uri="{BB962C8B-B14F-4D97-AF65-F5344CB8AC3E}">
        <p14:creationId xmlns:p14="http://schemas.microsoft.com/office/powerpoint/2010/main" val="360249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640EBF-BEEC-4A19-93C8-A702AA31012B}"/>
              </a:ext>
            </a:extLst>
          </p:cNvPr>
          <p:cNvSpPr txBox="1"/>
          <p:nvPr/>
        </p:nvSpPr>
        <p:spPr>
          <a:xfrm>
            <a:off x="6008177" y="1632957"/>
            <a:ext cx="6183823" cy="1323439"/>
          </a:xfrm>
          <a:prstGeom prst="rect">
            <a:avLst/>
          </a:prstGeom>
          <a:noFill/>
        </p:spPr>
        <p:txBody>
          <a:bodyPr wrap="square" rtlCol="0">
            <a:spAutoFit/>
          </a:bodyPr>
          <a:lstStyle/>
          <a:p>
            <a:r>
              <a:rPr lang="en-US" sz="4400">
                <a:latin typeface="Segoe UI Black" panose="020B0A02040204020203" pitchFamily="34" charset="0"/>
                <a:ea typeface="Segoe UI Black" panose="020B0A02040204020203" pitchFamily="34" charset="0"/>
              </a:rPr>
              <a:t>Demo: </a:t>
            </a:r>
          </a:p>
          <a:p>
            <a:r>
              <a:rPr lang="en-US" sz="3600">
                <a:latin typeface="Segoe UI Black" panose="020B0A02040204020203" pitchFamily="34" charset="0"/>
                <a:ea typeface="Segoe UI Black" panose="020B0A02040204020203" pitchFamily="34" charset="0"/>
              </a:rPr>
              <a:t>Value of a Tomato</a:t>
            </a:r>
          </a:p>
        </p:txBody>
      </p:sp>
      <p:pic>
        <p:nvPicPr>
          <p:cNvPr id="4" name="Picture 3" descr="A person holding a pumpkin&#10;&#10;Description automatically generated">
            <a:extLst>
              <a:ext uri="{FF2B5EF4-FFF2-40B4-BE49-F238E27FC236}">
                <a16:creationId xmlns:a16="http://schemas.microsoft.com/office/drawing/2014/main" id="{6DA368AF-01E7-4D38-9A17-9A739A04B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8" name="Picture 7">
            <a:extLst>
              <a:ext uri="{FF2B5EF4-FFF2-40B4-BE49-F238E27FC236}">
                <a16:creationId xmlns:a16="http://schemas.microsoft.com/office/drawing/2014/main" id="{F8D2FA7F-A3E2-4B16-A60C-A164BDC1727F}"/>
              </a:ext>
            </a:extLst>
          </p:cNvPr>
          <p:cNvPicPr>
            <a:picLocks noChangeAspect="1"/>
          </p:cNvPicPr>
          <p:nvPr/>
        </p:nvPicPr>
        <p:blipFill rotWithShape="1">
          <a:blip r:embed="rId4">
            <a:extLst>
              <a:ext uri="{28A0092B-C50C-407E-A947-70E740481C1C}">
                <a14:useLocalDpi xmlns:a14="http://schemas.microsoft.com/office/drawing/2010/main" val="0"/>
              </a:ext>
            </a:extLst>
          </a:blip>
          <a:srcRect l="973" t="2598" r="-1" b="-1"/>
          <a:stretch/>
        </p:blipFill>
        <p:spPr>
          <a:xfrm>
            <a:off x="5218511" y="3186476"/>
            <a:ext cx="6938854" cy="485048"/>
          </a:xfrm>
          <a:prstGeom prst="rect">
            <a:avLst/>
          </a:prstGeom>
        </p:spPr>
      </p:pic>
      <p:pic>
        <p:nvPicPr>
          <p:cNvPr id="10" name="Picture 9">
            <a:extLst>
              <a:ext uri="{FF2B5EF4-FFF2-40B4-BE49-F238E27FC236}">
                <a16:creationId xmlns:a16="http://schemas.microsoft.com/office/drawing/2014/main" id="{1419A63B-AF6B-4CB7-BA1A-E0E200633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7848" y="3948594"/>
            <a:ext cx="6974152" cy="1648642"/>
          </a:xfrm>
          <a:prstGeom prst="rect">
            <a:avLst/>
          </a:prstGeom>
        </p:spPr>
      </p:pic>
    </p:spTree>
    <p:extLst>
      <p:ext uri="{BB962C8B-B14F-4D97-AF65-F5344CB8AC3E}">
        <p14:creationId xmlns:p14="http://schemas.microsoft.com/office/powerpoint/2010/main" val="168904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3144250" y="903638"/>
            <a:ext cx="5903495" cy="769441"/>
          </a:xfrm>
          <a:prstGeom prst="rect">
            <a:avLst/>
          </a:prstGeom>
          <a:noFill/>
        </p:spPr>
        <p:txBody>
          <a:bodyPr wrap="square" rtlCol="0">
            <a:spAutoFit/>
          </a:bodyPr>
          <a:lstStyle/>
          <a:p>
            <a:pPr algn="ctr"/>
            <a:r>
              <a:rPr lang="en-US" sz="4400">
                <a:latin typeface="Segoe UI Black" panose="020B0A02040204020203" pitchFamily="34" charset="0"/>
                <a:ea typeface="Segoe UI Black" panose="020B0A02040204020203" pitchFamily="34" charset="0"/>
              </a:rPr>
              <a:t>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3144250" y="2120151"/>
            <a:ext cx="5903495" cy="3970318"/>
          </a:xfrm>
          <a:prstGeom prst="rect">
            <a:avLst/>
          </a:prstGeom>
          <a:noFill/>
        </p:spPr>
        <p:txBody>
          <a:bodyPr wrap="square" rtlCol="0">
            <a:spAutoFit/>
          </a:bodyPr>
          <a:lstStyle/>
          <a:p>
            <a:pPr algn="ctr"/>
            <a:r>
              <a:rPr lang="en-US" sz="2800"/>
              <a:t>Getting started on your final piece:</a:t>
            </a:r>
          </a:p>
          <a:p>
            <a:pPr algn="ctr"/>
            <a:r>
              <a:rPr lang="en-US" sz="2800" b="1" i="1"/>
              <a:t>What in nature inspires you?</a:t>
            </a:r>
          </a:p>
          <a:p>
            <a:pPr algn="ctr"/>
            <a:endParaRPr lang="en-US" sz="2800"/>
          </a:p>
          <a:p>
            <a:pPr marL="514350" indent="-514350" algn="ctr">
              <a:buFont typeface="+mj-lt"/>
              <a:buAutoNum type="arabicPeriod"/>
            </a:pPr>
            <a:r>
              <a:rPr lang="en-US" sz="2800"/>
              <a:t>Write down what you think of when you hear this question.</a:t>
            </a:r>
          </a:p>
          <a:p>
            <a:pPr marL="514350" indent="-514350" algn="ctr">
              <a:buFont typeface="+mj-lt"/>
              <a:buAutoNum type="arabicPeriod"/>
            </a:pPr>
            <a:endParaRPr lang="en-US" sz="2800"/>
          </a:p>
          <a:p>
            <a:pPr marL="514350" indent="-514350" algn="ctr">
              <a:buFont typeface="+mj-lt"/>
              <a:buAutoNum type="arabicPeriod"/>
            </a:pPr>
            <a:r>
              <a:rPr lang="en-US" sz="2800"/>
              <a:t>Start sketching out your ideas in your nature journal.</a:t>
            </a:r>
          </a:p>
          <a:p>
            <a:pPr algn="ctr"/>
            <a:endParaRPr lang="en-US" sz="2800"/>
          </a:p>
        </p:txBody>
      </p:sp>
      <p:pic>
        <p:nvPicPr>
          <p:cNvPr id="4" name="Picture 3" descr="A picture containing text&#10;&#10;Description automatically generated">
            <a:extLst>
              <a:ext uri="{FF2B5EF4-FFF2-40B4-BE49-F238E27FC236}">
                <a16:creationId xmlns:a16="http://schemas.microsoft.com/office/drawing/2014/main" id="{C9C96835-9600-463F-9E53-33C6E771306D}"/>
              </a:ext>
            </a:extLst>
          </p:cNvPr>
          <p:cNvPicPr>
            <a:picLocks noChangeAspect="1"/>
          </p:cNvPicPr>
          <p:nvPr/>
        </p:nvPicPr>
        <p:blipFill rotWithShape="1">
          <a:blip r:embed="rId3">
            <a:extLst>
              <a:ext uri="{28A0092B-C50C-407E-A947-70E740481C1C}">
                <a14:useLocalDpi xmlns:a14="http://schemas.microsoft.com/office/drawing/2010/main" val="0"/>
              </a:ext>
            </a:extLst>
          </a:blip>
          <a:srcRect l="3046" r="68154"/>
          <a:stretch/>
        </p:blipFill>
        <p:spPr>
          <a:xfrm>
            <a:off x="1" y="0"/>
            <a:ext cx="314425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D8BDD91-1871-4EA9-AAFF-ADE21BDA2BA1}"/>
              </a:ext>
            </a:extLst>
          </p:cNvPr>
          <p:cNvPicPr>
            <a:picLocks noChangeAspect="1"/>
          </p:cNvPicPr>
          <p:nvPr/>
        </p:nvPicPr>
        <p:blipFill rotWithShape="1">
          <a:blip r:embed="rId3">
            <a:extLst>
              <a:ext uri="{28A0092B-C50C-407E-A947-70E740481C1C}">
                <a14:useLocalDpi xmlns:a14="http://schemas.microsoft.com/office/drawing/2010/main" val="0"/>
              </a:ext>
            </a:extLst>
          </a:blip>
          <a:srcRect l="26523" r="44677"/>
          <a:stretch/>
        </p:blipFill>
        <p:spPr>
          <a:xfrm>
            <a:off x="9047751" y="0"/>
            <a:ext cx="3144249" cy="6858000"/>
          </a:xfrm>
          <a:prstGeom prst="rect">
            <a:avLst/>
          </a:prstGeom>
        </p:spPr>
      </p:pic>
    </p:spTree>
    <p:extLst>
      <p:ext uri="{BB962C8B-B14F-4D97-AF65-F5344CB8AC3E}">
        <p14:creationId xmlns:p14="http://schemas.microsoft.com/office/powerpoint/2010/main" val="4198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Class 4 Recap</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3600986"/>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a:t>Getting started with your Final Piece  </a:t>
            </a:r>
          </a:p>
          <a:p>
            <a:pPr marL="342900" indent="-342900">
              <a:lnSpc>
                <a:spcPct val="150000"/>
              </a:lnSpc>
              <a:buFont typeface="+mj-lt"/>
              <a:buAutoNum type="arabicPeriod"/>
            </a:pPr>
            <a:r>
              <a:rPr lang="en-US" sz="2800">
                <a:cs typeface="Calibri"/>
              </a:rPr>
              <a:t>Value and Form</a:t>
            </a:r>
          </a:p>
          <a:p>
            <a:pPr marL="342900" indent="-342900">
              <a:lnSpc>
                <a:spcPct val="150000"/>
              </a:lnSpc>
              <a:buAutoNum type="arabicPeriod"/>
            </a:pPr>
            <a:r>
              <a:rPr lang="en-US" sz="2800"/>
              <a:t>Finding Your Light Source</a:t>
            </a:r>
            <a:endParaRPr lang="en-US" sz="2800">
              <a:cs typeface="Calibri"/>
            </a:endParaRPr>
          </a:p>
          <a:p>
            <a:pPr marL="342900" indent="-342900">
              <a:lnSpc>
                <a:spcPct val="150000"/>
              </a:lnSpc>
              <a:buAutoNum type="arabicPeriod"/>
            </a:pPr>
            <a:r>
              <a:rPr lang="en-US" sz="2800"/>
              <a:t>Depth </a:t>
            </a:r>
            <a:endParaRPr lang="en-US"/>
          </a:p>
          <a:p>
            <a:pPr marL="342900" indent="-342900">
              <a:lnSpc>
                <a:spcPct val="150000"/>
              </a:lnSpc>
              <a:buFont typeface="+mj-lt"/>
              <a:buAutoNum type="arabicPeriod"/>
            </a:pPr>
            <a:r>
              <a:rPr lang="en-US" sz="2800"/>
              <a:t>Homework Assignment </a:t>
            </a:r>
          </a:p>
          <a:p>
            <a:pPr marL="342900" indent="-342900">
              <a:buFont typeface="+mj-lt"/>
              <a:buAutoNum type="arabicPeriod"/>
            </a:pPr>
            <a:endParaRPr lang="en-US"/>
          </a:p>
        </p:txBody>
      </p:sp>
      <p:pic>
        <p:nvPicPr>
          <p:cNvPr id="3" name="Picture 3" descr="A picture containing plant&#10;&#10;Description automatically generated">
            <a:extLst>
              <a:ext uri="{FF2B5EF4-FFF2-40B4-BE49-F238E27FC236}">
                <a16:creationId xmlns:a16="http://schemas.microsoft.com/office/drawing/2014/main" id="{A48AC498-BD98-4341-B477-992D9504D903}"/>
              </a:ext>
            </a:extLst>
          </p:cNvPr>
          <p:cNvPicPr>
            <a:picLocks noChangeAspect="1"/>
          </p:cNvPicPr>
          <p:nvPr/>
        </p:nvPicPr>
        <p:blipFill>
          <a:blip r:embed="rId3"/>
          <a:stretch>
            <a:fillRect/>
          </a:stretch>
        </p:blipFill>
        <p:spPr>
          <a:xfrm>
            <a:off x="6619328" y="78918"/>
            <a:ext cx="4838700" cy="7019854"/>
          </a:xfrm>
          <a:prstGeom prst="rect">
            <a:avLst/>
          </a:prstGeom>
        </p:spPr>
      </p:pic>
    </p:spTree>
    <p:extLst>
      <p:ext uri="{BB962C8B-B14F-4D97-AF65-F5344CB8AC3E}">
        <p14:creationId xmlns:p14="http://schemas.microsoft.com/office/powerpoint/2010/main" val="325177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a:latin typeface="Segoe UI Black"/>
                <a:ea typeface="Segoe UI Black"/>
              </a:rPr>
              <a:t>Class 4 Agenda</a:t>
            </a: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1973816"/>
            <a:ext cx="6400800" cy="4247317"/>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sz="2800"/>
              <a:t>Getting started with your Final Piece  </a:t>
            </a:r>
          </a:p>
          <a:p>
            <a:pPr marL="342900" indent="-342900">
              <a:lnSpc>
                <a:spcPct val="150000"/>
              </a:lnSpc>
              <a:buFont typeface="+mj-lt"/>
              <a:buAutoNum type="arabicPeriod"/>
            </a:pPr>
            <a:r>
              <a:rPr lang="en-US" sz="2800">
                <a:cs typeface="Calibri"/>
              </a:rPr>
              <a:t>Value and Form</a:t>
            </a:r>
          </a:p>
          <a:p>
            <a:pPr marL="342900" indent="-342900">
              <a:lnSpc>
                <a:spcPct val="150000"/>
              </a:lnSpc>
              <a:buAutoNum type="arabicPeriod"/>
            </a:pPr>
            <a:r>
              <a:rPr lang="en-US" sz="2800"/>
              <a:t>Finding Your Light Source</a:t>
            </a:r>
            <a:endParaRPr lang="en-US" sz="2800">
              <a:cs typeface="Calibri"/>
            </a:endParaRPr>
          </a:p>
          <a:p>
            <a:pPr marL="342900" indent="-342900">
              <a:lnSpc>
                <a:spcPct val="150000"/>
              </a:lnSpc>
              <a:buAutoNum type="arabicPeriod"/>
            </a:pPr>
            <a:r>
              <a:rPr lang="en-US" sz="2800"/>
              <a:t>Adding Depth </a:t>
            </a:r>
          </a:p>
          <a:p>
            <a:pPr marL="342900" indent="-342900">
              <a:lnSpc>
                <a:spcPct val="150000"/>
              </a:lnSpc>
              <a:buAutoNum type="arabicPeriod"/>
            </a:pPr>
            <a:r>
              <a:rPr lang="en-US" sz="2800"/>
              <a:t>Demo: Value of a Tomato</a:t>
            </a:r>
            <a:endParaRPr lang="en-US"/>
          </a:p>
          <a:p>
            <a:pPr marL="342900" indent="-342900">
              <a:lnSpc>
                <a:spcPct val="150000"/>
              </a:lnSpc>
              <a:buFont typeface="+mj-lt"/>
              <a:buAutoNum type="arabicPeriod"/>
            </a:pPr>
            <a:r>
              <a:rPr lang="en-US" sz="2800"/>
              <a:t>Homework Assignment </a:t>
            </a:r>
          </a:p>
          <a:p>
            <a:pPr marL="342900" indent="-342900">
              <a:buFont typeface="+mj-lt"/>
              <a:buAutoNum type="arabicPeriod"/>
            </a:pPr>
            <a:endParaRPr lang="en-US"/>
          </a:p>
        </p:txBody>
      </p:sp>
      <p:pic>
        <p:nvPicPr>
          <p:cNvPr id="3" name="Picture 3" descr="A picture containing plant&#10;&#10;Description automatically generated">
            <a:extLst>
              <a:ext uri="{FF2B5EF4-FFF2-40B4-BE49-F238E27FC236}">
                <a16:creationId xmlns:a16="http://schemas.microsoft.com/office/drawing/2014/main" id="{A48AC498-BD98-4341-B477-992D9504D903}"/>
              </a:ext>
            </a:extLst>
          </p:cNvPr>
          <p:cNvPicPr>
            <a:picLocks noChangeAspect="1"/>
          </p:cNvPicPr>
          <p:nvPr/>
        </p:nvPicPr>
        <p:blipFill>
          <a:blip r:embed="rId3"/>
          <a:stretch>
            <a:fillRect/>
          </a:stretch>
        </p:blipFill>
        <p:spPr>
          <a:xfrm>
            <a:off x="6619328" y="78918"/>
            <a:ext cx="4838700" cy="7019854"/>
          </a:xfrm>
          <a:prstGeom prst="rect">
            <a:avLst/>
          </a:prstGeom>
        </p:spPr>
      </p:pic>
    </p:spTree>
    <p:extLst>
      <p:ext uri="{BB962C8B-B14F-4D97-AF65-F5344CB8AC3E}">
        <p14:creationId xmlns:p14="http://schemas.microsoft.com/office/powerpoint/2010/main" val="91755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DCB552C-D5DE-4A86-917C-65F27F640EFC}"/>
              </a:ext>
            </a:extLst>
          </p:cNvPr>
          <p:cNvSpPr txBox="1"/>
          <p:nvPr/>
        </p:nvSpPr>
        <p:spPr>
          <a:xfrm>
            <a:off x="4719934" y="5367751"/>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kern="1200">
                <a:solidFill>
                  <a:srgbClr val="FFFFFF"/>
                </a:solidFill>
                <a:latin typeface="Segoe UI Black" panose="020B0A02040204020203" pitchFamily="34" charset="0"/>
                <a:ea typeface="Segoe UI Black" panose="020B0A02040204020203" pitchFamily="34" charset="0"/>
                <a:cs typeface="+mj-cs"/>
              </a:rPr>
              <a:t>Final Piece Prompt </a:t>
            </a:r>
          </a:p>
          <a:p>
            <a:pPr>
              <a:lnSpc>
                <a:spcPct val="90000"/>
              </a:lnSpc>
              <a:spcBef>
                <a:spcPct val="0"/>
              </a:spcBef>
              <a:spcAft>
                <a:spcPts val="600"/>
              </a:spcAft>
            </a:pPr>
            <a:endParaRPr lang="en-US" sz="4000" kern="1200">
              <a:solidFill>
                <a:srgbClr val="FFFFFF"/>
              </a:solidFill>
              <a:latin typeface="+mj-lt"/>
              <a:ea typeface="+mj-ea"/>
              <a:cs typeface="+mj-cs"/>
            </a:endParaRPr>
          </a:p>
        </p:txBody>
      </p:sp>
      <p:pic>
        <p:nvPicPr>
          <p:cNvPr id="11" name="Picture 10" descr="Diagram&#10;&#10;Description automatically generated">
            <a:extLst>
              <a:ext uri="{FF2B5EF4-FFF2-40B4-BE49-F238E27FC236}">
                <a16:creationId xmlns:a16="http://schemas.microsoft.com/office/drawing/2014/main" id="{312F97D6-A13C-49D1-8A13-86454A36BBBC}"/>
              </a:ext>
            </a:extLst>
          </p:cNvPr>
          <p:cNvPicPr>
            <a:picLocks noChangeAspect="1"/>
          </p:cNvPicPr>
          <p:nvPr/>
        </p:nvPicPr>
        <p:blipFill rotWithShape="1">
          <a:blip r:embed="rId3">
            <a:extLst>
              <a:ext uri="{28A0092B-C50C-407E-A947-70E740481C1C}">
                <a14:useLocalDpi xmlns:a14="http://schemas.microsoft.com/office/drawing/2010/main" val="0"/>
              </a:ext>
            </a:extLst>
          </a:blip>
          <a:srcRect t="6336" r="-2" b="5604"/>
          <a:stretch/>
        </p:blipFill>
        <p:spPr>
          <a:xfrm>
            <a:off x="307840" y="321732"/>
            <a:ext cx="3793472" cy="4111323"/>
          </a:xfrm>
          <a:prstGeom prst="rect">
            <a:avLst/>
          </a:prstGeom>
        </p:spPr>
      </p:pic>
      <p:pic>
        <p:nvPicPr>
          <p:cNvPr id="7" name="Picture 6" descr="Text, letter&#10;&#10;Description automatically generated">
            <a:extLst>
              <a:ext uri="{FF2B5EF4-FFF2-40B4-BE49-F238E27FC236}">
                <a16:creationId xmlns:a16="http://schemas.microsoft.com/office/drawing/2014/main" id="{B43F9A50-E9D4-47F3-AD6A-DFC08EAEFD3E}"/>
              </a:ext>
            </a:extLst>
          </p:cNvPr>
          <p:cNvPicPr>
            <a:picLocks noChangeAspect="1"/>
          </p:cNvPicPr>
          <p:nvPr/>
        </p:nvPicPr>
        <p:blipFill rotWithShape="1">
          <a:blip r:embed="rId4">
            <a:extLst>
              <a:ext uri="{28A0092B-C50C-407E-A947-70E740481C1C}">
                <a14:useLocalDpi xmlns:a14="http://schemas.microsoft.com/office/drawing/2010/main" val="0"/>
              </a:ext>
            </a:extLst>
          </a:blip>
          <a:srcRect t="24598" r="1" b="34239"/>
          <a:stretch/>
        </p:blipFill>
        <p:spPr>
          <a:xfrm>
            <a:off x="4194959" y="321734"/>
            <a:ext cx="3797570" cy="201055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9F7966A-7330-4B51-BB10-B084CC79CACF}"/>
              </a:ext>
            </a:extLst>
          </p:cNvPr>
          <p:cNvPicPr>
            <a:picLocks noChangeAspect="1"/>
          </p:cNvPicPr>
          <p:nvPr/>
        </p:nvPicPr>
        <p:blipFill rotWithShape="1">
          <a:blip r:embed="rId5">
            <a:extLst>
              <a:ext uri="{28A0092B-C50C-407E-A947-70E740481C1C}">
                <a14:useLocalDpi xmlns:a14="http://schemas.microsoft.com/office/drawing/2010/main" val="0"/>
              </a:ext>
            </a:extLst>
          </a:blip>
          <a:srcRect t="11608" r="1" b="13119"/>
          <a:stretch/>
        </p:blipFill>
        <p:spPr>
          <a:xfrm>
            <a:off x="4190180" y="2422097"/>
            <a:ext cx="3794760" cy="2013804"/>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2BDDD8D0-14E4-485F-80D5-855A54FA3D7A}"/>
              </a:ext>
            </a:extLst>
          </p:cNvPr>
          <p:cNvPicPr>
            <a:picLocks noChangeAspect="1"/>
          </p:cNvPicPr>
          <p:nvPr/>
        </p:nvPicPr>
        <p:blipFill rotWithShape="1">
          <a:blip r:embed="rId6">
            <a:extLst>
              <a:ext uri="{28A0092B-C50C-407E-A947-70E740481C1C}">
                <a14:useLocalDpi xmlns:a14="http://schemas.microsoft.com/office/drawing/2010/main" val="0"/>
              </a:ext>
            </a:extLst>
          </a:blip>
          <a:srcRect l="7554" r="14388" b="3"/>
          <a:stretch/>
        </p:blipFill>
        <p:spPr>
          <a:xfrm>
            <a:off x="8086176" y="321733"/>
            <a:ext cx="3797984" cy="4111321"/>
          </a:xfrm>
          <a:prstGeom prst="rect">
            <a:avLst/>
          </a:prstGeom>
        </p:spPr>
      </p:pic>
      <p:pic>
        <p:nvPicPr>
          <p:cNvPr id="9" name="Picture 8" descr="A body of water with a mountain in the background&#10;&#10;Description automatically generated with low confidence">
            <a:extLst>
              <a:ext uri="{FF2B5EF4-FFF2-40B4-BE49-F238E27FC236}">
                <a16:creationId xmlns:a16="http://schemas.microsoft.com/office/drawing/2014/main" id="{56137DC5-88B4-4C76-A74B-4F12066713D0}"/>
              </a:ext>
            </a:extLst>
          </p:cNvPr>
          <p:cNvPicPr>
            <a:picLocks noChangeAspect="1"/>
          </p:cNvPicPr>
          <p:nvPr/>
        </p:nvPicPr>
        <p:blipFill rotWithShape="1">
          <a:blip r:embed="rId7">
            <a:extLst>
              <a:ext uri="{28A0092B-C50C-407E-A947-70E740481C1C}">
                <a14:useLocalDpi xmlns:a14="http://schemas.microsoft.com/office/drawing/2010/main" val="0"/>
              </a:ext>
            </a:extLst>
          </a:blip>
          <a:srcRect t="28892" r="1" b="4673"/>
          <a:stretch/>
        </p:blipFill>
        <p:spPr>
          <a:xfrm>
            <a:off x="307840" y="4525715"/>
            <a:ext cx="3794760" cy="201055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B2FCC1-CB8E-41C5-925E-A4FDEC329081}"/>
              </a:ext>
            </a:extLst>
          </p:cNvPr>
          <p:cNvSpPr txBox="1"/>
          <p:nvPr/>
        </p:nvSpPr>
        <p:spPr>
          <a:xfrm>
            <a:off x="5384800" y="2478806"/>
            <a:ext cx="6470196" cy="369332"/>
          </a:xfrm>
          <a:prstGeom prst="rect">
            <a:avLst/>
          </a:prstGeom>
          <a:noFill/>
        </p:spPr>
        <p:txBody>
          <a:bodyPr wrap="square" lIns="91440" tIns="45720" rIns="91440" bIns="45720" rtlCol="0" anchor="t">
            <a:spAutoFit/>
          </a:bodyPr>
          <a:lstStyle/>
          <a:p>
            <a:pPr algn="l" rtl="0"/>
            <a:endParaRPr lang="en-US"/>
          </a:p>
        </p:txBody>
      </p:sp>
      <p:sp>
        <p:nvSpPr>
          <p:cNvPr id="14" name="TextBox 13">
            <a:extLst>
              <a:ext uri="{FF2B5EF4-FFF2-40B4-BE49-F238E27FC236}">
                <a16:creationId xmlns:a16="http://schemas.microsoft.com/office/drawing/2014/main" id="{3C606875-3F7C-43DF-840E-39F01B15D0B8}"/>
              </a:ext>
            </a:extLst>
          </p:cNvPr>
          <p:cNvSpPr txBox="1"/>
          <p:nvPr/>
        </p:nvSpPr>
        <p:spPr>
          <a:xfrm>
            <a:off x="4719934" y="5798766"/>
            <a:ext cx="5864939" cy="523220"/>
          </a:xfrm>
          <a:prstGeom prst="rect">
            <a:avLst/>
          </a:prstGeom>
          <a:noFill/>
        </p:spPr>
        <p:txBody>
          <a:bodyPr wrap="square" rtlCol="0">
            <a:spAutoFit/>
          </a:bodyPr>
          <a:lstStyle/>
          <a:p>
            <a:r>
              <a:rPr lang="en-US" sz="2800">
                <a:solidFill>
                  <a:schemeClr val="bg1"/>
                </a:solidFill>
              </a:rPr>
              <a:t>What in nature inspires you?</a:t>
            </a:r>
          </a:p>
        </p:txBody>
      </p:sp>
    </p:spTree>
    <p:extLst>
      <p:ext uri="{BB962C8B-B14F-4D97-AF65-F5344CB8AC3E}">
        <p14:creationId xmlns:p14="http://schemas.microsoft.com/office/powerpoint/2010/main" val="413242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6E8378-0F93-6FD6-4952-83962ADE44DB}"/>
              </a:ext>
            </a:extLst>
          </p:cNvPr>
          <p:cNvPicPr>
            <a:picLocks noChangeAspect="1"/>
          </p:cNvPicPr>
          <p:nvPr/>
        </p:nvPicPr>
        <p:blipFill rotWithShape="1">
          <a:blip r:embed="rId3"/>
          <a:srcRect t="1827" r="1342" b="1443"/>
          <a:stretch/>
        </p:blipFill>
        <p:spPr>
          <a:xfrm>
            <a:off x="263728" y="-4442"/>
            <a:ext cx="5228681" cy="6896772"/>
          </a:xfrm>
          <a:prstGeom prst="rect">
            <a:avLst/>
          </a:prstGeom>
        </p:spPr>
      </p:pic>
      <p:sp>
        <p:nvSpPr>
          <p:cNvPr id="3" name="TextBox 2">
            <a:extLst>
              <a:ext uri="{FF2B5EF4-FFF2-40B4-BE49-F238E27FC236}">
                <a16:creationId xmlns:a16="http://schemas.microsoft.com/office/drawing/2014/main" id="{10D12539-9398-13C4-35C2-C5BBA2609973}"/>
              </a:ext>
            </a:extLst>
          </p:cNvPr>
          <p:cNvSpPr txBox="1"/>
          <p:nvPr/>
        </p:nvSpPr>
        <p:spPr>
          <a:xfrm>
            <a:off x="6096000" y="612074"/>
            <a:ext cx="5021179" cy="707886"/>
          </a:xfrm>
          <a:prstGeom prst="rect">
            <a:avLst/>
          </a:prstGeom>
          <a:noFill/>
        </p:spPr>
        <p:txBody>
          <a:bodyPr wrap="square" lIns="91440" tIns="45720" rIns="91440" bIns="45720" rtlCol="0" anchor="t">
            <a:spAutoFit/>
          </a:bodyPr>
          <a:lstStyle/>
          <a:p>
            <a:r>
              <a:rPr lang="en-US" sz="4000" dirty="0">
                <a:latin typeface="Segoe UI Black"/>
                <a:ea typeface="Segoe UI Black"/>
              </a:rPr>
              <a:t>Final Piece Criteria</a:t>
            </a:r>
          </a:p>
        </p:txBody>
      </p:sp>
      <p:sp>
        <p:nvSpPr>
          <p:cNvPr id="4" name="TextBox 3">
            <a:extLst>
              <a:ext uri="{FF2B5EF4-FFF2-40B4-BE49-F238E27FC236}">
                <a16:creationId xmlns:a16="http://schemas.microsoft.com/office/drawing/2014/main" id="{A1AF23B0-0A62-1FA2-CD13-1500B97667E2}"/>
              </a:ext>
            </a:extLst>
          </p:cNvPr>
          <p:cNvSpPr txBox="1"/>
          <p:nvPr/>
        </p:nvSpPr>
        <p:spPr>
          <a:xfrm>
            <a:off x="6096000" y="1732293"/>
            <a:ext cx="5678905" cy="4678204"/>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t>Submit </a:t>
            </a:r>
            <a:r>
              <a:rPr lang="en-US" sz="2800" b="1" u="sng"/>
              <a:t>one (1)</a:t>
            </a:r>
            <a:r>
              <a:rPr lang="en-US" sz="2800"/>
              <a:t> </a:t>
            </a:r>
            <a:r>
              <a:rPr lang="en-US" sz="2800" dirty="0"/>
              <a:t>final piece.</a:t>
            </a:r>
          </a:p>
          <a:p>
            <a:endParaRPr lang="en-US" sz="2800" dirty="0"/>
          </a:p>
          <a:p>
            <a:pPr marL="457200" indent="-457200">
              <a:buFont typeface="Arial" panose="020B0604020202020204" pitchFamily="34" charset="0"/>
              <a:buChar char="•"/>
            </a:pPr>
            <a:r>
              <a:rPr lang="en-US" sz="2800" dirty="0"/>
              <a:t>The artist statement must be typed and emailed to Abigail at aswisher@naplesgarden.org.</a:t>
            </a:r>
          </a:p>
          <a:p>
            <a:endParaRPr lang="en-US" sz="2800" dirty="0"/>
          </a:p>
          <a:p>
            <a:pPr marL="457200" indent="-457200">
              <a:buFont typeface="Arial" panose="020B0604020202020204" pitchFamily="34" charset="0"/>
              <a:buChar char="•"/>
            </a:pPr>
            <a:r>
              <a:rPr lang="en-US" sz="2800" dirty="0">
                <a:cs typeface="Calibri"/>
              </a:rPr>
              <a:t>Artist statements must be a maximum of 3-4 sentences long.</a:t>
            </a:r>
          </a:p>
          <a:p>
            <a:pPr marL="457200" indent="-457200">
              <a:buFont typeface="Arial" panose="020B0604020202020204" pitchFamily="34" charset="0"/>
              <a:buChar char="•"/>
            </a:pPr>
            <a:endParaRPr lang="en-US" sz="2800" dirty="0">
              <a:cs typeface="Calibri"/>
            </a:endParaRPr>
          </a:p>
          <a:p>
            <a:pPr marL="457200" indent="-457200">
              <a:buFont typeface="Arial" panose="020B0604020202020204" pitchFamily="34" charset="0"/>
              <a:buChar char="•"/>
            </a:pPr>
            <a:r>
              <a:rPr lang="en-US" sz="2800" dirty="0">
                <a:cs typeface="Calibri"/>
              </a:rPr>
              <a:t>Don’t forget to sign your work! </a:t>
            </a:r>
          </a:p>
          <a:p>
            <a:endParaRPr lang="en-US" dirty="0"/>
          </a:p>
        </p:txBody>
      </p:sp>
    </p:spTree>
    <p:extLst>
      <p:ext uri="{BB962C8B-B14F-4D97-AF65-F5344CB8AC3E}">
        <p14:creationId xmlns:p14="http://schemas.microsoft.com/office/powerpoint/2010/main" val="8759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38C77F12-3CDC-4015-8119-BA2A27277E4E}"/>
              </a:ext>
            </a:extLst>
          </p:cNvPr>
          <p:cNvSpPr txBox="1"/>
          <p:nvPr/>
        </p:nvSpPr>
        <p:spPr>
          <a:xfrm>
            <a:off x="636018" y="1574906"/>
            <a:ext cx="4821382" cy="646331"/>
          </a:xfrm>
          <a:prstGeom prst="rect">
            <a:avLst/>
          </a:prstGeom>
          <a:noFill/>
        </p:spPr>
        <p:txBody>
          <a:bodyPr wrap="square" rtlCol="0">
            <a:spAutoFit/>
          </a:bodyPr>
          <a:lstStyle/>
          <a:p>
            <a:r>
              <a:rPr lang="en-US" sz="3600">
                <a:latin typeface="Segoe UI Black" panose="020B0A02040204020203" pitchFamily="34" charset="0"/>
                <a:ea typeface="Segoe UI Black" panose="020B0A02040204020203" pitchFamily="34" charset="0"/>
              </a:rPr>
              <a:t>Value and Form</a:t>
            </a:r>
          </a:p>
        </p:txBody>
      </p:sp>
      <p:sp>
        <p:nvSpPr>
          <p:cNvPr id="5" name="TextBox 4" descr=" 5">
            <a:extLst>
              <a:ext uri="{FF2B5EF4-FFF2-40B4-BE49-F238E27FC236}">
                <a16:creationId xmlns:a16="http://schemas.microsoft.com/office/drawing/2014/main" id="{0C175F68-D643-42FD-B1E4-D2580A397A44}"/>
              </a:ext>
            </a:extLst>
          </p:cNvPr>
          <p:cNvSpPr txBox="1"/>
          <p:nvPr/>
        </p:nvSpPr>
        <p:spPr>
          <a:xfrm>
            <a:off x="636018" y="2788231"/>
            <a:ext cx="6098582" cy="2677656"/>
          </a:xfrm>
          <a:prstGeom prst="rect">
            <a:avLst/>
          </a:prstGeom>
          <a:noFill/>
        </p:spPr>
        <p:txBody>
          <a:bodyPr wrap="square">
            <a:spAutoFit/>
          </a:bodyPr>
          <a:lstStyle/>
          <a:p>
            <a:r>
              <a:rPr lang="en-US" sz="2400" b="1"/>
              <a:t>Value – </a:t>
            </a:r>
            <a:r>
              <a:rPr lang="en-US" sz="2400"/>
              <a:t>how light or dark something is on a scale of white to black.</a:t>
            </a:r>
          </a:p>
          <a:p>
            <a:endParaRPr lang="en-US" sz="2400"/>
          </a:p>
          <a:p>
            <a:r>
              <a:rPr lang="en-US" sz="2400" b="1"/>
              <a:t>Form – </a:t>
            </a:r>
            <a:r>
              <a:rPr lang="en-US" sz="2400"/>
              <a:t>something that is three-dimensional, has volume, and has length, width, and height. </a:t>
            </a:r>
          </a:p>
          <a:p>
            <a:endParaRPr lang="en-US" sz="2400"/>
          </a:p>
          <a:p>
            <a:endParaRPr lang="en-US" sz="2400"/>
          </a:p>
        </p:txBody>
      </p:sp>
      <p:grpSp>
        <p:nvGrpSpPr>
          <p:cNvPr id="12" name="Group 11" descr=" 12">
            <a:extLst>
              <a:ext uri="{FF2B5EF4-FFF2-40B4-BE49-F238E27FC236}">
                <a16:creationId xmlns:a16="http://schemas.microsoft.com/office/drawing/2014/main" id="{BE705E38-2EF4-4A84-B645-2E1EFA2903E5}"/>
              </a:ext>
            </a:extLst>
          </p:cNvPr>
          <p:cNvGrpSpPr/>
          <p:nvPr/>
        </p:nvGrpSpPr>
        <p:grpSpPr>
          <a:xfrm>
            <a:off x="6734599" y="1003203"/>
            <a:ext cx="4661136" cy="4768903"/>
            <a:chOff x="6734599" y="1003203"/>
            <a:chExt cx="4661136" cy="4768903"/>
          </a:xfrm>
        </p:grpSpPr>
        <p:pic>
          <p:nvPicPr>
            <p:cNvPr id="4" name="Picture 3" descr="A picture containing text&#10;&#10;Description automatically generated">
              <a:extLst>
                <a:ext uri="{FF2B5EF4-FFF2-40B4-BE49-F238E27FC236}">
                  <a16:creationId xmlns:a16="http://schemas.microsoft.com/office/drawing/2014/main" id="{7CD85B66-7B3E-415A-9432-8C37B48C4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599" y="3824016"/>
              <a:ext cx="4661135" cy="1103754"/>
            </a:xfrm>
            <a:prstGeom prst="rect">
              <a:avLst/>
            </a:prstGeom>
          </p:spPr>
        </p:pic>
        <p:pic>
          <p:nvPicPr>
            <p:cNvPr id="7" name="Picture 6" descr="A picture containing text, stone, building material&#10;&#10;Description automatically generated">
              <a:extLst>
                <a:ext uri="{FF2B5EF4-FFF2-40B4-BE49-F238E27FC236}">
                  <a16:creationId xmlns:a16="http://schemas.microsoft.com/office/drawing/2014/main" id="{98CE1E5F-0D3B-425C-B990-CF6F3CD40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600" y="1003203"/>
              <a:ext cx="4661135" cy="1143405"/>
            </a:xfrm>
            <a:prstGeom prst="rect">
              <a:avLst/>
            </a:prstGeom>
          </p:spPr>
        </p:pic>
        <p:pic>
          <p:nvPicPr>
            <p:cNvPr id="9" name="Picture 8">
              <a:extLst>
                <a:ext uri="{FF2B5EF4-FFF2-40B4-BE49-F238E27FC236}">
                  <a16:creationId xmlns:a16="http://schemas.microsoft.com/office/drawing/2014/main" id="{9C012BC5-EFC5-4306-B4D8-B2341993B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600" y="2638935"/>
              <a:ext cx="4430052" cy="383838"/>
            </a:xfrm>
            <a:prstGeom prst="rect">
              <a:avLst/>
            </a:prstGeom>
          </p:spPr>
        </p:pic>
        <p:pic>
          <p:nvPicPr>
            <p:cNvPr id="11" name="Picture 10">
              <a:extLst>
                <a:ext uri="{FF2B5EF4-FFF2-40B4-BE49-F238E27FC236}">
                  <a16:creationId xmlns:a16="http://schemas.microsoft.com/office/drawing/2014/main" id="{6E873499-E66E-4A69-9666-B6952780BB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599" y="5421269"/>
              <a:ext cx="4517723" cy="350837"/>
            </a:xfrm>
            <a:prstGeom prst="rect">
              <a:avLst/>
            </a:prstGeom>
          </p:spPr>
        </p:pic>
      </p:grpSp>
    </p:spTree>
    <p:extLst>
      <p:ext uri="{BB962C8B-B14F-4D97-AF65-F5344CB8AC3E}">
        <p14:creationId xmlns:p14="http://schemas.microsoft.com/office/powerpoint/2010/main" val="254516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38C77F12-3CDC-4015-8119-BA2A27277E4E}"/>
              </a:ext>
            </a:extLst>
          </p:cNvPr>
          <p:cNvSpPr txBox="1"/>
          <p:nvPr/>
        </p:nvSpPr>
        <p:spPr>
          <a:xfrm>
            <a:off x="636018" y="1574906"/>
            <a:ext cx="4821382" cy="646331"/>
          </a:xfrm>
          <a:prstGeom prst="rect">
            <a:avLst/>
          </a:prstGeom>
          <a:noFill/>
        </p:spPr>
        <p:txBody>
          <a:bodyPr wrap="square" rtlCol="0">
            <a:spAutoFit/>
          </a:bodyPr>
          <a:lstStyle/>
          <a:p>
            <a:r>
              <a:rPr lang="en-US" sz="3600">
                <a:latin typeface="Segoe UI Black" panose="020B0A02040204020203" pitchFamily="34" charset="0"/>
                <a:ea typeface="Segoe UI Black" panose="020B0A02040204020203" pitchFamily="34" charset="0"/>
              </a:rPr>
              <a:t>Value and Form</a:t>
            </a:r>
          </a:p>
        </p:txBody>
      </p:sp>
      <p:sp>
        <p:nvSpPr>
          <p:cNvPr id="5" name="TextBox 4" descr=" 5">
            <a:extLst>
              <a:ext uri="{FF2B5EF4-FFF2-40B4-BE49-F238E27FC236}">
                <a16:creationId xmlns:a16="http://schemas.microsoft.com/office/drawing/2014/main" id="{0C175F68-D643-42FD-B1E4-D2580A397A44}"/>
              </a:ext>
            </a:extLst>
          </p:cNvPr>
          <p:cNvSpPr txBox="1"/>
          <p:nvPr/>
        </p:nvSpPr>
        <p:spPr>
          <a:xfrm>
            <a:off x="636018" y="2788231"/>
            <a:ext cx="6098582" cy="2677656"/>
          </a:xfrm>
          <a:prstGeom prst="rect">
            <a:avLst/>
          </a:prstGeom>
          <a:noFill/>
        </p:spPr>
        <p:txBody>
          <a:bodyPr wrap="square">
            <a:spAutoFit/>
          </a:bodyPr>
          <a:lstStyle/>
          <a:p>
            <a:r>
              <a:rPr lang="en-US" sz="2400" b="1"/>
              <a:t>Value – </a:t>
            </a:r>
            <a:r>
              <a:rPr lang="en-US" sz="2400"/>
              <a:t>how light or dark something is on a scale of white to black.</a:t>
            </a:r>
          </a:p>
          <a:p>
            <a:endParaRPr lang="en-US" sz="2400"/>
          </a:p>
          <a:p>
            <a:r>
              <a:rPr lang="en-US" sz="2400" b="1"/>
              <a:t>Form – </a:t>
            </a:r>
            <a:r>
              <a:rPr lang="en-US" sz="2400"/>
              <a:t>something that is three-dimensional, has volume, and has length, width, and height. </a:t>
            </a:r>
          </a:p>
          <a:p>
            <a:endParaRPr lang="en-US" sz="2400"/>
          </a:p>
          <a:p>
            <a:endParaRPr lang="en-US" sz="2400"/>
          </a:p>
        </p:txBody>
      </p:sp>
      <p:pic>
        <p:nvPicPr>
          <p:cNvPr id="13" name="Picture 12" descr=" 14">
            <a:extLst>
              <a:ext uri="{FF2B5EF4-FFF2-40B4-BE49-F238E27FC236}">
                <a16:creationId xmlns:a16="http://schemas.microsoft.com/office/drawing/2014/main" id="{AB1C5773-2414-404C-AFB7-8D81BD880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354" y="752409"/>
            <a:ext cx="2757055" cy="2580037"/>
          </a:xfrm>
          <a:prstGeom prst="rect">
            <a:avLst/>
          </a:prstGeom>
        </p:spPr>
      </p:pic>
      <p:pic>
        <p:nvPicPr>
          <p:cNvPr id="10" name="Picture 9" descr=" 16">
            <a:extLst>
              <a:ext uri="{FF2B5EF4-FFF2-40B4-BE49-F238E27FC236}">
                <a16:creationId xmlns:a16="http://schemas.microsoft.com/office/drawing/2014/main" id="{85814F32-80A4-4A0F-AAC2-B83745186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0685">
            <a:off x="8063212" y="2176659"/>
            <a:ext cx="3494780" cy="4567374"/>
          </a:xfrm>
          <a:prstGeom prst="rect">
            <a:avLst/>
          </a:prstGeom>
        </p:spPr>
      </p:pic>
    </p:spTree>
    <p:extLst>
      <p:ext uri="{BB962C8B-B14F-4D97-AF65-F5344CB8AC3E}">
        <p14:creationId xmlns:p14="http://schemas.microsoft.com/office/powerpoint/2010/main" val="9945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 6">
            <a:extLst>
              <a:ext uri="{FF2B5EF4-FFF2-40B4-BE49-F238E27FC236}">
                <a16:creationId xmlns:a16="http://schemas.microsoft.com/office/drawing/2014/main" id="{BCA79D4C-2B81-4DCB-B267-7C14BCA85F7F}"/>
              </a:ext>
            </a:extLst>
          </p:cNvPr>
          <p:cNvPicPr>
            <a:picLocks noChangeAspect="1"/>
          </p:cNvPicPr>
          <p:nvPr/>
        </p:nvPicPr>
        <p:blipFill rotWithShape="1">
          <a:blip r:embed="rId3">
            <a:extLst>
              <a:ext uri="{28A0092B-C50C-407E-A947-70E740481C1C}">
                <a14:useLocalDpi xmlns:a14="http://schemas.microsoft.com/office/drawing/2010/main" val="0"/>
              </a:ext>
            </a:extLst>
          </a:blip>
          <a:srcRect l="65143" t="3750" r="22994" b="75417"/>
          <a:stretch/>
        </p:blipFill>
        <p:spPr>
          <a:xfrm>
            <a:off x="7196645" y="1125608"/>
            <a:ext cx="4454341" cy="5061752"/>
          </a:xfrm>
          <a:prstGeom prst="rect">
            <a:avLst/>
          </a:prstGeom>
        </p:spPr>
      </p:pic>
      <p:grpSp>
        <p:nvGrpSpPr>
          <p:cNvPr id="7" name="Group 6" descr=" 37">
            <a:extLst>
              <a:ext uri="{FF2B5EF4-FFF2-40B4-BE49-F238E27FC236}">
                <a16:creationId xmlns:a16="http://schemas.microsoft.com/office/drawing/2014/main" id="{E54C0FFE-925C-4D9F-B436-F2F47A0AD721}"/>
              </a:ext>
            </a:extLst>
          </p:cNvPr>
          <p:cNvGrpSpPr/>
          <p:nvPr/>
        </p:nvGrpSpPr>
        <p:grpSpPr>
          <a:xfrm>
            <a:off x="6850233" y="756368"/>
            <a:ext cx="4954963" cy="5315445"/>
            <a:chOff x="6850233" y="756368"/>
            <a:chExt cx="4954963" cy="5315445"/>
          </a:xfrm>
        </p:grpSpPr>
        <p:cxnSp>
          <p:nvCxnSpPr>
            <p:cNvPr id="8" name="Straight Arrow Connector 7">
              <a:extLst>
                <a:ext uri="{FF2B5EF4-FFF2-40B4-BE49-F238E27FC236}">
                  <a16:creationId xmlns:a16="http://schemas.microsoft.com/office/drawing/2014/main" id="{02F31F58-AD16-413F-881D-5458EE52C929}"/>
                </a:ext>
              </a:extLst>
            </p:cNvPr>
            <p:cNvCxnSpPr>
              <a:cxnSpLocks/>
            </p:cNvCxnSpPr>
            <p:nvPr/>
          </p:nvCxnSpPr>
          <p:spPr>
            <a:xfrm flipH="1">
              <a:off x="10519482" y="1125608"/>
              <a:ext cx="367589" cy="5908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FF67DBE-DFEB-412C-83BA-E99C115CFE1A}"/>
                </a:ext>
              </a:extLst>
            </p:cNvPr>
            <p:cNvSpPr txBox="1"/>
            <p:nvPr/>
          </p:nvSpPr>
          <p:spPr>
            <a:xfrm>
              <a:off x="10179373" y="756368"/>
              <a:ext cx="1471613" cy="400110"/>
            </a:xfrm>
            <a:prstGeom prst="rect">
              <a:avLst/>
            </a:prstGeom>
            <a:noFill/>
          </p:spPr>
          <p:txBody>
            <a:bodyPr wrap="square" rtlCol="0">
              <a:spAutoFit/>
            </a:bodyPr>
            <a:lstStyle/>
            <a:p>
              <a:pPr algn="ctr"/>
              <a:r>
                <a:rPr lang="en-US" sz="2000"/>
                <a:t>Light Source</a:t>
              </a:r>
            </a:p>
          </p:txBody>
        </p:sp>
        <p:cxnSp>
          <p:nvCxnSpPr>
            <p:cNvPr id="10" name="Straight Arrow Connector 9">
              <a:extLst>
                <a:ext uri="{FF2B5EF4-FFF2-40B4-BE49-F238E27FC236}">
                  <a16:creationId xmlns:a16="http://schemas.microsoft.com/office/drawing/2014/main" id="{4CB19818-6118-44CF-9E6B-791ACD518F1F}"/>
                </a:ext>
              </a:extLst>
            </p:cNvPr>
            <p:cNvCxnSpPr>
              <a:cxnSpLocks/>
            </p:cNvCxnSpPr>
            <p:nvPr/>
          </p:nvCxnSpPr>
          <p:spPr>
            <a:xfrm>
              <a:off x="8357114" y="1846890"/>
              <a:ext cx="747027" cy="9248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6B3088-58AA-453F-9A1B-9846EE402EA4}"/>
                </a:ext>
              </a:extLst>
            </p:cNvPr>
            <p:cNvSpPr txBox="1"/>
            <p:nvPr/>
          </p:nvSpPr>
          <p:spPr>
            <a:xfrm>
              <a:off x="7387051" y="1421017"/>
              <a:ext cx="1471613" cy="400110"/>
            </a:xfrm>
            <a:prstGeom prst="rect">
              <a:avLst/>
            </a:prstGeom>
            <a:noFill/>
          </p:spPr>
          <p:txBody>
            <a:bodyPr wrap="square" rtlCol="0">
              <a:spAutoFit/>
            </a:bodyPr>
            <a:lstStyle/>
            <a:p>
              <a:pPr algn="ctr"/>
              <a:r>
                <a:rPr lang="en-US" sz="2000" err="1"/>
                <a:t>Midtones</a:t>
              </a:r>
              <a:endParaRPr lang="en-US" sz="2000"/>
            </a:p>
          </p:txBody>
        </p:sp>
        <p:cxnSp>
          <p:nvCxnSpPr>
            <p:cNvPr id="12" name="Straight Arrow Connector 11">
              <a:extLst>
                <a:ext uri="{FF2B5EF4-FFF2-40B4-BE49-F238E27FC236}">
                  <a16:creationId xmlns:a16="http://schemas.microsoft.com/office/drawing/2014/main" id="{9569F370-3758-4285-8C93-A2AC89660DC2}"/>
                </a:ext>
              </a:extLst>
            </p:cNvPr>
            <p:cNvCxnSpPr>
              <a:cxnSpLocks/>
            </p:cNvCxnSpPr>
            <p:nvPr/>
          </p:nvCxnSpPr>
          <p:spPr>
            <a:xfrm>
              <a:off x="8122857" y="4605384"/>
              <a:ext cx="9161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66412F-61E6-49D0-9450-9FB35EE299F5}"/>
                </a:ext>
              </a:extLst>
            </p:cNvPr>
            <p:cNvSpPr txBox="1"/>
            <p:nvPr/>
          </p:nvSpPr>
          <p:spPr>
            <a:xfrm>
              <a:off x="6850233" y="4391041"/>
              <a:ext cx="1471613" cy="400110"/>
            </a:xfrm>
            <a:prstGeom prst="rect">
              <a:avLst/>
            </a:prstGeom>
            <a:noFill/>
          </p:spPr>
          <p:txBody>
            <a:bodyPr wrap="square" rtlCol="0">
              <a:spAutoFit/>
            </a:bodyPr>
            <a:lstStyle/>
            <a:p>
              <a:pPr algn="ctr"/>
              <a:r>
                <a:rPr lang="en-US" sz="2000"/>
                <a:t>Shadows</a:t>
              </a:r>
            </a:p>
          </p:txBody>
        </p:sp>
        <p:cxnSp>
          <p:nvCxnSpPr>
            <p:cNvPr id="14" name="Straight Arrow Connector 13">
              <a:extLst>
                <a:ext uri="{FF2B5EF4-FFF2-40B4-BE49-F238E27FC236}">
                  <a16:creationId xmlns:a16="http://schemas.microsoft.com/office/drawing/2014/main" id="{D22237D9-7128-4A63-9263-A0BCA12D383D}"/>
                </a:ext>
              </a:extLst>
            </p:cNvPr>
            <p:cNvCxnSpPr>
              <a:cxnSpLocks/>
            </p:cNvCxnSpPr>
            <p:nvPr/>
          </p:nvCxnSpPr>
          <p:spPr>
            <a:xfrm flipV="1">
              <a:off x="8122857" y="5230529"/>
              <a:ext cx="458088" cy="501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B5CCC0D-4FA2-49EA-9EE1-739DFC88CA31}"/>
                </a:ext>
              </a:extLst>
            </p:cNvPr>
            <p:cNvSpPr txBox="1"/>
            <p:nvPr/>
          </p:nvSpPr>
          <p:spPr>
            <a:xfrm>
              <a:off x="7142262" y="5671703"/>
              <a:ext cx="1836251" cy="400110"/>
            </a:xfrm>
            <a:prstGeom prst="rect">
              <a:avLst/>
            </a:prstGeom>
            <a:noFill/>
          </p:spPr>
          <p:txBody>
            <a:bodyPr wrap="square" rtlCol="0">
              <a:spAutoFit/>
            </a:bodyPr>
            <a:lstStyle/>
            <a:p>
              <a:pPr algn="ctr"/>
              <a:r>
                <a:rPr lang="en-US" sz="2000"/>
                <a:t>Cast Shadow</a:t>
              </a:r>
            </a:p>
          </p:txBody>
        </p:sp>
        <p:cxnSp>
          <p:nvCxnSpPr>
            <p:cNvPr id="16" name="Straight Arrow Connector 15">
              <a:extLst>
                <a:ext uri="{FF2B5EF4-FFF2-40B4-BE49-F238E27FC236}">
                  <a16:creationId xmlns:a16="http://schemas.microsoft.com/office/drawing/2014/main" id="{D915BA15-2727-42CE-99E3-A88F076AE494}"/>
                </a:ext>
              </a:extLst>
            </p:cNvPr>
            <p:cNvCxnSpPr>
              <a:cxnSpLocks/>
            </p:cNvCxnSpPr>
            <p:nvPr/>
          </p:nvCxnSpPr>
          <p:spPr>
            <a:xfrm flipH="1" flipV="1">
              <a:off x="9620420" y="4938628"/>
              <a:ext cx="1020647" cy="793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DEB4E5-1785-4A8B-A952-B0C748710575}"/>
                </a:ext>
              </a:extLst>
            </p:cNvPr>
            <p:cNvSpPr txBox="1"/>
            <p:nvPr/>
          </p:nvSpPr>
          <p:spPr>
            <a:xfrm>
              <a:off x="9968945" y="5666978"/>
              <a:ext cx="1836251" cy="400110"/>
            </a:xfrm>
            <a:prstGeom prst="rect">
              <a:avLst/>
            </a:prstGeom>
            <a:noFill/>
          </p:spPr>
          <p:txBody>
            <a:bodyPr wrap="square" rtlCol="0">
              <a:spAutoFit/>
            </a:bodyPr>
            <a:lstStyle/>
            <a:p>
              <a:pPr algn="ctr"/>
              <a:r>
                <a:rPr lang="en-US" sz="2000"/>
                <a:t>Reflected Light</a:t>
              </a:r>
            </a:p>
          </p:txBody>
        </p:sp>
      </p:grpSp>
      <p:sp>
        <p:nvSpPr>
          <p:cNvPr id="2" name="TextBox 1" descr=" 2">
            <a:extLst>
              <a:ext uri="{FF2B5EF4-FFF2-40B4-BE49-F238E27FC236}">
                <a16:creationId xmlns:a16="http://schemas.microsoft.com/office/drawing/2014/main" id="{38C77F12-3CDC-4015-8119-BA2A27277E4E}"/>
              </a:ext>
            </a:extLst>
          </p:cNvPr>
          <p:cNvSpPr txBox="1"/>
          <p:nvPr/>
        </p:nvSpPr>
        <p:spPr>
          <a:xfrm>
            <a:off x="275789" y="713504"/>
            <a:ext cx="6303818" cy="646331"/>
          </a:xfrm>
          <a:prstGeom prst="rect">
            <a:avLst/>
          </a:prstGeom>
          <a:noFill/>
        </p:spPr>
        <p:txBody>
          <a:bodyPr wrap="square" rtlCol="0">
            <a:spAutoFit/>
          </a:bodyPr>
          <a:lstStyle/>
          <a:p>
            <a:r>
              <a:rPr lang="en-US" sz="3600">
                <a:latin typeface="Segoe UI Black" panose="020B0A02040204020203" pitchFamily="34" charset="0"/>
                <a:ea typeface="Segoe UI Black" panose="020B0A02040204020203" pitchFamily="34" charset="0"/>
              </a:rPr>
              <a:t>Finding Your Light Source</a:t>
            </a:r>
          </a:p>
        </p:txBody>
      </p:sp>
      <p:sp>
        <p:nvSpPr>
          <p:cNvPr id="3" name="TextBox 2" descr=" 3">
            <a:extLst>
              <a:ext uri="{FF2B5EF4-FFF2-40B4-BE49-F238E27FC236}">
                <a16:creationId xmlns:a16="http://schemas.microsoft.com/office/drawing/2014/main" id="{8F3EDB56-525C-4EC7-A1C5-8AF17C45D09A}"/>
              </a:ext>
            </a:extLst>
          </p:cNvPr>
          <p:cNvSpPr txBox="1"/>
          <p:nvPr/>
        </p:nvSpPr>
        <p:spPr>
          <a:xfrm>
            <a:off x="275789" y="1989512"/>
            <a:ext cx="6303818" cy="4154984"/>
          </a:xfrm>
          <a:prstGeom prst="rect">
            <a:avLst/>
          </a:prstGeom>
          <a:noFill/>
        </p:spPr>
        <p:txBody>
          <a:bodyPr wrap="square" rtlCol="0">
            <a:spAutoFit/>
          </a:bodyPr>
          <a:lstStyle/>
          <a:p>
            <a:r>
              <a:rPr lang="en-US" sz="2400" b="1"/>
              <a:t>Light source – </a:t>
            </a:r>
            <a:r>
              <a:rPr lang="en-US" sz="2400"/>
              <a:t>the direction from which a dominant light originates.</a:t>
            </a:r>
          </a:p>
          <a:p>
            <a:endParaRPr lang="en-US" sz="2400"/>
          </a:p>
          <a:p>
            <a:r>
              <a:rPr lang="en-US" sz="2400" b="1"/>
              <a:t>Shadows – </a:t>
            </a:r>
            <a:r>
              <a:rPr lang="en-US" sz="2400"/>
              <a:t>the areas on an object that receive little or no light.</a:t>
            </a:r>
          </a:p>
          <a:p>
            <a:endParaRPr lang="en-US" sz="2400"/>
          </a:p>
          <a:p>
            <a:r>
              <a:rPr lang="en-US" sz="2400" b="1"/>
              <a:t>Cast shadow – </a:t>
            </a:r>
            <a:r>
              <a:rPr lang="en-US" sz="2400"/>
              <a:t>the dark area on a nearby surface where light is blocked by a solid object.</a:t>
            </a:r>
          </a:p>
          <a:p>
            <a:endParaRPr lang="en-US" sz="2400"/>
          </a:p>
          <a:p>
            <a:r>
              <a:rPr lang="en-US" sz="2400" b="1"/>
              <a:t>Reflected light – </a:t>
            </a:r>
            <a:r>
              <a:rPr lang="en-US" sz="2400"/>
              <a:t>when light is reflected onto an object, from the surface it sits on.</a:t>
            </a:r>
          </a:p>
        </p:txBody>
      </p:sp>
      <p:pic>
        <p:nvPicPr>
          <p:cNvPr id="5" name="Picture 4" descr=" 5">
            <a:extLst>
              <a:ext uri="{FF2B5EF4-FFF2-40B4-BE49-F238E27FC236}">
                <a16:creationId xmlns:a16="http://schemas.microsoft.com/office/drawing/2014/main" id="{5B3FB221-464B-4B69-B8D1-6FDCA7D6E46E}"/>
              </a:ext>
            </a:extLst>
          </p:cNvPr>
          <p:cNvPicPr>
            <a:picLocks noChangeAspect="1"/>
          </p:cNvPicPr>
          <p:nvPr/>
        </p:nvPicPr>
        <p:blipFill rotWithShape="1">
          <a:blip r:embed="rId4">
            <a:extLst>
              <a:ext uri="{28A0092B-C50C-407E-A947-70E740481C1C}">
                <a14:useLocalDpi xmlns:a14="http://schemas.microsoft.com/office/drawing/2010/main" val="0"/>
              </a:ext>
            </a:extLst>
          </a:blip>
          <a:srcRect l="1784" t="9016" b="-1"/>
          <a:stretch/>
        </p:blipFill>
        <p:spPr>
          <a:xfrm rot="5400000">
            <a:off x="3930980" y="3644703"/>
            <a:ext cx="5571077" cy="447159"/>
          </a:xfrm>
          <a:prstGeom prst="rect">
            <a:avLst/>
          </a:prstGeom>
        </p:spPr>
      </p:pic>
    </p:spTree>
    <p:extLst>
      <p:ext uri="{BB962C8B-B14F-4D97-AF65-F5344CB8AC3E}">
        <p14:creationId xmlns:p14="http://schemas.microsoft.com/office/powerpoint/2010/main" val="241608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 2">
            <a:extLst>
              <a:ext uri="{FF2B5EF4-FFF2-40B4-BE49-F238E27FC236}">
                <a16:creationId xmlns:a16="http://schemas.microsoft.com/office/drawing/2014/main" id="{38C77F12-3CDC-4015-8119-BA2A27277E4E}"/>
              </a:ext>
            </a:extLst>
          </p:cNvPr>
          <p:cNvSpPr txBox="1"/>
          <p:nvPr/>
        </p:nvSpPr>
        <p:spPr>
          <a:xfrm>
            <a:off x="275789" y="713504"/>
            <a:ext cx="6303818" cy="646331"/>
          </a:xfrm>
          <a:prstGeom prst="rect">
            <a:avLst/>
          </a:prstGeom>
          <a:noFill/>
        </p:spPr>
        <p:txBody>
          <a:bodyPr wrap="square" rtlCol="0">
            <a:spAutoFit/>
          </a:bodyPr>
          <a:lstStyle/>
          <a:p>
            <a:r>
              <a:rPr lang="en-US" sz="3600">
                <a:latin typeface="Segoe UI Black" panose="020B0A02040204020203" pitchFamily="34" charset="0"/>
                <a:ea typeface="Segoe UI Black" panose="020B0A02040204020203" pitchFamily="34" charset="0"/>
              </a:rPr>
              <a:t>Finding Your Light Source</a:t>
            </a:r>
          </a:p>
        </p:txBody>
      </p:sp>
      <p:sp>
        <p:nvSpPr>
          <p:cNvPr id="3" name="TextBox 2" descr=" 3">
            <a:extLst>
              <a:ext uri="{FF2B5EF4-FFF2-40B4-BE49-F238E27FC236}">
                <a16:creationId xmlns:a16="http://schemas.microsoft.com/office/drawing/2014/main" id="{8F3EDB56-525C-4EC7-A1C5-8AF17C45D09A}"/>
              </a:ext>
            </a:extLst>
          </p:cNvPr>
          <p:cNvSpPr txBox="1"/>
          <p:nvPr/>
        </p:nvSpPr>
        <p:spPr>
          <a:xfrm>
            <a:off x="275789" y="1989512"/>
            <a:ext cx="6303818" cy="4154984"/>
          </a:xfrm>
          <a:prstGeom prst="rect">
            <a:avLst/>
          </a:prstGeom>
          <a:noFill/>
        </p:spPr>
        <p:txBody>
          <a:bodyPr wrap="square" rtlCol="0">
            <a:spAutoFit/>
          </a:bodyPr>
          <a:lstStyle/>
          <a:p>
            <a:r>
              <a:rPr lang="en-US" sz="2400" b="1"/>
              <a:t>Light source – </a:t>
            </a:r>
            <a:r>
              <a:rPr lang="en-US" sz="2400"/>
              <a:t>the direction from which a dominant light originates.</a:t>
            </a:r>
          </a:p>
          <a:p>
            <a:endParaRPr lang="en-US" sz="2400"/>
          </a:p>
          <a:p>
            <a:r>
              <a:rPr lang="en-US" sz="2400" b="1"/>
              <a:t>Shadows – </a:t>
            </a:r>
            <a:r>
              <a:rPr lang="en-US" sz="2400"/>
              <a:t>the areas on an object that receive little or no light.</a:t>
            </a:r>
          </a:p>
          <a:p>
            <a:endParaRPr lang="en-US" sz="2400"/>
          </a:p>
          <a:p>
            <a:r>
              <a:rPr lang="en-US" sz="2400" b="1"/>
              <a:t>Cast shadow – </a:t>
            </a:r>
            <a:r>
              <a:rPr lang="en-US" sz="2400"/>
              <a:t>the dark area on a nearby surface where light is blocked by a solid object.</a:t>
            </a:r>
          </a:p>
          <a:p>
            <a:endParaRPr lang="en-US" sz="2400"/>
          </a:p>
          <a:p>
            <a:r>
              <a:rPr lang="en-US" sz="2400" b="1"/>
              <a:t>Reflected light – </a:t>
            </a:r>
            <a:r>
              <a:rPr lang="en-US" sz="2400"/>
              <a:t>when light is reflected onto an object, from the surface it sits on.</a:t>
            </a:r>
          </a:p>
        </p:txBody>
      </p:sp>
      <p:pic>
        <p:nvPicPr>
          <p:cNvPr id="5" name="Picture 4" descr=" 5">
            <a:extLst>
              <a:ext uri="{FF2B5EF4-FFF2-40B4-BE49-F238E27FC236}">
                <a16:creationId xmlns:a16="http://schemas.microsoft.com/office/drawing/2014/main" id="{5B3FB221-464B-4B69-B8D1-6FDCA7D6E46E}"/>
              </a:ext>
            </a:extLst>
          </p:cNvPr>
          <p:cNvPicPr>
            <a:picLocks noChangeAspect="1"/>
          </p:cNvPicPr>
          <p:nvPr/>
        </p:nvPicPr>
        <p:blipFill rotWithShape="1">
          <a:blip r:embed="rId3">
            <a:extLst>
              <a:ext uri="{28A0092B-C50C-407E-A947-70E740481C1C}">
                <a14:useLocalDpi xmlns:a14="http://schemas.microsoft.com/office/drawing/2010/main" val="0"/>
              </a:ext>
            </a:extLst>
          </a:blip>
          <a:srcRect l="1784" t="9016" b="-1"/>
          <a:stretch/>
        </p:blipFill>
        <p:spPr>
          <a:xfrm rot="5400000">
            <a:off x="3930980" y="3644703"/>
            <a:ext cx="5571077" cy="447159"/>
          </a:xfrm>
          <a:prstGeom prst="rect">
            <a:avLst/>
          </a:prstGeom>
        </p:spPr>
      </p:pic>
      <p:pic>
        <p:nvPicPr>
          <p:cNvPr id="18" name="Picture 17" descr=" 7">
            <a:extLst>
              <a:ext uri="{FF2B5EF4-FFF2-40B4-BE49-F238E27FC236}">
                <a16:creationId xmlns:a16="http://schemas.microsoft.com/office/drawing/2014/main" id="{9ABC7CBE-5CC9-44B8-9AEC-E2718A65F05B}"/>
              </a:ext>
            </a:extLst>
          </p:cNvPr>
          <p:cNvPicPr>
            <a:picLocks noChangeAspect="1"/>
          </p:cNvPicPr>
          <p:nvPr/>
        </p:nvPicPr>
        <p:blipFill rotWithShape="1">
          <a:blip r:embed="rId4">
            <a:extLst>
              <a:ext uri="{28A0092B-C50C-407E-A947-70E740481C1C}">
                <a14:useLocalDpi xmlns:a14="http://schemas.microsoft.com/office/drawing/2010/main" val="0"/>
              </a:ext>
            </a:extLst>
          </a:blip>
          <a:srcRect r="2156"/>
          <a:stretch/>
        </p:blipFill>
        <p:spPr>
          <a:xfrm rot="791802">
            <a:off x="9143344" y="-490485"/>
            <a:ext cx="2675985" cy="3574363"/>
          </a:xfrm>
          <a:prstGeom prst="rect">
            <a:avLst/>
          </a:prstGeom>
        </p:spPr>
      </p:pic>
      <p:pic>
        <p:nvPicPr>
          <p:cNvPr id="19" name="Picture 18" descr=" 9">
            <a:extLst>
              <a:ext uri="{FF2B5EF4-FFF2-40B4-BE49-F238E27FC236}">
                <a16:creationId xmlns:a16="http://schemas.microsoft.com/office/drawing/2014/main" id="{F25820E7-6074-4334-9677-31474676CC03}"/>
              </a:ext>
            </a:extLst>
          </p:cNvPr>
          <p:cNvPicPr>
            <a:picLocks noChangeAspect="1"/>
          </p:cNvPicPr>
          <p:nvPr/>
        </p:nvPicPr>
        <p:blipFill rotWithShape="1">
          <a:blip r:embed="rId5">
            <a:extLst>
              <a:ext uri="{28A0092B-C50C-407E-A947-70E740481C1C}">
                <a14:useLocalDpi xmlns:a14="http://schemas.microsoft.com/office/drawing/2010/main" val="0"/>
              </a:ext>
            </a:extLst>
          </a:blip>
          <a:srcRect t="49927"/>
          <a:stretch/>
        </p:blipFill>
        <p:spPr>
          <a:xfrm>
            <a:off x="7553840" y="3067271"/>
            <a:ext cx="2830680" cy="1999466"/>
          </a:xfrm>
          <a:prstGeom prst="rect">
            <a:avLst/>
          </a:prstGeom>
        </p:spPr>
      </p:pic>
      <p:pic>
        <p:nvPicPr>
          <p:cNvPr id="20" name="Picture 19" descr=" 10">
            <a:extLst>
              <a:ext uri="{FF2B5EF4-FFF2-40B4-BE49-F238E27FC236}">
                <a16:creationId xmlns:a16="http://schemas.microsoft.com/office/drawing/2014/main" id="{0EA1947B-D313-4D12-877B-5BC89E77BAAC}"/>
              </a:ext>
            </a:extLst>
          </p:cNvPr>
          <p:cNvPicPr>
            <a:picLocks noChangeAspect="1"/>
          </p:cNvPicPr>
          <p:nvPr/>
        </p:nvPicPr>
        <p:blipFill rotWithShape="1">
          <a:blip r:embed="rId5">
            <a:extLst>
              <a:ext uri="{28A0092B-C50C-407E-A947-70E740481C1C}">
                <a14:useLocalDpi xmlns:a14="http://schemas.microsoft.com/office/drawing/2010/main" val="0"/>
              </a:ext>
            </a:extLst>
          </a:blip>
          <a:srcRect b="49927"/>
          <a:stretch/>
        </p:blipFill>
        <p:spPr>
          <a:xfrm>
            <a:off x="9361320" y="4605384"/>
            <a:ext cx="2830680" cy="1999466"/>
          </a:xfrm>
          <a:prstGeom prst="rect">
            <a:avLst/>
          </a:prstGeom>
        </p:spPr>
      </p:pic>
    </p:spTree>
    <p:extLst>
      <p:ext uri="{BB962C8B-B14F-4D97-AF65-F5344CB8AC3E}">
        <p14:creationId xmlns:p14="http://schemas.microsoft.com/office/powerpoint/2010/main" val="326811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77F12-3CDC-4015-8119-BA2A27277E4E}"/>
              </a:ext>
            </a:extLst>
          </p:cNvPr>
          <p:cNvSpPr txBox="1"/>
          <p:nvPr/>
        </p:nvSpPr>
        <p:spPr>
          <a:xfrm>
            <a:off x="371959" y="1228542"/>
            <a:ext cx="6303818" cy="646331"/>
          </a:xfrm>
          <a:prstGeom prst="rect">
            <a:avLst/>
          </a:prstGeom>
          <a:noFill/>
        </p:spPr>
        <p:txBody>
          <a:bodyPr wrap="square" lIns="91440" tIns="45720" rIns="91440" bIns="45720" rtlCol="0" anchor="t">
            <a:spAutoFit/>
          </a:bodyPr>
          <a:lstStyle/>
          <a:p>
            <a:r>
              <a:rPr lang="en-US" sz="3600">
                <a:latin typeface="Segoe UI Black"/>
                <a:ea typeface="Segoe UI Black"/>
              </a:rPr>
              <a:t>Adding Depth</a:t>
            </a:r>
            <a:endParaRPr lang="en-US"/>
          </a:p>
        </p:txBody>
      </p:sp>
      <p:sp>
        <p:nvSpPr>
          <p:cNvPr id="3" name="TextBox 2">
            <a:extLst>
              <a:ext uri="{FF2B5EF4-FFF2-40B4-BE49-F238E27FC236}">
                <a16:creationId xmlns:a16="http://schemas.microsoft.com/office/drawing/2014/main" id="{CFBB600D-5D32-4F37-91C2-1E882683C49A}"/>
              </a:ext>
            </a:extLst>
          </p:cNvPr>
          <p:cNvSpPr txBox="1"/>
          <p:nvPr/>
        </p:nvSpPr>
        <p:spPr>
          <a:xfrm>
            <a:off x="371959" y="2429476"/>
            <a:ext cx="6125823" cy="3046988"/>
          </a:xfrm>
          <a:prstGeom prst="rect">
            <a:avLst/>
          </a:prstGeom>
          <a:noFill/>
        </p:spPr>
        <p:txBody>
          <a:bodyPr wrap="square" rtlCol="0">
            <a:spAutoFit/>
          </a:bodyPr>
          <a:lstStyle/>
          <a:p>
            <a:r>
              <a:rPr lang="en-US" sz="2400" b="1"/>
              <a:t>Depth – </a:t>
            </a:r>
            <a:r>
              <a:rPr lang="en-US" sz="2400"/>
              <a:t>the apparent distance from front to back, or near to far, in an artwork</a:t>
            </a:r>
          </a:p>
          <a:p>
            <a:endParaRPr lang="en-US" sz="2400"/>
          </a:p>
          <a:p>
            <a:r>
              <a:rPr lang="en-US" sz="2400" b="1"/>
              <a:t>Foreground – </a:t>
            </a:r>
            <a:r>
              <a:rPr lang="en-US" sz="2400"/>
              <a:t>the area of an artwork that is nearest to the viewer</a:t>
            </a:r>
          </a:p>
          <a:p>
            <a:endParaRPr lang="en-US" sz="2400"/>
          </a:p>
          <a:p>
            <a:r>
              <a:rPr lang="en-US" sz="2400" b="1"/>
              <a:t>Background – </a:t>
            </a:r>
            <a:r>
              <a:rPr lang="en-US" sz="2400"/>
              <a:t>the area of an artwork that is furthest from the viewer</a:t>
            </a:r>
          </a:p>
        </p:txBody>
      </p:sp>
      <p:pic>
        <p:nvPicPr>
          <p:cNvPr id="5" name="Picture 4" descr="A picture containing text&#10;&#10;Description automatically generated">
            <a:extLst>
              <a:ext uri="{FF2B5EF4-FFF2-40B4-BE49-F238E27FC236}">
                <a16:creationId xmlns:a16="http://schemas.microsoft.com/office/drawing/2014/main" id="{1561190D-492E-4994-8178-8045727D1457}"/>
              </a:ext>
            </a:extLst>
          </p:cNvPr>
          <p:cNvPicPr>
            <a:picLocks noChangeAspect="1"/>
          </p:cNvPicPr>
          <p:nvPr/>
        </p:nvPicPr>
        <p:blipFill rotWithShape="1">
          <a:blip r:embed="rId3">
            <a:extLst>
              <a:ext uri="{28A0092B-C50C-407E-A947-70E740481C1C}">
                <a14:useLocalDpi xmlns:a14="http://schemas.microsoft.com/office/drawing/2010/main" val="0"/>
              </a:ext>
            </a:extLst>
          </a:blip>
          <a:srcRect r="51947"/>
          <a:stretch/>
        </p:blipFill>
        <p:spPr>
          <a:xfrm>
            <a:off x="7344598" y="0"/>
            <a:ext cx="3420384" cy="6858000"/>
          </a:xfrm>
          <a:prstGeom prst="rect">
            <a:avLst/>
          </a:prstGeom>
        </p:spPr>
      </p:pic>
    </p:spTree>
    <p:extLst>
      <p:ext uri="{BB962C8B-B14F-4D97-AF65-F5344CB8AC3E}">
        <p14:creationId xmlns:p14="http://schemas.microsoft.com/office/powerpoint/2010/main" val="3150361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2" ma:contentTypeDescription="Create a new document." ma:contentTypeScope="" ma:versionID="403bb7f222d9312786b31acdb395b1a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e4071f239348b685527e33fce4bd247a"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2.xml><?xml version="1.0" encoding="utf-8"?>
<ds:datastoreItem xmlns:ds="http://schemas.openxmlformats.org/officeDocument/2006/customXml" ds:itemID="{980BD3DF-BD51-4B1B-AEAF-3B813E12DDF8}">
  <ds:schemaRefs>
    <ds:schemaRef ds:uri="http://schemas.microsoft.com/office/2006/documentManagement/types"/>
    <ds:schemaRef ds:uri="d473919b-ebf4-4f0d-8e45-3095723b31a9"/>
    <ds:schemaRef ds:uri="http://www.w3.org/XML/1998/namespace"/>
    <ds:schemaRef ds:uri="http://purl.org/dc/elements/1.1/"/>
    <ds:schemaRef ds:uri="24965e87-5ece-45cc-a601-74006cb3a4e0"/>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C1FD649-B0F5-4CB3-9AB0-7712593BFD42}"/>
</file>

<file path=docProps/app.xml><?xml version="1.0" encoding="utf-8"?>
<Properties xmlns="http://schemas.openxmlformats.org/officeDocument/2006/extended-properties" xmlns:vt="http://schemas.openxmlformats.org/officeDocument/2006/docPropsVTypes">
  <Template>office theme</Template>
  <TotalTime>0</TotalTime>
  <Words>1325</Words>
  <Application>Microsoft Office PowerPoint</Application>
  <PresentationFormat>Widescreen</PresentationFormat>
  <Paragraphs>122</Paragraphs>
  <Slides>12</Slides>
  <Notes>12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10</cp:revision>
  <dcterms:created xsi:type="dcterms:W3CDTF">2021-08-24T16:32:14Z</dcterms:created>
  <dcterms:modified xsi:type="dcterms:W3CDTF">2023-01-06T18:45:54Z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