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648" r:id="rId6"/>
  </p:sldMasterIdLst>
  <p:notesMasterIdLst>
    <p:notesMasterId r:id="rId20"/>
  </p:notesMasterIdLst>
  <p:sldIdLst>
    <p:sldId id="257" r:id="rId7"/>
    <p:sldId id="260" r:id="rId8"/>
    <p:sldId id="259" r:id="rId9"/>
    <p:sldId id="271" r:id="rId10"/>
    <p:sldId id="265" r:id="rId11"/>
    <p:sldId id="272" r:id="rId12"/>
    <p:sldId id="267" r:id="rId13"/>
    <p:sldId id="268" r:id="rId14"/>
    <p:sldId id="269" r:id="rId15"/>
    <p:sldId id="270" r:id="rId16"/>
    <p:sldId id="266" r:id="rId17"/>
    <p:sldId id="261"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20C3F7-C964-45B0-A3DB-19739763E011}" v="1" dt="2024-05-07T15:07:47.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2280" autoAdjust="0"/>
  </p:normalViewPr>
  <p:slideViewPr>
    <p:cSldViewPr snapToGrid="0">
      <p:cViewPr varScale="1">
        <p:scale>
          <a:sx n="65" d="100"/>
          <a:sy n="65" d="100"/>
        </p:scale>
        <p:origin x="6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marie Richmond" userId="S::drichmond@naplesgarden.org::ddb30843-d6ff-4536-8714-330f167a1996" providerId="AD" clId="Web-{B04EB0C7-192C-DF9A-9A35-49DF2DBB3E39}"/>
    <pc:docChg chg="addSld addMainMaster modMainMaster">
      <pc:chgData name="Donnamarie Richmond" userId="S::drichmond@naplesgarden.org::ddb30843-d6ff-4536-8714-330f167a1996" providerId="AD" clId="Web-{B04EB0C7-192C-DF9A-9A35-49DF2DBB3E39}" dt="2021-08-24T18:47:00.860" v="2"/>
      <pc:docMkLst>
        <pc:docMk/>
      </pc:docMkLst>
      <pc:sldChg chg="add">
        <pc:chgData name="Donnamarie Richmond" userId="S::drichmond@naplesgarden.org::ddb30843-d6ff-4536-8714-330f167a1996" providerId="AD" clId="Web-{B04EB0C7-192C-DF9A-9A35-49DF2DBB3E39}" dt="2021-08-24T18:45:42.609" v="0"/>
        <pc:sldMkLst>
          <pc:docMk/>
          <pc:sldMk cId="3179764573" sldId="261"/>
        </pc:sldMkLst>
      </pc:sldChg>
      <pc:sldChg chg="add replId">
        <pc:chgData name="Donnamarie Richmond" userId="S::drichmond@naplesgarden.org::ddb30843-d6ff-4536-8714-330f167a1996" providerId="AD" clId="Web-{B04EB0C7-192C-DF9A-9A35-49DF2DBB3E39}" dt="2021-08-24T18:47:00.594" v="1"/>
        <pc:sldMkLst>
          <pc:docMk/>
          <pc:sldMk cId="1202107517" sldId="262"/>
        </pc:sldMkLst>
      </pc:sldChg>
      <pc:sldChg chg="add replId">
        <pc:chgData name="Donnamarie Richmond" userId="S::drichmond@naplesgarden.org::ddb30843-d6ff-4536-8714-330f167a1996" providerId="AD" clId="Web-{B04EB0C7-192C-DF9A-9A35-49DF2DBB3E39}" dt="2021-08-24T18:47:00.860" v="2"/>
        <pc:sldMkLst>
          <pc:docMk/>
          <pc:sldMk cId="3251774547" sldId="263"/>
        </pc:sldMkLst>
      </pc:sldChg>
      <pc:sldMasterChg chg="add addSldLayout">
        <pc:chgData name="Donnamarie Richmond" userId="S::drichmond@naplesgarden.org::ddb30843-d6ff-4536-8714-330f167a1996" providerId="AD" clId="Web-{B04EB0C7-192C-DF9A-9A35-49DF2DBB3E39}" dt="2021-08-24T18:45:42.609" v="0"/>
        <pc:sldMasterMkLst>
          <pc:docMk/>
          <pc:sldMasterMk cId="3666153641" sldId="2147483648"/>
        </pc:sldMasterMkLst>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99988414" sldId="2147483649"/>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404011216" sldId="2147483650"/>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27000606" sldId="2147483651"/>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864992627" sldId="2147483652"/>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874866486" sldId="2147483653"/>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27833544" sldId="2147483654"/>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410619387" sldId="2147483655"/>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633322375" sldId="2147483656"/>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3785741971" sldId="2147483657"/>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3635112872" sldId="2147483658"/>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2592877576" sldId="2147483659"/>
          </pc:sldLayoutMkLst>
        </pc:sldLayoutChg>
      </pc:sldMasterChg>
      <pc:sldMasterChg chg="replId modSldLayout">
        <pc:chgData name="Donnamarie Richmond" userId="S::drichmond@naplesgarden.org::ddb30843-d6ff-4536-8714-330f167a1996" providerId="AD" clId="Web-{B04EB0C7-192C-DF9A-9A35-49DF2DBB3E39}" dt="2021-08-24T18:45:42.609" v="0"/>
        <pc:sldMasterMkLst>
          <pc:docMk/>
          <pc:sldMasterMk cId="43452544" sldId="2147483684"/>
        </pc:sldMasterMkLst>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4031983450" sldId="2147483685"/>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613490013" sldId="2147483686"/>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7768313" sldId="2147483687"/>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883051943" sldId="2147483688"/>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47895616" sldId="2147483689"/>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912731898" sldId="2147483690"/>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978416934" sldId="2147483691"/>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3160785006" sldId="2147483692"/>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3203470015" sldId="2147483693"/>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670811634" sldId="2147483694"/>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796477489" sldId="2147483695"/>
          </pc:sldLayoutMkLst>
        </pc:sldLayoutChg>
      </pc:sldMasterChg>
    </pc:docChg>
  </pc:docChgLst>
  <pc:docChgLst>
    <pc:chgData name="Donnamarie Richmond" userId="ddb30843-d6ff-4536-8714-330f167a1996" providerId="ADAL" clId="{FF57F08F-3905-4351-B6D3-5A13A1339574}"/>
    <pc:docChg chg="undo custSel addSld delSld modSld sldOrd delMainMaster">
      <pc:chgData name="Donnamarie Richmond" userId="ddb30843-d6ff-4536-8714-330f167a1996" providerId="ADAL" clId="{FF57F08F-3905-4351-B6D3-5A13A1339574}" dt="2021-09-16T13:15:45.054" v="5110" actId="20577"/>
      <pc:docMkLst>
        <pc:docMk/>
      </pc:docMkLst>
      <pc:sldChg chg="del">
        <pc:chgData name="Donnamarie Richmond" userId="ddb30843-d6ff-4536-8714-330f167a1996" providerId="ADAL" clId="{FF57F08F-3905-4351-B6D3-5A13A1339574}" dt="2021-08-27T15:43:47.637" v="638" actId="47"/>
        <pc:sldMkLst>
          <pc:docMk/>
          <pc:sldMk cId="109857222" sldId="256"/>
        </pc:sldMkLst>
      </pc:sldChg>
      <pc:sldChg chg="addSp delSp modSp mod">
        <pc:chgData name="Donnamarie Richmond" userId="ddb30843-d6ff-4536-8714-330f167a1996" providerId="ADAL" clId="{FF57F08F-3905-4351-B6D3-5A13A1339574}" dt="2021-08-27T14:36:49.729" v="37" actId="732"/>
        <pc:sldMkLst>
          <pc:docMk/>
          <pc:sldMk cId="3602493223" sldId="257"/>
        </pc:sldMkLst>
        <pc:spChg chg="mod">
          <ac:chgData name="Donnamarie Richmond" userId="ddb30843-d6ff-4536-8714-330f167a1996" providerId="ADAL" clId="{FF57F08F-3905-4351-B6D3-5A13A1339574}" dt="2021-08-27T14:33:22.733" v="8" actId="20577"/>
          <ac:spMkLst>
            <pc:docMk/>
            <pc:sldMk cId="3602493223" sldId="257"/>
            <ac:spMk id="3" creationId="{512EE483-8B98-44C7-AEAE-EDC33E42F8F1}"/>
          </ac:spMkLst>
        </pc:spChg>
        <pc:spChg chg="add mod ord">
          <ac:chgData name="Donnamarie Richmond" userId="ddb30843-d6ff-4536-8714-330f167a1996" providerId="ADAL" clId="{FF57F08F-3905-4351-B6D3-5A13A1339574}" dt="2021-08-27T14:35:47.198" v="28" actId="14100"/>
          <ac:spMkLst>
            <pc:docMk/>
            <pc:sldMk cId="3602493223" sldId="257"/>
            <ac:spMk id="7" creationId="{72E0C2E3-B90A-4F31-843A-4395043B2AA3}"/>
          </ac:spMkLst>
        </pc:spChg>
        <pc:picChg chg="add del">
          <ac:chgData name="Donnamarie Richmond" userId="ddb30843-d6ff-4536-8714-330f167a1996" providerId="ADAL" clId="{FF57F08F-3905-4351-B6D3-5A13A1339574}" dt="2021-08-27T14:35:12.443" v="19" actId="478"/>
          <ac:picMkLst>
            <pc:docMk/>
            <pc:sldMk cId="3602493223" sldId="257"/>
            <ac:picMk id="5" creationId="{CB5C59EB-15CF-425D-BB84-80AEAF4089DC}"/>
          </ac:picMkLst>
        </pc:picChg>
        <pc:picChg chg="add mod modCrop">
          <ac:chgData name="Donnamarie Richmond" userId="ddb30843-d6ff-4536-8714-330f167a1996" providerId="ADAL" clId="{FF57F08F-3905-4351-B6D3-5A13A1339574}" dt="2021-08-27T14:36:49.729" v="37" actId="732"/>
          <ac:picMkLst>
            <pc:docMk/>
            <pc:sldMk cId="3602493223" sldId="257"/>
            <ac:picMk id="6" creationId="{1275F778-C382-4008-AFC3-5459D7DA4FA8}"/>
          </ac:picMkLst>
        </pc:picChg>
      </pc:sldChg>
      <pc:sldChg chg="addSp delSp modSp mod modNotesTx">
        <pc:chgData name="Donnamarie Richmond" userId="ddb30843-d6ff-4536-8714-330f167a1996" providerId="ADAL" clId="{FF57F08F-3905-4351-B6D3-5A13A1339574}" dt="2021-09-15T14:12:59.029" v="2193" actId="20577"/>
        <pc:sldMkLst>
          <pc:docMk/>
          <pc:sldMk cId="4132429139" sldId="259"/>
        </pc:sldMkLst>
        <pc:spChg chg="mod">
          <ac:chgData name="Donnamarie Richmond" userId="ddb30843-d6ff-4536-8714-330f167a1996" providerId="ADAL" clId="{FF57F08F-3905-4351-B6D3-5A13A1339574}" dt="2021-08-27T15:39:32.507" v="247" actId="1076"/>
          <ac:spMkLst>
            <pc:docMk/>
            <pc:sldMk cId="4132429139" sldId="259"/>
            <ac:spMk id="2" creationId="{ADCB552C-D5DE-4A86-917C-65F27F640EFC}"/>
          </ac:spMkLst>
        </pc:spChg>
        <pc:spChg chg="mod">
          <ac:chgData name="Donnamarie Richmond" userId="ddb30843-d6ff-4536-8714-330f167a1996" providerId="ADAL" clId="{FF57F08F-3905-4351-B6D3-5A13A1339574}" dt="2021-08-27T15:40:30.003" v="282" actId="20577"/>
          <ac:spMkLst>
            <pc:docMk/>
            <pc:sldMk cId="4132429139" sldId="259"/>
            <ac:spMk id="6" creationId="{B8B2FCC1-CB8E-41C5-925E-A4FDEC329081}"/>
          </ac:spMkLst>
        </pc:spChg>
        <pc:picChg chg="add del mod">
          <ac:chgData name="Donnamarie Richmond" userId="ddb30843-d6ff-4536-8714-330f167a1996" providerId="ADAL" clId="{FF57F08F-3905-4351-B6D3-5A13A1339574}" dt="2021-09-10T19:23:42.125" v="2029" actId="21"/>
          <ac:picMkLst>
            <pc:docMk/>
            <pc:sldMk cId="4132429139" sldId="259"/>
            <ac:picMk id="4" creationId="{178AC708-8528-47A6-BA98-E617F5E1D1BD}"/>
          </ac:picMkLst>
        </pc:picChg>
        <pc:picChg chg="del">
          <ac:chgData name="Donnamarie Richmond" userId="ddb30843-d6ff-4536-8714-330f167a1996" providerId="ADAL" clId="{FF57F08F-3905-4351-B6D3-5A13A1339574}" dt="2021-08-27T15:43:36.848" v="637" actId="478"/>
          <ac:picMkLst>
            <pc:docMk/>
            <pc:sldMk cId="4132429139" sldId="259"/>
            <ac:picMk id="5" creationId="{C2A675D8-C1C4-4825-B509-F182E95BD085}"/>
          </ac:picMkLst>
        </pc:picChg>
        <pc:picChg chg="add mod">
          <ac:chgData name="Donnamarie Richmond" userId="ddb30843-d6ff-4536-8714-330f167a1996" providerId="ADAL" clId="{FF57F08F-3905-4351-B6D3-5A13A1339574}" dt="2021-09-10T19:23:55.934" v="2033" actId="1076"/>
          <ac:picMkLst>
            <pc:docMk/>
            <pc:sldMk cId="4132429139" sldId="259"/>
            <ac:picMk id="7" creationId="{4A250835-1E33-44AE-B0D2-92DD409ABF35}"/>
          </ac:picMkLst>
        </pc:picChg>
      </pc:sldChg>
      <pc:sldChg chg="addSp delSp modSp mod">
        <pc:chgData name="Donnamarie Richmond" userId="ddb30843-d6ff-4536-8714-330f167a1996" providerId="ADAL" clId="{FF57F08F-3905-4351-B6D3-5A13A1339574}" dt="2021-09-15T21:59:52.097" v="2664" actId="20577"/>
        <pc:sldMkLst>
          <pc:docMk/>
          <pc:sldMk cId="4127083551" sldId="260"/>
        </pc:sldMkLst>
        <pc:spChg chg="mod">
          <ac:chgData name="Donnamarie Richmond" userId="ddb30843-d6ff-4536-8714-330f167a1996" providerId="ADAL" clId="{FF57F08F-3905-4351-B6D3-5A13A1339574}" dt="2021-08-27T14:37:06.284" v="39" actId="20577"/>
          <ac:spMkLst>
            <pc:docMk/>
            <pc:sldMk cId="4127083551" sldId="260"/>
            <ac:spMk id="2" creationId="{081BE841-01DD-4B43-AD8B-054C4A14D79A}"/>
          </ac:spMkLst>
        </pc:spChg>
        <pc:spChg chg="mod">
          <ac:chgData name="Donnamarie Richmond" userId="ddb30843-d6ff-4536-8714-330f167a1996" providerId="ADAL" clId="{FF57F08F-3905-4351-B6D3-5A13A1339574}" dt="2021-09-15T21:59:52.097" v="2664" actId="20577"/>
          <ac:spMkLst>
            <pc:docMk/>
            <pc:sldMk cId="4127083551" sldId="260"/>
            <ac:spMk id="5" creationId="{CD97F7A3-75AD-4C6B-AE0C-909CF789A553}"/>
          </ac:spMkLst>
        </pc:spChg>
        <pc:picChg chg="del">
          <ac:chgData name="Donnamarie Richmond" userId="ddb30843-d6ff-4536-8714-330f167a1996" providerId="ADAL" clId="{FF57F08F-3905-4351-B6D3-5A13A1339574}" dt="2021-08-27T14:37:44.036" v="63" actId="478"/>
          <ac:picMkLst>
            <pc:docMk/>
            <pc:sldMk cId="4127083551" sldId="260"/>
            <ac:picMk id="3" creationId="{A48AC498-BD98-4341-B477-992D9504D903}"/>
          </ac:picMkLst>
        </pc:picChg>
        <pc:picChg chg="add mod modCrop">
          <ac:chgData name="Donnamarie Richmond" userId="ddb30843-d6ff-4536-8714-330f167a1996" providerId="ADAL" clId="{FF57F08F-3905-4351-B6D3-5A13A1339574}" dt="2021-08-27T14:39:54.441" v="135" actId="1076"/>
          <ac:picMkLst>
            <pc:docMk/>
            <pc:sldMk cId="4127083551" sldId="260"/>
            <ac:picMk id="6" creationId="{AB44994D-48EF-4C14-9646-7AF30B40096C}"/>
          </ac:picMkLst>
        </pc:picChg>
      </pc:sldChg>
      <pc:sldChg chg="addSp delSp modSp mod modNotesTx">
        <pc:chgData name="Donnamarie Richmond" userId="ddb30843-d6ff-4536-8714-330f167a1996" providerId="ADAL" clId="{FF57F08F-3905-4351-B6D3-5A13A1339574}" dt="2021-09-16T00:59:52.063" v="3309" actId="33524"/>
        <pc:sldMkLst>
          <pc:docMk/>
          <pc:sldMk cId="3179764573" sldId="261"/>
        </pc:sldMkLst>
        <pc:spChg chg="mod">
          <ac:chgData name="Donnamarie Richmond" userId="ddb30843-d6ff-4536-8714-330f167a1996" providerId="ADAL" clId="{FF57F08F-3905-4351-B6D3-5A13A1339574}" dt="2021-09-10T18:36:41.872" v="1080" actId="1076"/>
          <ac:spMkLst>
            <pc:docMk/>
            <pc:sldMk cId="3179764573" sldId="261"/>
            <ac:spMk id="2" creationId="{1583C03A-2BAB-40DC-A9C1-785593F37E94}"/>
          </ac:spMkLst>
        </pc:spChg>
        <pc:spChg chg="mod">
          <ac:chgData name="Donnamarie Richmond" userId="ddb30843-d6ff-4536-8714-330f167a1996" providerId="ADAL" clId="{FF57F08F-3905-4351-B6D3-5A13A1339574}" dt="2021-09-10T18:46:37.819" v="1361" actId="1076"/>
          <ac:spMkLst>
            <pc:docMk/>
            <pc:sldMk cId="3179764573" sldId="261"/>
            <ac:spMk id="7" creationId="{33A91D73-1F87-4506-B257-8CA02FA4C478}"/>
          </ac:spMkLst>
        </pc:spChg>
        <pc:picChg chg="add mod modCrop">
          <ac:chgData name="Donnamarie Richmond" userId="ddb30843-d6ff-4536-8714-330f167a1996" providerId="ADAL" clId="{FF57F08F-3905-4351-B6D3-5A13A1339574}" dt="2021-09-15T14:11:52.469" v="2173" actId="1076"/>
          <ac:picMkLst>
            <pc:docMk/>
            <pc:sldMk cId="3179764573" sldId="261"/>
            <ac:picMk id="4" creationId="{324A1754-BC1D-48DD-A205-C27D40385E3E}"/>
          </ac:picMkLst>
        </pc:picChg>
        <pc:picChg chg="del">
          <ac:chgData name="Donnamarie Richmond" userId="ddb30843-d6ff-4536-8714-330f167a1996" providerId="ADAL" clId="{FF57F08F-3905-4351-B6D3-5A13A1339574}" dt="2021-09-10T18:33:56.606" v="1060" actId="478"/>
          <ac:picMkLst>
            <pc:docMk/>
            <pc:sldMk cId="3179764573" sldId="261"/>
            <ac:picMk id="5" creationId="{CECC6888-162C-48C4-9267-F882F0C8EDAD}"/>
          </ac:picMkLst>
        </pc:picChg>
        <pc:picChg chg="add del mod">
          <ac:chgData name="Donnamarie Richmond" userId="ddb30843-d6ff-4536-8714-330f167a1996" providerId="ADAL" clId="{FF57F08F-3905-4351-B6D3-5A13A1339574}" dt="2021-09-10T18:34:39.403" v="1066" actId="478"/>
          <ac:picMkLst>
            <pc:docMk/>
            <pc:sldMk cId="3179764573" sldId="261"/>
            <ac:picMk id="8" creationId="{07F70568-C07A-496C-B390-2C2875F4376A}"/>
          </ac:picMkLst>
        </pc:picChg>
        <pc:picChg chg="del">
          <ac:chgData name="Donnamarie Richmond" userId="ddb30843-d6ff-4536-8714-330f167a1996" providerId="ADAL" clId="{FF57F08F-3905-4351-B6D3-5A13A1339574}" dt="2021-09-10T18:33:58.276" v="1061" actId="478"/>
          <ac:picMkLst>
            <pc:docMk/>
            <pc:sldMk cId="3179764573" sldId="261"/>
            <ac:picMk id="9" creationId="{17A4E735-7AC4-437E-B46D-3925B667A6EF}"/>
          </ac:picMkLst>
        </pc:picChg>
        <pc:picChg chg="add del mod">
          <ac:chgData name="Donnamarie Richmond" userId="ddb30843-d6ff-4536-8714-330f167a1996" providerId="ADAL" clId="{FF57F08F-3905-4351-B6D3-5A13A1339574}" dt="2021-09-10T18:36:30.417" v="1078" actId="478"/>
          <ac:picMkLst>
            <pc:docMk/>
            <pc:sldMk cId="3179764573" sldId="261"/>
            <ac:picMk id="10" creationId="{8295C3E7-1816-4CC5-9C45-FA0943A7808B}"/>
          </ac:picMkLst>
        </pc:picChg>
      </pc:sldChg>
      <pc:sldChg chg="del">
        <pc:chgData name="Donnamarie Richmond" userId="ddb30843-d6ff-4536-8714-330f167a1996" providerId="ADAL" clId="{FF57F08F-3905-4351-B6D3-5A13A1339574}" dt="2021-08-27T15:13:38.569" v="139" actId="47"/>
        <pc:sldMkLst>
          <pc:docMk/>
          <pc:sldMk cId="3251774547" sldId="263"/>
        </pc:sldMkLst>
      </pc:sldChg>
      <pc:sldChg chg="modSp add mod ord modNotesTx">
        <pc:chgData name="Donnamarie Richmond" userId="ddb30843-d6ff-4536-8714-330f167a1996" providerId="ADAL" clId="{FF57F08F-3905-4351-B6D3-5A13A1339574}" dt="2021-09-02T17:26:03.696" v="937" actId="20577"/>
        <pc:sldMkLst>
          <pc:docMk/>
          <pc:sldMk cId="1229084215" sldId="264"/>
        </pc:sldMkLst>
        <pc:spChg chg="mod">
          <ac:chgData name="Donnamarie Richmond" userId="ddb30843-d6ff-4536-8714-330f167a1996" providerId="ADAL" clId="{FF57F08F-3905-4351-B6D3-5A13A1339574}" dt="2021-08-27T15:13:42.347" v="144" actId="20577"/>
          <ac:spMkLst>
            <pc:docMk/>
            <pc:sldMk cId="1229084215" sldId="264"/>
            <ac:spMk id="2" creationId="{081BE841-01DD-4B43-AD8B-054C4A14D79A}"/>
          </ac:spMkLst>
        </pc:spChg>
        <pc:spChg chg="mod">
          <ac:chgData name="Donnamarie Richmond" userId="ddb30843-d6ff-4536-8714-330f167a1996" providerId="ADAL" clId="{FF57F08F-3905-4351-B6D3-5A13A1339574}" dt="2021-09-02T17:26:03.696" v="937" actId="20577"/>
          <ac:spMkLst>
            <pc:docMk/>
            <pc:sldMk cId="1229084215" sldId="264"/>
            <ac:spMk id="5" creationId="{CD97F7A3-75AD-4C6B-AE0C-909CF789A553}"/>
          </ac:spMkLst>
        </pc:spChg>
      </pc:sldChg>
      <pc:sldChg chg="addSp modSp new mod ord modAnim modNotesTx">
        <pc:chgData name="Donnamarie Richmond" userId="ddb30843-d6ff-4536-8714-330f167a1996" providerId="ADAL" clId="{FF57F08F-3905-4351-B6D3-5A13A1339574}" dt="2021-09-16T12:45:23.791" v="4657" actId="1036"/>
        <pc:sldMkLst>
          <pc:docMk/>
          <pc:sldMk cId="877603341" sldId="265"/>
        </pc:sldMkLst>
        <pc:spChg chg="add mod">
          <ac:chgData name="Donnamarie Richmond" userId="ddb30843-d6ff-4536-8714-330f167a1996" providerId="ADAL" clId="{FF57F08F-3905-4351-B6D3-5A13A1339574}" dt="2021-09-16T12:45:23.791" v="4657" actId="1036"/>
          <ac:spMkLst>
            <pc:docMk/>
            <pc:sldMk cId="877603341" sldId="265"/>
            <ac:spMk id="2" creationId="{DB304483-C60A-44E6-BEDA-5252A8D1C7DE}"/>
          </ac:spMkLst>
        </pc:spChg>
        <pc:spChg chg="add mod">
          <ac:chgData name="Donnamarie Richmond" userId="ddb30843-d6ff-4536-8714-330f167a1996" providerId="ADAL" clId="{FF57F08F-3905-4351-B6D3-5A13A1339574}" dt="2021-09-10T18:53:07.079" v="2027" actId="20577"/>
          <ac:spMkLst>
            <pc:docMk/>
            <pc:sldMk cId="877603341" sldId="265"/>
            <ac:spMk id="7" creationId="{12C7CB54-DD4D-47AA-8B96-64DBD0BE7091}"/>
          </ac:spMkLst>
        </pc:spChg>
        <pc:picChg chg="add mod modCrop">
          <ac:chgData name="Donnamarie Richmond" userId="ddb30843-d6ff-4536-8714-330f167a1996" providerId="ADAL" clId="{FF57F08F-3905-4351-B6D3-5A13A1339574}" dt="2021-09-01T17:29:21.255" v="794" actId="1076"/>
          <ac:picMkLst>
            <pc:docMk/>
            <pc:sldMk cId="877603341" sldId="265"/>
            <ac:picMk id="4" creationId="{1350F557-F584-4564-BD69-36F8A111C57A}"/>
          </ac:picMkLst>
        </pc:picChg>
        <pc:picChg chg="add mod modCrop">
          <ac:chgData name="Donnamarie Richmond" userId="ddb30843-d6ff-4536-8714-330f167a1996" providerId="ADAL" clId="{FF57F08F-3905-4351-B6D3-5A13A1339574}" dt="2021-09-01T17:30:02.421" v="800" actId="1076"/>
          <ac:picMkLst>
            <pc:docMk/>
            <pc:sldMk cId="877603341" sldId="265"/>
            <ac:picMk id="6" creationId="{918D46A4-6534-457A-AD2A-F5AE0AB60C75}"/>
          </ac:picMkLst>
        </pc:picChg>
      </pc:sldChg>
      <pc:sldChg chg="addSp modSp add mod">
        <pc:chgData name="Donnamarie Richmond" userId="ddb30843-d6ff-4536-8714-330f167a1996" providerId="ADAL" clId="{FF57F08F-3905-4351-B6D3-5A13A1339574}" dt="2021-09-16T12:45:15.190" v="4651" actId="1035"/>
        <pc:sldMkLst>
          <pc:docMk/>
          <pc:sldMk cId="4117804657" sldId="266"/>
        </pc:sldMkLst>
        <pc:spChg chg="mod">
          <ac:chgData name="Donnamarie Richmond" userId="ddb30843-d6ff-4536-8714-330f167a1996" providerId="ADAL" clId="{FF57F08F-3905-4351-B6D3-5A13A1339574}" dt="2021-09-16T12:45:15.190" v="4651" actId="1035"/>
          <ac:spMkLst>
            <pc:docMk/>
            <pc:sldMk cId="4117804657" sldId="266"/>
            <ac:spMk id="2" creationId="{DB304483-C60A-44E6-BEDA-5252A8D1C7DE}"/>
          </ac:spMkLst>
        </pc:spChg>
        <pc:picChg chg="add mod ord modCrop">
          <ac:chgData name="Donnamarie Richmond" userId="ddb30843-d6ff-4536-8714-330f167a1996" providerId="ADAL" clId="{FF57F08F-3905-4351-B6D3-5A13A1339574}" dt="2021-09-15T21:55:10.624" v="2588" actId="1076"/>
          <ac:picMkLst>
            <pc:docMk/>
            <pc:sldMk cId="4117804657" sldId="266"/>
            <ac:picMk id="3" creationId="{B2EE4F88-FB17-4FFE-8EBC-64868C615583}"/>
          </ac:picMkLst>
        </pc:picChg>
      </pc:sldChg>
      <pc:sldChg chg="addSp delSp modSp add mod modAnim modNotesTx">
        <pc:chgData name="Donnamarie Richmond" userId="ddb30843-d6ff-4536-8714-330f167a1996" providerId="ADAL" clId="{FF57F08F-3905-4351-B6D3-5A13A1339574}" dt="2021-09-16T01:01:04.163" v="3317" actId="20577"/>
        <pc:sldMkLst>
          <pc:docMk/>
          <pc:sldMk cId="50586614" sldId="267"/>
        </pc:sldMkLst>
        <pc:spChg chg="mod">
          <ac:chgData name="Donnamarie Richmond" userId="ddb30843-d6ff-4536-8714-330f167a1996" providerId="ADAL" clId="{FF57F08F-3905-4351-B6D3-5A13A1339574}" dt="2021-09-10T18:30:21.499" v="956" actId="1076"/>
          <ac:spMkLst>
            <pc:docMk/>
            <pc:sldMk cId="50586614" sldId="267"/>
            <ac:spMk id="2" creationId="{DB304483-C60A-44E6-BEDA-5252A8D1C7DE}"/>
          </ac:spMkLst>
        </pc:spChg>
        <pc:spChg chg="add mod">
          <ac:chgData name="Donnamarie Richmond" userId="ddb30843-d6ff-4536-8714-330f167a1996" providerId="ADAL" clId="{FF57F08F-3905-4351-B6D3-5A13A1339574}" dt="2021-09-15T22:36:59.533" v="2918" actId="20577"/>
          <ac:spMkLst>
            <pc:docMk/>
            <pc:sldMk cId="50586614" sldId="267"/>
            <ac:spMk id="3" creationId="{A5E626DB-430F-4D0B-BEE9-ADE06B185D20}"/>
          </ac:spMkLst>
        </pc:spChg>
        <pc:picChg chg="add del mod">
          <ac:chgData name="Donnamarie Richmond" userId="ddb30843-d6ff-4536-8714-330f167a1996" providerId="ADAL" clId="{FF57F08F-3905-4351-B6D3-5A13A1339574}" dt="2021-09-10T18:29:02.877" v="941" actId="478"/>
          <ac:picMkLst>
            <pc:docMk/>
            <pc:sldMk cId="50586614" sldId="267"/>
            <ac:picMk id="4" creationId="{2DEC0643-4573-46C9-9C0F-EB7338E1A6F5}"/>
          </ac:picMkLst>
        </pc:picChg>
        <pc:picChg chg="add del mod modCrop">
          <ac:chgData name="Donnamarie Richmond" userId="ddb30843-d6ff-4536-8714-330f167a1996" providerId="ADAL" clId="{FF57F08F-3905-4351-B6D3-5A13A1339574}" dt="2021-09-15T17:37:52.604" v="2495" actId="478"/>
          <ac:picMkLst>
            <pc:docMk/>
            <pc:sldMk cId="50586614" sldId="267"/>
            <ac:picMk id="5" creationId="{7E48BCA9-E5FC-4235-B668-7366B1109084}"/>
          </ac:picMkLst>
        </pc:picChg>
        <pc:picChg chg="add del mod">
          <ac:chgData name="Donnamarie Richmond" userId="ddb30843-d6ff-4536-8714-330f167a1996" providerId="ADAL" clId="{FF57F08F-3905-4351-B6D3-5A13A1339574}" dt="2021-09-15T17:38:01.939" v="2499" actId="478"/>
          <ac:picMkLst>
            <pc:docMk/>
            <pc:sldMk cId="50586614" sldId="267"/>
            <ac:picMk id="6" creationId="{601A3367-C3D9-4D62-AB26-C9DB537CDFD8}"/>
          </ac:picMkLst>
        </pc:picChg>
        <pc:picChg chg="add mod">
          <ac:chgData name="Donnamarie Richmond" userId="ddb30843-d6ff-4536-8714-330f167a1996" providerId="ADAL" clId="{FF57F08F-3905-4351-B6D3-5A13A1339574}" dt="2021-09-15T14:14:07.301" v="2196" actId="1076"/>
          <ac:picMkLst>
            <pc:docMk/>
            <pc:sldMk cId="50586614" sldId="267"/>
            <ac:picMk id="8" creationId="{ABE4174F-13C7-44EB-8ABC-181AB7C8D1EA}"/>
          </ac:picMkLst>
        </pc:picChg>
        <pc:picChg chg="add del mod ord modCrop">
          <ac:chgData name="Donnamarie Richmond" userId="ddb30843-d6ff-4536-8714-330f167a1996" providerId="ADAL" clId="{FF57F08F-3905-4351-B6D3-5A13A1339574}" dt="2021-09-15T17:37:53.336" v="2496" actId="478"/>
          <ac:picMkLst>
            <pc:docMk/>
            <pc:sldMk cId="50586614" sldId="267"/>
            <ac:picMk id="9" creationId="{6A5975D1-44E3-4053-8C16-6FE2E76A7B0C}"/>
          </ac:picMkLst>
        </pc:picChg>
      </pc:sldChg>
      <pc:sldChg chg="delSp modSp add mod modAnim modNotesTx">
        <pc:chgData name="Donnamarie Richmond" userId="ddb30843-d6ff-4536-8714-330f167a1996" providerId="ADAL" clId="{FF57F08F-3905-4351-B6D3-5A13A1339574}" dt="2021-09-16T01:00:38.531" v="3311"/>
        <pc:sldMkLst>
          <pc:docMk/>
          <pc:sldMk cId="3014991964" sldId="268"/>
        </pc:sldMkLst>
        <pc:spChg chg="mod">
          <ac:chgData name="Donnamarie Richmond" userId="ddb30843-d6ff-4536-8714-330f167a1996" providerId="ADAL" clId="{FF57F08F-3905-4351-B6D3-5A13A1339574}" dt="2021-09-16T00:55:21.239" v="3101" actId="20577"/>
          <ac:spMkLst>
            <pc:docMk/>
            <pc:sldMk cId="3014991964" sldId="268"/>
            <ac:spMk id="3" creationId="{A5E626DB-430F-4D0B-BEE9-ADE06B185D20}"/>
          </ac:spMkLst>
        </pc:spChg>
        <pc:picChg chg="mod">
          <ac:chgData name="Donnamarie Richmond" userId="ddb30843-d6ff-4536-8714-330f167a1996" providerId="ADAL" clId="{FF57F08F-3905-4351-B6D3-5A13A1339574}" dt="2021-09-16T00:52:54.466" v="2945" actId="1076"/>
          <ac:picMkLst>
            <pc:docMk/>
            <pc:sldMk cId="3014991964" sldId="268"/>
            <ac:picMk id="5" creationId="{7E48BCA9-E5FC-4235-B668-7366B1109084}"/>
          </ac:picMkLst>
        </pc:picChg>
        <pc:picChg chg="del">
          <ac:chgData name="Donnamarie Richmond" userId="ddb30843-d6ff-4536-8714-330f167a1996" providerId="ADAL" clId="{FF57F08F-3905-4351-B6D3-5A13A1339574}" dt="2021-09-15T21:58:45.727" v="2650" actId="478"/>
          <ac:picMkLst>
            <pc:docMk/>
            <pc:sldMk cId="3014991964" sldId="268"/>
            <ac:picMk id="6" creationId="{601A3367-C3D9-4D62-AB26-C9DB537CDFD8}"/>
          </ac:picMkLst>
        </pc:picChg>
        <pc:picChg chg="del">
          <ac:chgData name="Donnamarie Richmond" userId="ddb30843-d6ff-4536-8714-330f167a1996" providerId="ADAL" clId="{FF57F08F-3905-4351-B6D3-5A13A1339574}" dt="2021-09-15T18:04:30.643" v="2515" actId="478"/>
          <ac:picMkLst>
            <pc:docMk/>
            <pc:sldMk cId="3014991964" sldId="268"/>
            <ac:picMk id="8" creationId="{ABE4174F-13C7-44EB-8ABC-181AB7C8D1EA}"/>
          </ac:picMkLst>
        </pc:picChg>
        <pc:picChg chg="mod">
          <ac:chgData name="Donnamarie Richmond" userId="ddb30843-d6ff-4536-8714-330f167a1996" providerId="ADAL" clId="{FF57F08F-3905-4351-B6D3-5A13A1339574}" dt="2021-09-16T00:51:52.505" v="2941" actId="1076"/>
          <ac:picMkLst>
            <pc:docMk/>
            <pc:sldMk cId="3014991964" sldId="268"/>
            <ac:picMk id="9" creationId="{6A5975D1-44E3-4053-8C16-6FE2E76A7B0C}"/>
          </ac:picMkLst>
        </pc:picChg>
      </pc:sldChg>
      <pc:sldChg chg="new del">
        <pc:chgData name="Donnamarie Richmond" userId="ddb30843-d6ff-4536-8714-330f167a1996" providerId="ADAL" clId="{FF57F08F-3905-4351-B6D3-5A13A1339574}" dt="2021-09-15T17:37:42.044" v="2493" actId="680"/>
        <pc:sldMkLst>
          <pc:docMk/>
          <pc:sldMk cId="3153169166" sldId="268"/>
        </pc:sldMkLst>
      </pc:sldChg>
      <pc:sldChg chg="addSp delSp modSp add mod modNotesTx">
        <pc:chgData name="Donnamarie Richmond" userId="ddb30843-d6ff-4536-8714-330f167a1996" providerId="ADAL" clId="{FF57F08F-3905-4351-B6D3-5A13A1339574}" dt="2021-09-16T12:43:56.145" v="4642"/>
        <pc:sldMkLst>
          <pc:docMk/>
          <pc:sldMk cId="422724464" sldId="269"/>
        </pc:sldMkLst>
        <pc:spChg chg="mod">
          <ac:chgData name="Donnamarie Richmond" userId="ddb30843-d6ff-4536-8714-330f167a1996" providerId="ADAL" clId="{FF57F08F-3905-4351-B6D3-5A13A1339574}" dt="2021-09-16T12:43:53.763" v="4636" actId="20577"/>
          <ac:spMkLst>
            <pc:docMk/>
            <pc:sldMk cId="422724464" sldId="269"/>
            <ac:spMk id="3" creationId="{A5E626DB-430F-4D0B-BEE9-ADE06B185D20}"/>
          </ac:spMkLst>
        </pc:spChg>
        <pc:spChg chg="add del mod">
          <ac:chgData name="Donnamarie Richmond" userId="ddb30843-d6ff-4536-8714-330f167a1996" providerId="ADAL" clId="{FF57F08F-3905-4351-B6D3-5A13A1339574}" dt="2021-09-16T12:43:56.145" v="4642"/>
          <ac:spMkLst>
            <pc:docMk/>
            <pc:sldMk cId="422724464" sldId="269"/>
            <ac:spMk id="15" creationId="{A494DDEF-53B4-4C91-9D11-FFDCF9CF9B8C}"/>
          </ac:spMkLst>
        </pc:spChg>
        <pc:spChg chg="add del mod">
          <ac:chgData name="Donnamarie Richmond" userId="ddb30843-d6ff-4536-8714-330f167a1996" providerId="ADAL" clId="{FF57F08F-3905-4351-B6D3-5A13A1339574}" dt="2021-09-16T12:43:56.144" v="4638"/>
          <ac:spMkLst>
            <pc:docMk/>
            <pc:sldMk cId="422724464" sldId="269"/>
            <ac:spMk id="16" creationId="{3187303B-54EE-4F9F-AFDD-E7A306F18B2A}"/>
          </ac:spMkLst>
        </pc:spChg>
        <pc:spChg chg="add del mod">
          <ac:chgData name="Donnamarie Richmond" userId="ddb30843-d6ff-4536-8714-330f167a1996" providerId="ADAL" clId="{FF57F08F-3905-4351-B6D3-5A13A1339574}" dt="2021-09-16T12:43:56.145" v="4640"/>
          <ac:spMkLst>
            <pc:docMk/>
            <pc:sldMk cId="422724464" sldId="269"/>
            <ac:spMk id="17" creationId="{384ACB51-5513-4ABC-ADCA-E0C230D8EA7B}"/>
          </ac:spMkLst>
        </pc:spChg>
        <pc:grpChg chg="add del mod">
          <ac:chgData name="Donnamarie Richmond" userId="ddb30843-d6ff-4536-8714-330f167a1996" providerId="ADAL" clId="{FF57F08F-3905-4351-B6D3-5A13A1339574}" dt="2021-09-15T22:31:47.092" v="2685" actId="21"/>
          <ac:grpSpMkLst>
            <pc:docMk/>
            <pc:sldMk cId="422724464" sldId="269"/>
            <ac:grpSpMk id="8" creationId="{4E3F7E84-EC3B-4B0D-9F9B-486F7082E976}"/>
          </ac:grpSpMkLst>
        </pc:grpChg>
        <pc:picChg chg="del">
          <ac:chgData name="Donnamarie Richmond" userId="ddb30843-d6ff-4536-8714-330f167a1996" providerId="ADAL" clId="{FF57F08F-3905-4351-B6D3-5A13A1339574}" dt="2021-09-15T21:55:28.661" v="2591" actId="478"/>
          <ac:picMkLst>
            <pc:docMk/>
            <pc:sldMk cId="422724464" sldId="269"/>
            <ac:picMk id="5" creationId="{7E48BCA9-E5FC-4235-B668-7366B1109084}"/>
          </ac:picMkLst>
        </pc:picChg>
        <pc:picChg chg="add del mod ord modCrop">
          <ac:chgData name="Donnamarie Richmond" userId="ddb30843-d6ff-4536-8714-330f167a1996" providerId="ADAL" clId="{FF57F08F-3905-4351-B6D3-5A13A1339574}" dt="2021-09-15T21:57:56.839" v="2616" actId="164"/>
          <ac:picMkLst>
            <pc:docMk/>
            <pc:sldMk cId="422724464" sldId="269"/>
            <ac:picMk id="6" creationId="{601A3367-C3D9-4D62-AB26-C9DB537CDFD8}"/>
          </ac:picMkLst>
        </pc:picChg>
        <pc:picChg chg="add mod">
          <ac:chgData name="Donnamarie Richmond" userId="ddb30843-d6ff-4536-8714-330f167a1996" providerId="ADAL" clId="{FF57F08F-3905-4351-B6D3-5A13A1339574}" dt="2021-09-16T01:13:03.523" v="3804" actId="1076"/>
          <ac:picMkLst>
            <pc:docMk/>
            <pc:sldMk cId="422724464" sldId="269"/>
            <ac:picMk id="7" creationId="{AEE3E2E2-86A6-41A5-A4BC-FB21CDE4B4E7}"/>
          </ac:picMkLst>
        </pc:picChg>
        <pc:picChg chg="del">
          <ac:chgData name="Donnamarie Richmond" userId="ddb30843-d6ff-4536-8714-330f167a1996" providerId="ADAL" clId="{FF57F08F-3905-4351-B6D3-5A13A1339574}" dt="2021-09-15T21:55:27.434" v="2590" actId="478"/>
          <ac:picMkLst>
            <pc:docMk/>
            <pc:sldMk cId="422724464" sldId="269"/>
            <ac:picMk id="9" creationId="{6A5975D1-44E3-4053-8C16-6FE2E76A7B0C}"/>
          </ac:picMkLst>
        </pc:picChg>
        <pc:picChg chg="add mod modCrop">
          <ac:chgData name="Donnamarie Richmond" userId="ddb30843-d6ff-4536-8714-330f167a1996" providerId="ADAL" clId="{FF57F08F-3905-4351-B6D3-5A13A1339574}" dt="2021-09-15T21:57:56.839" v="2616" actId="164"/>
          <ac:picMkLst>
            <pc:docMk/>
            <pc:sldMk cId="422724464" sldId="269"/>
            <ac:picMk id="10" creationId="{64CC7732-DF12-459A-907F-15FAFEF7F923}"/>
          </ac:picMkLst>
        </pc:picChg>
        <pc:picChg chg="add del mod">
          <ac:chgData name="Donnamarie Richmond" userId="ddb30843-d6ff-4536-8714-330f167a1996" providerId="ADAL" clId="{FF57F08F-3905-4351-B6D3-5A13A1339574}" dt="2021-09-15T22:31:25.447" v="2680" actId="478"/>
          <ac:picMkLst>
            <pc:docMk/>
            <pc:sldMk cId="422724464" sldId="269"/>
            <ac:picMk id="12" creationId="{0200BBFE-371E-42E5-8048-335882270291}"/>
          </ac:picMkLst>
        </pc:picChg>
        <pc:picChg chg="add del mod">
          <ac:chgData name="Donnamarie Richmond" userId="ddb30843-d6ff-4536-8714-330f167a1996" providerId="ADAL" clId="{FF57F08F-3905-4351-B6D3-5A13A1339574}" dt="2021-09-15T22:31:47.092" v="2685" actId="21"/>
          <ac:picMkLst>
            <pc:docMk/>
            <pc:sldMk cId="422724464" sldId="269"/>
            <ac:picMk id="14" creationId="{4A2EB762-AB3C-4136-A219-2D941C880363}"/>
          </ac:picMkLst>
        </pc:picChg>
      </pc:sldChg>
      <pc:sldChg chg="addSp delSp modSp add mod modAnim modNotesTx">
        <pc:chgData name="Donnamarie Richmond" userId="ddb30843-d6ff-4536-8714-330f167a1996" providerId="ADAL" clId="{FF57F08F-3905-4351-B6D3-5A13A1339574}" dt="2021-09-16T13:15:45.054" v="5110" actId="20577"/>
        <pc:sldMkLst>
          <pc:docMk/>
          <pc:sldMk cId="1077237747" sldId="270"/>
        </pc:sldMkLst>
        <pc:spChg chg="mod">
          <ac:chgData name="Donnamarie Richmond" userId="ddb30843-d6ff-4536-8714-330f167a1996" providerId="ADAL" clId="{FF57F08F-3905-4351-B6D3-5A13A1339574}" dt="2021-09-16T13:15:03.273" v="5053" actId="20577"/>
          <ac:spMkLst>
            <pc:docMk/>
            <pc:sldMk cId="1077237747" sldId="270"/>
            <ac:spMk id="3" creationId="{A5E626DB-430F-4D0B-BEE9-ADE06B185D20}"/>
          </ac:spMkLst>
        </pc:spChg>
        <pc:grpChg chg="add mod ord">
          <ac:chgData name="Donnamarie Richmond" userId="ddb30843-d6ff-4536-8714-330f167a1996" providerId="ADAL" clId="{FF57F08F-3905-4351-B6D3-5A13A1339574}" dt="2021-09-15T22:37:57.201" v="2924" actId="1076"/>
          <ac:grpSpMkLst>
            <pc:docMk/>
            <pc:sldMk cId="1077237747" sldId="270"/>
            <ac:grpSpMk id="5" creationId="{E22269F8-207E-406C-B464-5F228E673727}"/>
          </ac:grpSpMkLst>
        </pc:grpChg>
        <pc:picChg chg="mod">
          <ac:chgData name="Donnamarie Richmond" userId="ddb30843-d6ff-4536-8714-330f167a1996" providerId="ADAL" clId="{FF57F08F-3905-4351-B6D3-5A13A1339574}" dt="2021-09-15T22:32:11.259" v="2697"/>
          <ac:picMkLst>
            <pc:docMk/>
            <pc:sldMk cId="1077237747" sldId="270"/>
            <ac:picMk id="6" creationId="{61892509-3788-42E9-B178-7A167874BB1C}"/>
          </ac:picMkLst>
        </pc:picChg>
        <pc:picChg chg="del">
          <ac:chgData name="Donnamarie Richmond" userId="ddb30843-d6ff-4536-8714-330f167a1996" providerId="ADAL" clId="{FF57F08F-3905-4351-B6D3-5A13A1339574}" dt="2021-09-15T22:32:09.121" v="2696" actId="478"/>
          <ac:picMkLst>
            <pc:docMk/>
            <pc:sldMk cId="1077237747" sldId="270"/>
            <ac:picMk id="7" creationId="{AEE3E2E2-86A6-41A5-A4BC-FB21CDE4B4E7}"/>
          </ac:picMkLst>
        </pc:picChg>
        <pc:picChg chg="mod">
          <ac:chgData name="Donnamarie Richmond" userId="ddb30843-d6ff-4536-8714-330f167a1996" providerId="ADAL" clId="{FF57F08F-3905-4351-B6D3-5A13A1339574}" dt="2021-09-15T22:32:11.259" v="2697"/>
          <ac:picMkLst>
            <pc:docMk/>
            <pc:sldMk cId="1077237747" sldId="270"/>
            <ac:picMk id="8" creationId="{C9503CF7-61D8-4922-A3AE-452921EA402E}"/>
          </ac:picMkLst>
        </pc:picChg>
        <pc:picChg chg="add mod ord">
          <ac:chgData name="Donnamarie Richmond" userId="ddb30843-d6ff-4536-8714-330f167a1996" providerId="ADAL" clId="{FF57F08F-3905-4351-B6D3-5A13A1339574}" dt="2021-09-15T22:38:48.482" v="2930" actId="166"/>
          <ac:picMkLst>
            <pc:docMk/>
            <pc:sldMk cId="1077237747" sldId="270"/>
            <ac:picMk id="9" creationId="{267FE8F6-81D1-40E1-9158-1D76DC623AD8}"/>
          </ac:picMkLst>
        </pc:picChg>
        <pc:picChg chg="add del mod">
          <ac:chgData name="Donnamarie Richmond" userId="ddb30843-d6ff-4536-8714-330f167a1996" providerId="ADAL" clId="{FF57F08F-3905-4351-B6D3-5A13A1339574}" dt="2021-09-16T12:49:34.568" v="4795" actId="478"/>
          <ac:picMkLst>
            <pc:docMk/>
            <pc:sldMk cId="1077237747" sldId="270"/>
            <ac:picMk id="10" creationId="{960D8065-8E5C-44C4-A85C-1FDFC18C7713}"/>
          </ac:picMkLst>
        </pc:picChg>
      </pc:sldChg>
      <pc:sldMasterChg chg="del delSldLayout">
        <pc:chgData name="Donnamarie Richmond" userId="ddb30843-d6ff-4536-8714-330f167a1996" providerId="ADAL" clId="{FF57F08F-3905-4351-B6D3-5A13A1339574}" dt="2021-08-27T15:43:47.637" v="638" actId="47"/>
        <pc:sldMasterMkLst>
          <pc:docMk/>
          <pc:sldMasterMk cId="2460954070" sldId="2147483660"/>
        </pc:sldMasterMkLst>
        <pc:sldLayoutChg chg="del">
          <pc:chgData name="Donnamarie Richmond" userId="ddb30843-d6ff-4536-8714-330f167a1996" providerId="ADAL" clId="{FF57F08F-3905-4351-B6D3-5A13A1339574}" dt="2021-08-27T15:43:47.637" v="638" actId="47"/>
          <pc:sldLayoutMkLst>
            <pc:docMk/>
            <pc:sldMasterMk cId="2460954070" sldId="2147483660"/>
            <pc:sldLayoutMk cId="2385387890" sldId="2147483661"/>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949138452" sldId="2147483662"/>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2591524520" sldId="2147483663"/>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1203092039" sldId="2147483664"/>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3733172339" sldId="2147483665"/>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3210312558" sldId="2147483666"/>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3146388984" sldId="2147483667"/>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3171841454" sldId="2147483668"/>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1718958274" sldId="2147483669"/>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2202905451" sldId="2147483670"/>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3479445657" sldId="2147483671"/>
          </pc:sldLayoutMkLst>
        </pc:sldLayoutChg>
      </pc:sldMasterChg>
    </pc:docChg>
  </pc:docChgLst>
  <pc:docChgLst>
    <pc:chgData name="Donnamarie Richmond" userId="ddb30843-d6ff-4536-8714-330f167a1996" providerId="ADAL" clId="{1CEA21C5-D39B-421E-B238-4594E9578944}"/>
    <pc:docChg chg="custSel modSld">
      <pc:chgData name="Donnamarie Richmond" userId="ddb30843-d6ff-4536-8714-330f167a1996" providerId="ADAL" clId="{1CEA21C5-D39B-421E-B238-4594E9578944}" dt="2021-10-29T21:49:44.910" v="1648" actId="255"/>
      <pc:docMkLst>
        <pc:docMk/>
      </pc:docMkLst>
      <pc:sldChg chg="modNotesTx">
        <pc:chgData name="Donnamarie Richmond" userId="ddb30843-d6ff-4536-8714-330f167a1996" providerId="ADAL" clId="{1CEA21C5-D39B-421E-B238-4594E9578944}" dt="2021-10-29T21:49:01.652" v="1644" actId="255"/>
        <pc:sldMkLst>
          <pc:docMk/>
          <pc:sldMk cId="4132429139" sldId="259"/>
        </pc:sldMkLst>
      </pc:sldChg>
      <pc:sldChg chg="modNotesTx">
        <pc:chgData name="Donnamarie Richmond" userId="ddb30843-d6ff-4536-8714-330f167a1996" providerId="ADAL" clId="{1CEA21C5-D39B-421E-B238-4594E9578944}" dt="2021-10-29T21:29:30.344" v="28" actId="20577"/>
        <pc:sldMkLst>
          <pc:docMk/>
          <pc:sldMk cId="877603341" sldId="265"/>
        </pc:sldMkLst>
      </pc:sldChg>
      <pc:sldChg chg="modNotesTx">
        <pc:chgData name="Donnamarie Richmond" userId="ddb30843-d6ff-4536-8714-330f167a1996" providerId="ADAL" clId="{1CEA21C5-D39B-421E-B238-4594E9578944}" dt="2021-10-29T21:46:06.432" v="1643" actId="20577"/>
        <pc:sldMkLst>
          <pc:docMk/>
          <pc:sldMk cId="4117804657" sldId="266"/>
        </pc:sldMkLst>
      </pc:sldChg>
      <pc:sldChg chg="modNotesTx">
        <pc:chgData name="Donnamarie Richmond" userId="ddb30843-d6ff-4536-8714-330f167a1996" providerId="ADAL" clId="{1CEA21C5-D39B-421E-B238-4594E9578944}" dt="2021-10-29T21:49:10.757" v="1645" actId="255"/>
        <pc:sldMkLst>
          <pc:docMk/>
          <pc:sldMk cId="50586614" sldId="267"/>
        </pc:sldMkLst>
      </pc:sldChg>
      <pc:sldChg chg="modNotesTx">
        <pc:chgData name="Donnamarie Richmond" userId="ddb30843-d6ff-4536-8714-330f167a1996" providerId="ADAL" clId="{1CEA21C5-D39B-421E-B238-4594E9578944}" dt="2021-10-29T21:49:18.201" v="1646" actId="255"/>
        <pc:sldMkLst>
          <pc:docMk/>
          <pc:sldMk cId="3014991964" sldId="268"/>
        </pc:sldMkLst>
      </pc:sldChg>
      <pc:sldChg chg="modNotesTx">
        <pc:chgData name="Donnamarie Richmond" userId="ddb30843-d6ff-4536-8714-330f167a1996" providerId="ADAL" clId="{1CEA21C5-D39B-421E-B238-4594E9578944}" dt="2021-10-29T21:49:28.577" v="1647" actId="255"/>
        <pc:sldMkLst>
          <pc:docMk/>
          <pc:sldMk cId="422724464" sldId="269"/>
        </pc:sldMkLst>
      </pc:sldChg>
      <pc:sldChg chg="modNotesTx">
        <pc:chgData name="Donnamarie Richmond" userId="ddb30843-d6ff-4536-8714-330f167a1996" providerId="ADAL" clId="{1CEA21C5-D39B-421E-B238-4594E9578944}" dt="2021-10-29T21:49:44.910" v="1648" actId="255"/>
        <pc:sldMkLst>
          <pc:docMk/>
          <pc:sldMk cId="1077237747" sldId="270"/>
        </pc:sldMkLst>
      </pc:sldChg>
    </pc:docChg>
  </pc:docChgLst>
  <pc:docChgLst>
    <pc:chgData name="Donnamarie Richmond" userId="S::drichmond@naplesgarden.org::ddb30843-d6ff-4536-8714-330f167a1996" providerId="AD" clId="Web-{85615E3A-B59F-D4BF-47C2-10FD3AEC3516}"/>
    <pc:docChg chg="modSld sldOrd">
      <pc:chgData name="Donnamarie Richmond" userId="S::drichmond@naplesgarden.org::ddb30843-d6ff-4536-8714-330f167a1996" providerId="AD" clId="Web-{85615E3A-B59F-D4BF-47C2-10FD3AEC3516}" dt="2021-10-26T16:45:10.540" v="18" actId="20577"/>
      <pc:docMkLst>
        <pc:docMk/>
      </pc:docMkLst>
      <pc:sldChg chg="modSp">
        <pc:chgData name="Donnamarie Richmond" userId="S::drichmond@naplesgarden.org::ddb30843-d6ff-4536-8714-330f167a1996" providerId="AD" clId="Web-{85615E3A-B59F-D4BF-47C2-10FD3AEC3516}" dt="2021-10-26T16:44:49.555" v="13" actId="20577"/>
        <pc:sldMkLst>
          <pc:docMk/>
          <pc:sldMk cId="4127083551" sldId="260"/>
        </pc:sldMkLst>
        <pc:spChg chg="mod">
          <ac:chgData name="Donnamarie Richmond" userId="S::drichmond@naplesgarden.org::ddb30843-d6ff-4536-8714-330f167a1996" providerId="AD" clId="Web-{85615E3A-B59F-D4BF-47C2-10FD3AEC3516}" dt="2021-10-26T16:44:49.555" v="13" actId="20577"/>
          <ac:spMkLst>
            <pc:docMk/>
            <pc:sldMk cId="4127083551" sldId="260"/>
            <ac:spMk id="5" creationId="{CD97F7A3-75AD-4C6B-AE0C-909CF789A553}"/>
          </ac:spMkLst>
        </pc:spChg>
      </pc:sldChg>
      <pc:sldChg chg="modSp">
        <pc:chgData name="Donnamarie Richmond" userId="S::drichmond@naplesgarden.org::ddb30843-d6ff-4536-8714-330f167a1996" providerId="AD" clId="Web-{85615E3A-B59F-D4BF-47C2-10FD3AEC3516}" dt="2021-10-26T16:45:10.540" v="18" actId="20577"/>
        <pc:sldMkLst>
          <pc:docMk/>
          <pc:sldMk cId="1229084215" sldId="264"/>
        </pc:sldMkLst>
        <pc:spChg chg="mod">
          <ac:chgData name="Donnamarie Richmond" userId="S::drichmond@naplesgarden.org::ddb30843-d6ff-4536-8714-330f167a1996" providerId="AD" clId="Web-{85615E3A-B59F-D4BF-47C2-10FD3AEC3516}" dt="2021-10-26T16:45:10.540" v="18" actId="20577"/>
          <ac:spMkLst>
            <pc:docMk/>
            <pc:sldMk cId="1229084215" sldId="264"/>
            <ac:spMk id="5" creationId="{CD97F7A3-75AD-4C6B-AE0C-909CF789A553}"/>
          </ac:spMkLst>
        </pc:spChg>
      </pc:sldChg>
      <pc:sldChg chg="ord">
        <pc:chgData name="Donnamarie Richmond" userId="S::drichmond@naplesgarden.org::ddb30843-d6ff-4536-8714-330f167a1996" providerId="AD" clId="Web-{85615E3A-B59F-D4BF-47C2-10FD3AEC3516}" dt="2021-10-26T16:44:05.851" v="2"/>
        <pc:sldMkLst>
          <pc:docMk/>
          <pc:sldMk cId="4117804657" sldId="266"/>
        </pc:sldMkLst>
      </pc:sldChg>
    </pc:docChg>
  </pc:docChgLst>
  <pc:docChgLst>
    <pc:chgData name="Donnamarie Richmond" userId="S::drichmond@naplesgarden.org::ddb30843-d6ff-4536-8714-330f167a1996" providerId="AD" clId="Web-{06A040D5-DCC4-17B7-E88F-58CEBB5EBEC8}"/>
    <pc:docChg chg="modSld">
      <pc:chgData name="Donnamarie Richmond" userId="S::drichmond@naplesgarden.org::ddb30843-d6ff-4536-8714-330f167a1996" providerId="AD" clId="Web-{06A040D5-DCC4-17B7-E88F-58CEBB5EBEC8}" dt="2021-08-27T14:18:37.976" v="1" actId="20577"/>
      <pc:docMkLst>
        <pc:docMk/>
      </pc:docMkLst>
      <pc:sldChg chg="modSp">
        <pc:chgData name="Donnamarie Richmond" userId="S::drichmond@naplesgarden.org::ddb30843-d6ff-4536-8714-330f167a1996" providerId="AD" clId="Web-{06A040D5-DCC4-17B7-E88F-58CEBB5EBEC8}" dt="2021-08-27T14:18:37.976" v="1" actId="20577"/>
        <pc:sldMkLst>
          <pc:docMk/>
          <pc:sldMk cId="3602493223" sldId="257"/>
        </pc:sldMkLst>
        <pc:spChg chg="mod">
          <ac:chgData name="Donnamarie Richmond" userId="S::drichmond@naplesgarden.org::ddb30843-d6ff-4536-8714-330f167a1996" providerId="AD" clId="Web-{06A040D5-DCC4-17B7-E88F-58CEBB5EBEC8}" dt="2021-08-27T14:18:37.976" v="1" actId="20577"/>
          <ac:spMkLst>
            <pc:docMk/>
            <pc:sldMk cId="3602493223" sldId="257"/>
            <ac:spMk id="3" creationId="{512EE483-8B98-44C7-AEAE-EDC33E42F8F1}"/>
          </ac:spMkLst>
        </pc:spChg>
      </pc:sldChg>
    </pc:docChg>
  </pc:docChgLst>
  <pc:docChgLst>
    <pc:chgData name="Donnamarie Richmond" userId="S::drichmond@naplesgarden.org::ddb30843-d6ff-4536-8714-330f167a1996" providerId="AD" clId="Web-{867A30AC-60BB-85B5-C83B-D91B408AF231}"/>
    <pc:docChg chg="modSld">
      <pc:chgData name="Donnamarie Richmond" userId="S::drichmond@naplesgarden.org::ddb30843-d6ff-4536-8714-330f167a1996" providerId="AD" clId="Web-{867A30AC-60BB-85B5-C83B-D91B408AF231}" dt="2021-09-16T14:31:31.799" v="178"/>
      <pc:docMkLst>
        <pc:docMk/>
      </pc:docMkLst>
      <pc:sldChg chg="modNotes">
        <pc:chgData name="Donnamarie Richmond" userId="S::drichmond@naplesgarden.org::ddb30843-d6ff-4536-8714-330f167a1996" providerId="AD" clId="Web-{867A30AC-60BB-85B5-C83B-D91B408AF231}" dt="2021-09-16T14:31:31.799" v="178"/>
        <pc:sldMkLst>
          <pc:docMk/>
          <pc:sldMk cId="877603341" sldId="265"/>
        </pc:sldMkLst>
      </pc:sldChg>
    </pc:docChg>
  </pc:docChgLst>
  <pc:docChgLst>
    <pc:chgData name="Donnamarie Richmond" userId="S::drichmond@naplesgarden.org::ddb30843-d6ff-4536-8714-330f167a1996" providerId="AD" clId="Web-{A444050B-755B-B711-7F7A-FDB2B2F507F7}"/>
    <pc:docChg chg="delSld modSld">
      <pc:chgData name="Donnamarie Richmond" userId="S::drichmond@naplesgarden.org::ddb30843-d6ff-4536-8714-330f167a1996" providerId="AD" clId="Web-{A444050B-755B-B711-7F7A-FDB2B2F507F7}" dt="2021-08-27T05:55:11.012" v="2" actId="20577"/>
      <pc:docMkLst>
        <pc:docMk/>
      </pc:docMkLst>
      <pc:sldChg chg="del">
        <pc:chgData name="Donnamarie Richmond" userId="S::drichmond@naplesgarden.org::ddb30843-d6ff-4536-8714-330f167a1996" providerId="AD" clId="Web-{A444050B-755B-B711-7F7A-FDB2B2F507F7}" dt="2021-08-27T05:55:01.653" v="0"/>
        <pc:sldMkLst>
          <pc:docMk/>
          <pc:sldMk cId="1202107517" sldId="262"/>
        </pc:sldMkLst>
      </pc:sldChg>
      <pc:sldChg chg="modSp">
        <pc:chgData name="Donnamarie Richmond" userId="S::drichmond@naplesgarden.org::ddb30843-d6ff-4536-8714-330f167a1996" providerId="AD" clId="Web-{A444050B-755B-B711-7F7A-FDB2B2F507F7}" dt="2021-08-27T05:55:11.012" v="2" actId="20577"/>
        <pc:sldMkLst>
          <pc:docMk/>
          <pc:sldMk cId="3251774547" sldId="263"/>
        </pc:sldMkLst>
        <pc:spChg chg="mod">
          <ac:chgData name="Donnamarie Richmond" userId="S::drichmond@naplesgarden.org::ddb30843-d6ff-4536-8714-330f167a1996" providerId="AD" clId="Web-{A444050B-755B-B711-7F7A-FDB2B2F507F7}" dt="2021-08-27T05:55:11.012" v="2" actId="20577"/>
          <ac:spMkLst>
            <pc:docMk/>
            <pc:sldMk cId="3251774547" sldId="263"/>
            <ac:spMk id="2" creationId="{081BE841-01DD-4B43-AD8B-054C4A14D79A}"/>
          </ac:spMkLst>
        </pc:spChg>
      </pc:sldChg>
    </pc:docChg>
  </pc:docChgLst>
  <pc:docChgLst>
    <pc:chgData name="Donnamarie Richmond" userId="ddb30843-d6ff-4536-8714-330f167a1996" providerId="ADAL" clId="{CBD442E5-65DF-403A-B2CA-22B4BFDB7BF7}"/>
    <pc:docChg chg="undo custSel addSld delSld modSld">
      <pc:chgData name="Donnamarie Richmond" userId="ddb30843-d6ff-4536-8714-330f167a1996" providerId="ADAL" clId="{CBD442E5-65DF-403A-B2CA-22B4BFDB7BF7}" dt="2022-11-07T22:16:41.384" v="2135"/>
      <pc:docMkLst>
        <pc:docMk/>
      </pc:docMkLst>
      <pc:sldChg chg="addSp delSp modSp mod modNotesTx">
        <pc:chgData name="Donnamarie Richmond" userId="ddb30843-d6ff-4536-8714-330f167a1996" providerId="ADAL" clId="{CBD442E5-65DF-403A-B2CA-22B4BFDB7BF7}" dt="2022-11-07T21:45:32.346" v="1917" actId="20577"/>
        <pc:sldMkLst>
          <pc:docMk/>
          <pc:sldMk cId="4132429139" sldId="259"/>
        </pc:sldMkLst>
        <pc:spChg chg="mod">
          <ac:chgData name="Donnamarie Richmond" userId="ddb30843-d6ff-4536-8714-330f167a1996" providerId="ADAL" clId="{CBD442E5-65DF-403A-B2CA-22B4BFDB7BF7}" dt="2022-11-07T21:45:15.245" v="1914" actId="1076"/>
          <ac:spMkLst>
            <pc:docMk/>
            <pc:sldMk cId="4132429139" sldId="259"/>
            <ac:spMk id="2" creationId="{ADCB552C-D5DE-4A86-917C-65F27F640EFC}"/>
          </ac:spMkLst>
        </pc:spChg>
        <pc:spChg chg="mod">
          <ac:chgData name="Donnamarie Richmond" userId="ddb30843-d6ff-4536-8714-330f167a1996" providerId="ADAL" clId="{CBD442E5-65DF-403A-B2CA-22B4BFDB7BF7}" dt="2022-11-07T21:45:32.346" v="1917" actId="20577"/>
          <ac:spMkLst>
            <pc:docMk/>
            <pc:sldMk cId="4132429139" sldId="259"/>
            <ac:spMk id="6" creationId="{B8B2FCC1-CB8E-41C5-925E-A4FDEC329081}"/>
          </ac:spMkLst>
        </pc:spChg>
        <pc:picChg chg="add mod ord modCrop">
          <ac:chgData name="Donnamarie Richmond" userId="ddb30843-d6ff-4536-8714-330f167a1996" providerId="ADAL" clId="{CBD442E5-65DF-403A-B2CA-22B4BFDB7BF7}" dt="2022-11-07T17:43:33.035" v="295" actId="1076"/>
          <ac:picMkLst>
            <pc:docMk/>
            <pc:sldMk cId="4132429139" sldId="259"/>
            <ac:picMk id="4" creationId="{476FBD34-3B28-4CF6-7575-96F2EBE373C5}"/>
          </ac:picMkLst>
        </pc:picChg>
        <pc:picChg chg="del">
          <ac:chgData name="Donnamarie Richmond" userId="ddb30843-d6ff-4536-8714-330f167a1996" providerId="ADAL" clId="{CBD442E5-65DF-403A-B2CA-22B4BFDB7BF7}" dt="2022-11-07T17:16:31.150" v="272" actId="478"/>
          <ac:picMkLst>
            <pc:docMk/>
            <pc:sldMk cId="4132429139" sldId="259"/>
            <ac:picMk id="7" creationId="{4A250835-1E33-44AE-B0D2-92DD409ABF35}"/>
          </ac:picMkLst>
        </pc:picChg>
      </pc:sldChg>
      <pc:sldChg chg="modSp mod">
        <pc:chgData name="Donnamarie Richmond" userId="ddb30843-d6ff-4536-8714-330f167a1996" providerId="ADAL" clId="{CBD442E5-65DF-403A-B2CA-22B4BFDB7BF7}" dt="2022-11-07T21:49:11.911" v="2066" actId="20577"/>
        <pc:sldMkLst>
          <pc:docMk/>
          <pc:sldMk cId="4127083551" sldId="260"/>
        </pc:sldMkLst>
        <pc:spChg chg="mod">
          <ac:chgData name="Donnamarie Richmond" userId="ddb30843-d6ff-4536-8714-330f167a1996" providerId="ADAL" clId="{CBD442E5-65DF-403A-B2CA-22B4BFDB7BF7}" dt="2022-11-07T21:49:11.911" v="2066" actId="20577"/>
          <ac:spMkLst>
            <pc:docMk/>
            <pc:sldMk cId="4127083551" sldId="260"/>
            <ac:spMk id="5" creationId="{CD97F7A3-75AD-4C6B-AE0C-909CF789A553}"/>
          </ac:spMkLst>
        </pc:spChg>
      </pc:sldChg>
      <pc:sldChg chg="addSp delSp modSp mod delAnim modAnim modNotesTx">
        <pc:chgData name="Donnamarie Richmond" userId="ddb30843-d6ff-4536-8714-330f167a1996" providerId="ADAL" clId="{CBD442E5-65DF-403A-B2CA-22B4BFDB7BF7}" dt="2022-11-07T22:13:07.657" v="2093" actId="478"/>
        <pc:sldMkLst>
          <pc:docMk/>
          <pc:sldMk cId="877603341" sldId="265"/>
        </pc:sldMkLst>
        <pc:spChg chg="mod">
          <ac:chgData name="Donnamarie Richmond" userId="ddb30843-d6ff-4536-8714-330f167a1996" providerId="ADAL" clId="{CBD442E5-65DF-403A-B2CA-22B4BFDB7BF7}" dt="2022-11-07T21:49:07.774" v="2061" actId="20577"/>
          <ac:spMkLst>
            <pc:docMk/>
            <pc:sldMk cId="877603341" sldId="265"/>
            <ac:spMk id="2" creationId="{DB304483-C60A-44E6-BEDA-5252A8D1C7DE}"/>
          </ac:spMkLst>
        </pc:spChg>
        <pc:spChg chg="del">
          <ac:chgData name="Donnamarie Richmond" userId="ddb30843-d6ff-4536-8714-330f167a1996" providerId="ADAL" clId="{CBD442E5-65DF-403A-B2CA-22B4BFDB7BF7}" dt="2022-11-07T18:27:12.824" v="1601" actId="478"/>
          <ac:spMkLst>
            <pc:docMk/>
            <pc:sldMk cId="877603341" sldId="265"/>
            <ac:spMk id="7" creationId="{12C7CB54-DD4D-47AA-8B96-64DBD0BE7091}"/>
          </ac:spMkLst>
        </pc:spChg>
        <pc:spChg chg="add mod">
          <ac:chgData name="Donnamarie Richmond" userId="ddb30843-d6ff-4536-8714-330f167a1996" providerId="ADAL" clId="{CBD442E5-65DF-403A-B2CA-22B4BFDB7BF7}" dt="2022-11-07T21:50:47.755" v="2077" actId="164"/>
          <ac:spMkLst>
            <pc:docMk/>
            <pc:sldMk cId="877603341" sldId="265"/>
            <ac:spMk id="8" creationId="{3FE4EF1B-279B-1CDB-9178-488E26A08D7F}"/>
          </ac:spMkLst>
        </pc:spChg>
        <pc:grpChg chg="add mod">
          <ac:chgData name="Donnamarie Richmond" userId="ddb30843-d6ff-4536-8714-330f167a1996" providerId="ADAL" clId="{CBD442E5-65DF-403A-B2CA-22B4BFDB7BF7}" dt="2022-11-07T21:50:47.755" v="2077" actId="164"/>
          <ac:grpSpMkLst>
            <pc:docMk/>
            <pc:sldMk cId="877603341" sldId="265"/>
            <ac:grpSpMk id="9" creationId="{05E84D02-FBA5-FFEE-5649-5F6BD85DF4E6}"/>
          </ac:grpSpMkLst>
        </pc:grpChg>
        <pc:picChg chg="mod">
          <ac:chgData name="Donnamarie Richmond" userId="ddb30843-d6ff-4536-8714-330f167a1996" providerId="ADAL" clId="{CBD442E5-65DF-403A-B2CA-22B4BFDB7BF7}" dt="2022-11-07T22:07:14.988" v="2092" actId="14826"/>
          <ac:picMkLst>
            <pc:docMk/>
            <pc:sldMk cId="877603341" sldId="265"/>
            <ac:picMk id="4" creationId="{1350F557-F584-4564-BD69-36F8A111C57A}"/>
          </ac:picMkLst>
        </pc:picChg>
        <pc:picChg chg="add mod">
          <ac:chgData name="Donnamarie Richmond" userId="ddb30843-d6ff-4536-8714-330f167a1996" providerId="ADAL" clId="{CBD442E5-65DF-403A-B2CA-22B4BFDB7BF7}" dt="2022-11-07T21:50:47.755" v="2077" actId="164"/>
          <ac:picMkLst>
            <pc:docMk/>
            <pc:sldMk cId="877603341" sldId="265"/>
            <ac:picMk id="5" creationId="{C11C5EE0-DB3C-ACA9-ADC9-C7248CB79928}"/>
          </ac:picMkLst>
        </pc:picChg>
        <pc:picChg chg="del mod">
          <ac:chgData name="Donnamarie Richmond" userId="ddb30843-d6ff-4536-8714-330f167a1996" providerId="ADAL" clId="{CBD442E5-65DF-403A-B2CA-22B4BFDB7BF7}" dt="2022-11-07T22:13:07.657" v="2093" actId="478"/>
          <ac:picMkLst>
            <pc:docMk/>
            <pc:sldMk cId="877603341" sldId="265"/>
            <ac:picMk id="6" creationId="{918D46A4-6534-457A-AD2A-F5AE0AB60C75}"/>
          </ac:picMkLst>
        </pc:picChg>
      </pc:sldChg>
      <pc:sldChg chg="modNotesTx">
        <pc:chgData name="Donnamarie Richmond" userId="ddb30843-d6ff-4536-8714-330f167a1996" providerId="ADAL" clId="{CBD442E5-65DF-403A-B2CA-22B4BFDB7BF7}" dt="2022-11-07T18:20:04.025" v="1576"/>
        <pc:sldMkLst>
          <pc:docMk/>
          <pc:sldMk cId="4117804657" sldId="266"/>
        </pc:sldMkLst>
      </pc:sldChg>
      <pc:sldChg chg="addSp modSp mod modNotesTx">
        <pc:chgData name="Donnamarie Richmond" userId="ddb30843-d6ff-4536-8714-330f167a1996" providerId="ADAL" clId="{CBD442E5-65DF-403A-B2CA-22B4BFDB7BF7}" dt="2022-11-07T21:43:10.022" v="1907" actId="1076"/>
        <pc:sldMkLst>
          <pc:docMk/>
          <pc:sldMk cId="50586614" sldId="267"/>
        </pc:sldMkLst>
        <pc:spChg chg="mod">
          <ac:chgData name="Donnamarie Richmond" userId="ddb30843-d6ff-4536-8714-330f167a1996" providerId="ADAL" clId="{CBD442E5-65DF-403A-B2CA-22B4BFDB7BF7}" dt="2022-11-07T17:57:37.258" v="733" actId="20577"/>
          <ac:spMkLst>
            <pc:docMk/>
            <pc:sldMk cId="50586614" sldId="267"/>
            <ac:spMk id="3" creationId="{A5E626DB-430F-4D0B-BEE9-ADE06B185D20}"/>
          </ac:spMkLst>
        </pc:spChg>
        <pc:picChg chg="add mod ord modCrop">
          <ac:chgData name="Donnamarie Richmond" userId="ddb30843-d6ff-4536-8714-330f167a1996" providerId="ADAL" clId="{CBD442E5-65DF-403A-B2CA-22B4BFDB7BF7}" dt="2022-11-07T21:43:04.741" v="1906" actId="1076"/>
          <ac:picMkLst>
            <pc:docMk/>
            <pc:sldMk cId="50586614" sldId="267"/>
            <ac:picMk id="4" creationId="{885D3A42-AD33-1810-8C93-F18404785EFE}"/>
          </ac:picMkLst>
        </pc:picChg>
        <pc:picChg chg="mod ord modCrop">
          <ac:chgData name="Donnamarie Richmond" userId="ddb30843-d6ff-4536-8714-330f167a1996" providerId="ADAL" clId="{CBD442E5-65DF-403A-B2CA-22B4BFDB7BF7}" dt="2022-11-07T21:43:10.022" v="1907" actId="1076"/>
          <ac:picMkLst>
            <pc:docMk/>
            <pc:sldMk cId="50586614" sldId="267"/>
            <ac:picMk id="8" creationId="{ABE4174F-13C7-44EB-8ABC-181AB7C8D1EA}"/>
          </ac:picMkLst>
        </pc:picChg>
      </pc:sldChg>
      <pc:sldChg chg="modNotesTx">
        <pc:chgData name="Donnamarie Richmond" userId="ddb30843-d6ff-4536-8714-330f167a1996" providerId="ADAL" clId="{CBD442E5-65DF-403A-B2CA-22B4BFDB7BF7}" dt="2022-11-07T18:10:22.064" v="1382" actId="20577"/>
        <pc:sldMkLst>
          <pc:docMk/>
          <pc:sldMk cId="3014991964" sldId="268"/>
        </pc:sldMkLst>
      </pc:sldChg>
      <pc:sldChg chg="modNotesTx">
        <pc:chgData name="Donnamarie Richmond" userId="ddb30843-d6ff-4536-8714-330f167a1996" providerId="ADAL" clId="{CBD442E5-65DF-403A-B2CA-22B4BFDB7BF7}" dt="2022-11-07T18:12:37.260" v="1445" actId="20577"/>
        <pc:sldMkLst>
          <pc:docMk/>
          <pc:sldMk cId="422724464" sldId="269"/>
        </pc:sldMkLst>
      </pc:sldChg>
      <pc:sldChg chg="modNotesTx">
        <pc:chgData name="Donnamarie Richmond" userId="ddb30843-d6ff-4536-8714-330f167a1996" providerId="ADAL" clId="{CBD442E5-65DF-403A-B2CA-22B4BFDB7BF7}" dt="2022-11-07T18:13:52.682" v="1573" actId="20577"/>
        <pc:sldMkLst>
          <pc:docMk/>
          <pc:sldMk cId="1077237747" sldId="270"/>
        </pc:sldMkLst>
      </pc:sldChg>
      <pc:sldChg chg="new del">
        <pc:chgData name="Donnamarie Richmond" userId="ddb30843-d6ff-4536-8714-330f167a1996" providerId="ADAL" clId="{CBD442E5-65DF-403A-B2CA-22B4BFDB7BF7}" dt="2022-11-07T17:16:25.888" v="271" actId="680"/>
        <pc:sldMkLst>
          <pc:docMk/>
          <pc:sldMk cId="938154194" sldId="271"/>
        </pc:sldMkLst>
      </pc:sldChg>
      <pc:sldChg chg="addSp modSp new mod modAnim modNotesTx">
        <pc:chgData name="Donnamarie Richmond" userId="ddb30843-d6ff-4536-8714-330f167a1996" providerId="ADAL" clId="{CBD442E5-65DF-403A-B2CA-22B4BFDB7BF7}" dt="2022-11-07T21:48:12.140" v="2050" actId="2711"/>
        <pc:sldMkLst>
          <pc:docMk/>
          <pc:sldMk cId="4204885288" sldId="271"/>
        </pc:sldMkLst>
        <pc:spChg chg="add mod">
          <ac:chgData name="Donnamarie Richmond" userId="ddb30843-d6ff-4536-8714-330f167a1996" providerId="ADAL" clId="{CBD442E5-65DF-403A-B2CA-22B4BFDB7BF7}" dt="2022-11-07T20:51:23.891" v="1795" actId="1076"/>
          <ac:spMkLst>
            <pc:docMk/>
            <pc:sldMk cId="4204885288" sldId="271"/>
            <ac:spMk id="2" creationId="{A986A7E7-CF6A-8607-96EB-1FA09DF45E89}"/>
          </ac:spMkLst>
        </pc:spChg>
        <pc:spChg chg="add mod ord">
          <ac:chgData name="Donnamarie Richmond" userId="ddb30843-d6ff-4536-8714-330f167a1996" providerId="ADAL" clId="{CBD442E5-65DF-403A-B2CA-22B4BFDB7BF7}" dt="2022-11-07T21:07:15.878" v="1880" actId="207"/>
          <ac:spMkLst>
            <pc:docMk/>
            <pc:sldMk cId="4204885288" sldId="271"/>
            <ac:spMk id="3" creationId="{5E3C9F5C-4BEE-C04E-A008-F113719907CE}"/>
          </ac:spMkLst>
        </pc:spChg>
        <pc:spChg chg="add mod ord">
          <ac:chgData name="Donnamarie Richmond" userId="ddb30843-d6ff-4536-8714-330f167a1996" providerId="ADAL" clId="{CBD442E5-65DF-403A-B2CA-22B4BFDB7BF7}" dt="2022-11-07T21:07:32.331" v="1881" actId="207"/>
          <ac:spMkLst>
            <pc:docMk/>
            <pc:sldMk cId="4204885288" sldId="271"/>
            <ac:spMk id="11" creationId="{0E93CA67-61AB-5401-A7E8-67A8308795B1}"/>
          </ac:spMkLst>
        </pc:spChg>
        <pc:spChg chg="add mod ord">
          <ac:chgData name="Donnamarie Richmond" userId="ddb30843-d6ff-4536-8714-330f167a1996" providerId="ADAL" clId="{CBD442E5-65DF-403A-B2CA-22B4BFDB7BF7}" dt="2022-11-07T21:07:32.331" v="1881" actId="207"/>
          <ac:spMkLst>
            <pc:docMk/>
            <pc:sldMk cId="4204885288" sldId="271"/>
            <ac:spMk id="12" creationId="{00D3BB2B-1071-C771-08FF-87BDAA988596}"/>
          </ac:spMkLst>
        </pc:spChg>
        <pc:spChg chg="add mod ord">
          <ac:chgData name="Donnamarie Richmond" userId="ddb30843-d6ff-4536-8714-330f167a1996" providerId="ADAL" clId="{CBD442E5-65DF-403A-B2CA-22B4BFDB7BF7}" dt="2022-11-07T21:07:32.331" v="1881" actId="207"/>
          <ac:spMkLst>
            <pc:docMk/>
            <pc:sldMk cId="4204885288" sldId="271"/>
            <ac:spMk id="13" creationId="{7D8CDCF6-443A-7754-84DD-9942D6191472}"/>
          </ac:spMkLst>
        </pc:spChg>
        <pc:picChg chg="add mod ord modCrop">
          <ac:chgData name="Donnamarie Richmond" userId="ddb30843-d6ff-4536-8714-330f167a1996" providerId="ADAL" clId="{CBD442E5-65DF-403A-B2CA-22B4BFDB7BF7}" dt="2022-11-07T21:06:40.412" v="1878" actId="1036"/>
          <ac:picMkLst>
            <pc:docMk/>
            <pc:sldMk cId="4204885288" sldId="271"/>
            <ac:picMk id="5" creationId="{E3E5CC66-FECF-15CF-1A20-8D9BECB28A92}"/>
          </ac:picMkLst>
        </pc:picChg>
        <pc:picChg chg="add mod ord modCrop">
          <ac:chgData name="Donnamarie Richmond" userId="ddb30843-d6ff-4536-8714-330f167a1996" providerId="ADAL" clId="{CBD442E5-65DF-403A-B2CA-22B4BFDB7BF7}" dt="2022-11-07T21:06:40.412" v="1878" actId="1036"/>
          <ac:picMkLst>
            <pc:docMk/>
            <pc:sldMk cId="4204885288" sldId="271"/>
            <ac:picMk id="6" creationId="{A8E3B7EB-C00A-D7AB-9F88-43119B7F5981}"/>
          </ac:picMkLst>
        </pc:picChg>
        <pc:picChg chg="add mod ord modCrop">
          <ac:chgData name="Donnamarie Richmond" userId="ddb30843-d6ff-4536-8714-330f167a1996" providerId="ADAL" clId="{CBD442E5-65DF-403A-B2CA-22B4BFDB7BF7}" dt="2022-11-07T21:06:40.412" v="1878" actId="1036"/>
          <ac:picMkLst>
            <pc:docMk/>
            <pc:sldMk cId="4204885288" sldId="271"/>
            <ac:picMk id="7" creationId="{3D0E1178-2720-2F34-5401-7B6820B9416E}"/>
          </ac:picMkLst>
        </pc:picChg>
        <pc:picChg chg="add mod ord modCrop">
          <ac:chgData name="Donnamarie Richmond" userId="ddb30843-d6ff-4536-8714-330f167a1996" providerId="ADAL" clId="{CBD442E5-65DF-403A-B2CA-22B4BFDB7BF7}" dt="2022-11-07T21:06:34.187" v="1875" actId="167"/>
          <ac:picMkLst>
            <pc:docMk/>
            <pc:sldMk cId="4204885288" sldId="271"/>
            <ac:picMk id="8" creationId="{A306CEC8-41C4-D05E-073E-BCE6394B1E55}"/>
          </ac:picMkLst>
        </pc:picChg>
        <pc:picChg chg="add mod ord modCrop">
          <ac:chgData name="Donnamarie Richmond" userId="ddb30843-d6ff-4536-8714-330f167a1996" providerId="ADAL" clId="{CBD442E5-65DF-403A-B2CA-22B4BFDB7BF7}" dt="2022-11-07T21:06:34.187" v="1875" actId="167"/>
          <ac:picMkLst>
            <pc:docMk/>
            <pc:sldMk cId="4204885288" sldId="271"/>
            <ac:picMk id="9" creationId="{81228401-8471-8BBB-1628-BAE4A33266AC}"/>
          </ac:picMkLst>
        </pc:picChg>
        <pc:picChg chg="add mod ord modCrop">
          <ac:chgData name="Donnamarie Richmond" userId="ddb30843-d6ff-4536-8714-330f167a1996" providerId="ADAL" clId="{CBD442E5-65DF-403A-B2CA-22B4BFDB7BF7}" dt="2022-11-07T21:06:34.187" v="1875" actId="167"/>
          <ac:picMkLst>
            <pc:docMk/>
            <pc:sldMk cId="4204885288" sldId="271"/>
            <ac:picMk id="10" creationId="{BF345388-867D-997F-BFCC-D9B9BF093385}"/>
          </ac:picMkLst>
        </pc:picChg>
      </pc:sldChg>
      <pc:sldChg chg="addSp delSp modSp add mod modAnim">
        <pc:chgData name="Donnamarie Richmond" userId="ddb30843-d6ff-4536-8714-330f167a1996" providerId="ADAL" clId="{CBD442E5-65DF-403A-B2CA-22B4BFDB7BF7}" dt="2022-11-07T22:16:41.384" v="2135"/>
        <pc:sldMkLst>
          <pc:docMk/>
          <pc:sldMk cId="3729845548" sldId="272"/>
        </pc:sldMkLst>
        <pc:spChg chg="mod topLvl">
          <ac:chgData name="Donnamarie Richmond" userId="ddb30843-d6ff-4536-8714-330f167a1996" providerId="ADAL" clId="{CBD442E5-65DF-403A-B2CA-22B4BFDB7BF7}" dt="2022-11-07T22:16:37.881" v="2134" actId="164"/>
          <ac:spMkLst>
            <pc:docMk/>
            <pc:sldMk cId="3729845548" sldId="272"/>
            <ac:spMk id="8" creationId="{3FE4EF1B-279B-1CDB-9178-488E26A08D7F}"/>
          </ac:spMkLst>
        </pc:spChg>
        <pc:grpChg chg="del">
          <ac:chgData name="Donnamarie Richmond" userId="ddb30843-d6ff-4536-8714-330f167a1996" providerId="ADAL" clId="{CBD442E5-65DF-403A-B2CA-22B4BFDB7BF7}" dt="2022-11-07T21:52:43.878" v="2088" actId="165"/>
          <ac:grpSpMkLst>
            <pc:docMk/>
            <pc:sldMk cId="3729845548" sldId="272"/>
            <ac:grpSpMk id="9" creationId="{05E84D02-FBA5-FFEE-5649-5F6BD85DF4E6}"/>
          </ac:grpSpMkLst>
        </pc:grpChg>
        <pc:grpChg chg="add mod">
          <ac:chgData name="Donnamarie Richmond" userId="ddb30843-d6ff-4536-8714-330f167a1996" providerId="ADAL" clId="{CBD442E5-65DF-403A-B2CA-22B4BFDB7BF7}" dt="2022-11-07T22:16:37.881" v="2134" actId="164"/>
          <ac:grpSpMkLst>
            <pc:docMk/>
            <pc:sldMk cId="3729845548" sldId="272"/>
            <ac:grpSpMk id="16" creationId="{ACC06D4A-87A1-965C-1708-E1B160AAD452}"/>
          </ac:grpSpMkLst>
        </pc:grpChg>
        <pc:picChg chg="del">
          <ac:chgData name="Donnamarie Richmond" userId="ddb30843-d6ff-4536-8714-330f167a1996" providerId="ADAL" clId="{CBD442E5-65DF-403A-B2CA-22B4BFDB7BF7}" dt="2022-11-07T21:52:29.800" v="2087" actId="478"/>
          <ac:picMkLst>
            <pc:docMk/>
            <pc:sldMk cId="3729845548" sldId="272"/>
            <ac:picMk id="4" creationId="{1350F557-F584-4564-BD69-36F8A111C57A}"/>
          </ac:picMkLst>
        </pc:picChg>
        <pc:picChg chg="add del mod topLvl">
          <ac:chgData name="Donnamarie Richmond" userId="ddb30843-d6ff-4536-8714-330f167a1996" providerId="ADAL" clId="{CBD442E5-65DF-403A-B2CA-22B4BFDB7BF7}" dt="2022-11-07T22:14:28.461" v="2117" actId="478"/>
          <ac:picMkLst>
            <pc:docMk/>
            <pc:sldMk cId="3729845548" sldId="272"/>
            <ac:picMk id="5" creationId="{C11C5EE0-DB3C-ACA9-ADC9-C7248CB79928}"/>
          </ac:picMkLst>
        </pc:picChg>
        <pc:picChg chg="add del mod ord">
          <ac:chgData name="Donnamarie Richmond" userId="ddb30843-d6ff-4536-8714-330f167a1996" providerId="ADAL" clId="{CBD442E5-65DF-403A-B2CA-22B4BFDB7BF7}" dt="2022-11-07T22:14:25.797" v="2116" actId="478"/>
          <ac:picMkLst>
            <pc:docMk/>
            <pc:sldMk cId="3729845548" sldId="272"/>
            <ac:picMk id="6" creationId="{918D46A4-6534-457A-AD2A-F5AE0AB60C75}"/>
          </ac:picMkLst>
        </pc:picChg>
        <pc:picChg chg="add del mod">
          <ac:chgData name="Donnamarie Richmond" userId="ddb30843-d6ff-4536-8714-330f167a1996" providerId="ADAL" clId="{CBD442E5-65DF-403A-B2CA-22B4BFDB7BF7}" dt="2022-11-07T22:13:31.175" v="2100" actId="931"/>
          <ac:picMkLst>
            <pc:docMk/>
            <pc:sldMk cId="3729845548" sldId="272"/>
            <ac:picMk id="7" creationId="{EE6930D9-73E6-B4F1-138D-FCB8897B2168}"/>
          </ac:picMkLst>
        </pc:picChg>
        <pc:picChg chg="add mod ord modCrop">
          <ac:chgData name="Donnamarie Richmond" userId="ddb30843-d6ff-4536-8714-330f167a1996" providerId="ADAL" clId="{CBD442E5-65DF-403A-B2CA-22B4BFDB7BF7}" dt="2022-11-07T22:14:23.618" v="2115" actId="167"/>
          <ac:picMkLst>
            <pc:docMk/>
            <pc:sldMk cId="3729845548" sldId="272"/>
            <ac:picMk id="11" creationId="{6956FBA2-1296-ABED-A382-09877092EEF5}"/>
          </ac:picMkLst>
        </pc:picChg>
        <pc:picChg chg="add del mod">
          <ac:chgData name="Donnamarie Richmond" userId="ddb30843-d6ff-4536-8714-330f167a1996" providerId="ADAL" clId="{CBD442E5-65DF-403A-B2CA-22B4BFDB7BF7}" dt="2022-11-07T22:15:07.391" v="2128" actId="478"/>
          <ac:picMkLst>
            <pc:docMk/>
            <pc:sldMk cId="3729845548" sldId="272"/>
            <ac:picMk id="13" creationId="{4008F87F-60F3-776D-CDCA-26096A5F8A82}"/>
          </ac:picMkLst>
        </pc:picChg>
        <pc:picChg chg="add mod">
          <ac:chgData name="Donnamarie Richmond" userId="ddb30843-d6ff-4536-8714-330f167a1996" providerId="ADAL" clId="{CBD442E5-65DF-403A-B2CA-22B4BFDB7BF7}" dt="2022-11-07T22:16:37.881" v="2134" actId="164"/>
          <ac:picMkLst>
            <pc:docMk/>
            <pc:sldMk cId="3729845548" sldId="272"/>
            <ac:picMk id="15" creationId="{88F08397-A0BF-8B23-A1AB-D8E85AE1290F}"/>
          </ac:picMkLst>
        </pc:picChg>
      </pc:sldChg>
    </pc:docChg>
  </pc:docChgLst>
  <pc:docChgLst>
    <pc:chgData name="Donnamarie Richmond" userId="S::drichmond@naplesgarden.org::ddb30843-d6ff-4536-8714-330f167a1996" providerId="AD" clId="Web-{06B13566-AE74-805E-04A2-8834CE9D37ED}"/>
    <pc:docChg chg="modSld">
      <pc:chgData name="Donnamarie Richmond" userId="S::drichmond@naplesgarden.org::ddb30843-d6ff-4536-8714-330f167a1996" providerId="AD" clId="Web-{06B13566-AE74-805E-04A2-8834CE9D37ED}" dt="2021-08-27T17:12:13.383" v="96"/>
      <pc:docMkLst>
        <pc:docMk/>
      </pc:docMkLst>
      <pc:sldChg chg="modNotes">
        <pc:chgData name="Donnamarie Richmond" userId="S::drichmond@naplesgarden.org::ddb30843-d6ff-4536-8714-330f167a1996" providerId="AD" clId="Web-{06B13566-AE74-805E-04A2-8834CE9D37ED}" dt="2021-08-27T17:12:13.383" v="96"/>
        <pc:sldMkLst>
          <pc:docMk/>
          <pc:sldMk cId="3179764573" sldId="261"/>
        </pc:sldMkLst>
      </pc:sldChg>
    </pc:docChg>
  </pc:docChgLst>
  <pc:docChgLst>
    <pc:chgData name="Donnamarie Richmond" userId="ddb30843-d6ff-4536-8714-330f167a1996" providerId="ADAL" clId="{8355E508-CE98-4793-96F7-8CBD7F7C6B6C}"/>
    <pc:docChg chg="undo custSel modSld">
      <pc:chgData name="Donnamarie Richmond" userId="ddb30843-d6ff-4536-8714-330f167a1996" providerId="ADAL" clId="{8355E508-CE98-4793-96F7-8CBD7F7C6B6C}" dt="2021-09-16T13:58:31.723" v="45" actId="1035"/>
      <pc:docMkLst>
        <pc:docMk/>
      </pc:docMkLst>
      <pc:sldChg chg="addSp modSp mod">
        <pc:chgData name="Donnamarie Richmond" userId="ddb30843-d6ff-4536-8714-330f167a1996" providerId="ADAL" clId="{8355E508-CE98-4793-96F7-8CBD7F7C6B6C}" dt="2021-09-16T13:58:31.723" v="45" actId="1035"/>
        <pc:sldMkLst>
          <pc:docMk/>
          <pc:sldMk cId="1077237747" sldId="270"/>
        </pc:sldMkLst>
        <pc:spChg chg="mod">
          <ac:chgData name="Donnamarie Richmond" userId="ddb30843-d6ff-4536-8714-330f167a1996" providerId="ADAL" clId="{8355E508-CE98-4793-96F7-8CBD7F7C6B6C}" dt="2021-09-16T13:57:12.802" v="13" actId="21"/>
          <ac:spMkLst>
            <pc:docMk/>
            <pc:sldMk cId="1077237747" sldId="270"/>
            <ac:spMk id="3" creationId="{A5E626DB-430F-4D0B-BEE9-ADE06B185D20}"/>
          </ac:spMkLst>
        </pc:spChg>
        <pc:spChg chg="add mod">
          <ac:chgData name="Donnamarie Richmond" userId="ddb30843-d6ff-4536-8714-330f167a1996" providerId="ADAL" clId="{8355E508-CE98-4793-96F7-8CBD7F7C6B6C}" dt="2021-09-16T13:58:31.723" v="45" actId="1035"/>
          <ac:spMkLst>
            <pc:docMk/>
            <pc:sldMk cId="1077237747" sldId="270"/>
            <ac:spMk id="10" creationId="{6BF4A256-BD98-42B0-9FFD-EE90088B8FFA}"/>
          </ac:spMkLst>
        </pc:spChg>
        <pc:picChg chg="add mod">
          <ac:chgData name="Donnamarie Richmond" userId="ddb30843-d6ff-4536-8714-330f167a1996" providerId="ADAL" clId="{8355E508-CE98-4793-96F7-8CBD7F7C6B6C}" dt="2021-09-16T13:57:46.054" v="21" actId="688"/>
          <ac:picMkLst>
            <pc:docMk/>
            <pc:sldMk cId="1077237747" sldId="270"/>
            <ac:picMk id="7" creationId="{E1BD9903-F822-439D-B33A-9FDF9CC8962B}"/>
          </ac:picMkLst>
        </pc:picChg>
      </pc:sldChg>
    </pc:docChg>
  </pc:docChgLst>
  <pc:docChgLst>
    <pc:chgData name="Donnamarie Richmond" userId="ddb30843-d6ff-4536-8714-330f167a1996" providerId="ADAL" clId="{AF20C3F7-C964-45B0-A3DB-19739763E011}"/>
    <pc:docChg chg="modSld">
      <pc:chgData name="Donnamarie Richmond" userId="ddb30843-d6ff-4536-8714-330f167a1996" providerId="ADAL" clId="{AF20C3F7-C964-45B0-A3DB-19739763E011}" dt="2024-05-07T15:07:47.749" v="0"/>
      <pc:docMkLst>
        <pc:docMk/>
      </pc:docMkLst>
      <pc:sldChg chg="addSp">
        <pc:chgData name="Donnamarie Richmond" userId="ddb30843-d6ff-4536-8714-330f167a1996" providerId="ADAL" clId="{AF20C3F7-C964-45B0-A3DB-19739763E011}" dt="2024-05-07T15:07:47.749" v="0"/>
        <pc:sldMkLst>
          <pc:docMk/>
          <pc:sldMk cId="877603341" sldId="265"/>
        </pc:sldMkLst>
        <pc:inkChg chg="add">
          <ac:chgData name="Donnamarie Richmond" userId="ddb30843-d6ff-4536-8714-330f167a1996" providerId="ADAL" clId="{AF20C3F7-C964-45B0-A3DB-19739763E011}" dt="2024-05-07T15:07:47.749" v="0"/>
          <ac:inkMkLst>
            <pc:docMk/>
            <pc:sldMk cId="877603341" sldId="265"/>
            <ac:inkMk id="3" creationId="{211A5A1E-B4F7-2447-0365-52DEDC88CBAD}"/>
          </ac:inkMkLst>
        </pc:inkChg>
      </pc:sldChg>
      <pc:sldChg chg="addSp">
        <pc:chgData name="Donnamarie Richmond" userId="ddb30843-d6ff-4536-8714-330f167a1996" providerId="ADAL" clId="{AF20C3F7-C964-45B0-A3DB-19739763E011}" dt="2024-05-07T15:07:47.749" v="0"/>
        <pc:sldMkLst>
          <pc:docMk/>
          <pc:sldMk cId="4204885288" sldId="271"/>
        </pc:sldMkLst>
        <pc:inkChg chg="add">
          <ac:chgData name="Donnamarie Richmond" userId="ddb30843-d6ff-4536-8714-330f167a1996" providerId="ADAL" clId="{AF20C3F7-C964-45B0-A3DB-19739763E011}" dt="2024-05-07T15:07:47.749" v="0"/>
          <ac:inkMkLst>
            <pc:docMk/>
            <pc:sldMk cId="4204885288" sldId="271"/>
            <ac:inkMk id="4" creationId="{F7A14F7D-9B97-358C-2F42-B73E82AEFD29}"/>
          </ac:inkMkLst>
        </pc:inkChg>
      </pc:sldChg>
      <pc:sldChg chg="addSp">
        <pc:chgData name="Donnamarie Richmond" userId="ddb30843-d6ff-4536-8714-330f167a1996" providerId="ADAL" clId="{AF20C3F7-C964-45B0-A3DB-19739763E011}" dt="2024-05-07T15:07:47.749" v="0"/>
        <pc:sldMkLst>
          <pc:docMk/>
          <pc:sldMk cId="3729845548" sldId="272"/>
        </pc:sldMkLst>
        <pc:inkChg chg="add">
          <ac:chgData name="Donnamarie Richmond" userId="ddb30843-d6ff-4536-8714-330f167a1996" providerId="ADAL" clId="{AF20C3F7-C964-45B0-A3DB-19739763E011}" dt="2024-05-07T15:07:47.749" v="0"/>
          <ac:inkMkLst>
            <pc:docMk/>
            <pc:sldMk cId="3729845548" sldId="272"/>
            <ac:inkMk id="3" creationId="{069BDEA3-BE40-023C-8446-8C07190F48A8}"/>
          </ac:inkMkLst>
        </pc:inkChg>
      </pc:sldChg>
    </pc:docChg>
  </pc:docChgLst>
  <pc:docChgLst>
    <pc:chgData name="Donnamarie Richmond" userId="S::drichmond@naplesgarden.org::ddb30843-d6ff-4536-8714-330f167a1996" providerId="AD" clId="Web-{9D649586-3796-44EB-A1E0-4AB7E98E8E77}"/>
    <pc:docChg chg="addSld delSld modSld sldOrd addMainMaster">
      <pc:chgData name="Donnamarie Richmond" userId="S::drichmond@naplesgarden.org::ddb30843-d6ff-4536-8714-330f167a1996" providerId="AD" clId="Web-{9D649586-3796-44EB-A1E0-4AB7E98E8E77}" dt="2021-08-24T18:42:30.866" v="122" actId="20577"/>
      <pc:docMkLst>
        <pc:docMk/>
      </pc:docMkLst>
      <pc:sldChg chg="ord">
        <pc:chgData name="Donnamarie Richmond" userId="S::drichmond@naplesgarden.org::ddb30843-d6ff-4536-8714-330f167a1996" providerId="AD" clId="Web-{9D649586-3796-44EB-A1E0-4AB7E98E8E77}" dt="2021-08-24T16:41:01.287" v="31"/>
        <pc:sldMkLst>
          <pc:docMk/>
          <pc:sldMk cId="109857222" sldId="256"/>
        </pc:sldMkLst>
      </pc:sldChg>
      <pc:sldChg chg="modSp add">
        <pc:chgData name="Donnamarie Richmond" userId="S::drichmond@naplesgarden.org::ddb30843-d6ff-4536-8714-330f167a1996" providerId="AD" clId="Web-{9D649586-3796-44EB-A1E0-4AB7E98E8E77}" dt="2021-08-24T16:40:29.817" v="29"/>
        <pc:sldMkLst>
          <pc:docMk/>
          <pc:sldMk cId="3602493223" sldId="257"/>
        </pc:sldMkLst>
        <pc:spChg chg="mod">
          <ac:chgData name="Donnamarie Richmond" userId="S::drichmond@naplesgarden.org::ddb30843-d6ff-4536-8714-330f167a1996" providerId="AD" clId="Web-{9D649586-3796-44EB-A1E0-4AB7E98E8E77}" dt="2021-08-24T16:34:14.819" v="23" actId="20577"/>
          <ac:spMkLst>
            <pc:docMk/>
            <pc:sldMk cId="3602493223" sldId="257"/>
            <ac:spMk id="3" creationId="{512EE483-8B98-44C7-AEAE-EDC33E42F8F1}"/>
          </ac:spMkLst>
        </pc:spChg>
        <pc:picChg chg="mod modCrop">
          <ac:chgData name="Donnamarie Richmond" userId="S::drichmond@naplesgarden.org::ddb30843-d6ff-4536-8714-330f167a1996" providerId="AD" clId="Web-{9D649586-3796-44EB-A1E0-4AB7E98E8E77}" dt="2021-08-24T16:40:29.817" v="29"/>
          <ac:picMkLst>
            <pc:docMk/>
            <pc:sldMk cId="3602493223" sldId="257"/>
            <ac:picMk id="5" creationId="{CB5C59EB-15CF-425D-BB84-80AEAF4089DC}"/>
          </ac:picMkLst>
        </pc:picChg>
      </pc:sldChg>
      <pc:sldChg chg="modSp add del">
        <pc:chgData name="Donnamarie Richmond" userId="S::drichmond@naplesgarden.org::ddb30843-d6ff-4536-8714-330f167a1996" providerId="AD" clId="Web-{9D649586-3796-44EB-A1E0-4AB7E98E8E77}" dt="2021-08-24T16:41:51.086" v="38"/>
        <pc:sldMkLst>
          <pc:docMk/>
          <pc:sldMk cId="2990428524" sldId="258"/>
        </pc:sldMkLst>
        <pc:spChg chg="mod">
          <ac:chgData name="Donnamarie Richmond" userId="S::drichmond@naplesgarden.org::ddb30843-d6ff-4536-8714-330f167a1996" providerId="AD" clId="Web-{9D649586-3796-44EB-A1E0-4AB7E98E8E77}" dt="2021-08-24T16:41:05.568" v="32" actId="20577"/>
          <ac:spMkLst>
            <pc:docMk/>
            <pc:sldMk cId="2990428524" sldId="258"/>
            <ac:spMk id="2" creationId="{081BE841-01DD-4B43-AD8B-054C4A14D79A}"/>
          </ac:spMkLst>
        </pc:spChg>
        <pc:spChg chg="mod">
          <ac:chgData name="Donnamarie Richmond" userId="S::drichmond@naplesgarden.org::ddb30843-d6ff-4536-8714-330f167a1996" providerId="AD" clId="Web-{9D649586-3796-44EB-A1E0-4AB7E98E8E77}" dt="2021-08-24T16:41:48.929" v="36" actId="20577"/>
          <ac:spMkLst>
            <pc:docMk/>
            <pc:sldMk cId="2990428524" sldId="258"/>
            <ac:spMk id="5" creationId="{CD97F7A3-75AD-4C6B-AE0C-909CF789A553}"/>
          </ac:spMkLst>
        </pc:spChg>
      </pc:sldChg>
      <pc:sldChg chg="modSp add">
        <pc:chgData name="Donnamarie Richmond" userId="S::drichmond@naplesgarden.org::ddb30843-d6ff-4536-8714-330f167a1996" providerId="AD" clId="Web-{9D649586-3796-44EB-A1E0-4AB7E98E8E77}" dt="2021-08-24T18:42:30.866" v="122" actId="20577"/>
        <pc:sldMkLst>
          <pc:docMk/>
          <pc:sldMk cId="4132429139" sldId="259"/>
        </pc:sldMkLst>
        <pc:spChg chg="mod">
          <ac:chgData name="Donnamarie Richmond" userId="S::drichmond@naplesgarden.org::ddb30843-d6ff-4536-8714-330f167a1996" providerId="AD" clId="Web-{9D649586-3796-44EB-A1E0-4AB7E98E8E77}" dt="2021-08-24T18:42:22.615" v="120" actId="20577"/>
          <ac:spMkLst>
            <pc:docMk/>
            <pc:sldMk cId="4132429139" sldId="259"/>
            <ac:spMk id="2" creationId="{ADCB552C-D5DE-4A86-917C-65F27F640EFC}"/>
          </ac:spMkLst>
        </pc:spChg>
        <pc:spChg chg="mod">
          <ac:chgData name="Donnamarie Richmond" userId="S::drichmond@naplesgarden.org::ddb30843-d6ff-4536-8714-330f167a1996" providerId="AD" clId="Web-{9D649586-3796-44EB-A1E0-4AB7E98E8E77}" dt="2021-08-24T18:42:30.866" v="122" actId="20577"/>
          <ac:spMkLst>
            <pc:docMk/>
            <pc:sldMk cId="4132429139" sldId="259"/>
            <ac:spMk id="6" creationId="{B8B2FCC1-CB8E-41C5-925E-A4FDEC329081}"/>
          </ac:spMkLst>
        </pc:spChg>
      </pc:sldChg>
      <pc:sldChg chg="addSp delSp modSp add">
        <pc:chgData name="Donnamarie Richmond" userId="S::drichmond@naplesgarden.org::ddb30843-d6ff-4536-8714-330f167a1996" providerId="AD" clId="Web-{9D649586-3796-44EB-A1E0-4AB7E98E8E77}" dt="2021-08-24T17:19:21.223" v="119" actId="20577"/>
        <pc:sldMkLst>
          <pc:docMk/>
          <pc:sldMk cId="4127083551" sldId="260"/>
        </pc:sldMkLst>
        <pc:spChg chg="mod">
          <ac:chgData name="Donnamarie Richmond" userId="S::drichmond@naplesgarden.org::ddb30843-d6ff-4536-8714-330f167a1996" providerId="AD" clId="Web-{9D649586-3796-44EB-A1E0-4AB7E98E8E77}" dt="2021-08-24T16:41:53.945" v="39" actId="20577"/>
          <ac:spMkLst>
            <pc:docMk/>
            <pc:sldMk cId="4127083551" sldId="260"/>
            <ac:spMk id="2" creationId="{081BE841-01DD-4B43-AD8B-054C4A14D79A}"/>
          </ac:spMkLst>
        </pc:spChg>
        <pc:spChg chg="mod">
          <ac:chgData name="Donnamarie Richmond" userId="S::drichmond@naplesgarden.org::ddb30843-d6ff-4536-8714-330f167a1996" providerId="AD" clId="Web-{9D649586-3796-44EB-A1E0-4AB7E98E8E77}" dt="2021-08-24T17:19:21.223" v="119" actId="20577"/>
          <ac:spMkLst>
            <pc:docMk/>
            <pc:sldMk cId="4127083551" sldId="260"/>
            <ac:spMk id="5" creationId="{CD97F7A3-75AD-4C6B-AE0C-909CF789A553}"/>
          </ac:spMkLst>
        </pc:spChg>
        <pc:picChg chg="add mod">
          <ac:chgData name="Donnamarie Richmond" userId="S::drichmond@naplesgarden.org::ddb30843-d6ff-4536-8714-330f167a1996" providerId="AD" clId="Web-{9D649586-3796-44EB-A1E0-4AB7E98E8E77}" dt="2021-08-24T17:15:37.857" v="59" actId="1076"/>
          <ac:picMkLst>
            <pc:docMk/>
            <pc:sldMk cId="4127083551" sldId="260"/>
            <ac:picMk id="3" creationId="{A48AC498-BD98-4341-B477-992D9504D903}"/>
          </ac:picMkLst>
        </pc:picChg>
        <pc:picChg chg="del">
          <ac:chgData name="Donnamarie Richmond" userId="S::drichmond@naplesgarden.org::ddb30843-d6ff-4536-8714-330f167a1996" providerId="AD" clId="Web-{9D649586-3796-44EB-A1E0-4AB7E98E8E77}" dt="2021-08-24T17:11:18.413" v="50"/>
          <ac:picMkLst>
            <pc:docMk/>
            <pc:sldMk cId="4127083551" sldId="260"/>
            <ac:picMk id="6" creationId="{81F99059-DD52-4830-B0B7-2F39B772350A}"/>
          </ac:picMkLst>
        </pc:picChg>
      </pc:sldChg>
      <pc:sldMasterChg chg="add addSldLayout">
        <pc:chgData name="Donnamarie Richmond" userId="S::drichmond@naplesgarden.org::ddb30843-d6ff-4536-8714-330f167a1996" providerId="AD" clId="Web-{9D649586-3796-44EB-A1E0-4AB7E98E8E77}" dt="2021-08-24T16:32:59.582" v="0"/>
        <pc:sldMasterMkLst>
          <pc:docMk/>
          <pc:sldMasterMk cId="276640104" sldId="2147483672"/>
        </pc:sldMasterMkLst>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924727222" sldId="2147483673"/>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012339885" sldId="2147483674"/>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819163594" sldId="2147483675"/>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011828057" sldId="2147483676"/>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848524517" sldId="2147483677"/>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247764150" sldId="2147483678"/>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2696913327" sldId="2147483679"/>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295831131" sldId="2147483680"/>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07507121" sldId="2147483681"/>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785848154" sldId="2147483682"/>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515107611" sldId="2147483683"/>
          </pc:sldLayoutMkLst>
        </pc:sldLayoutChg>
      </pc:sldMasterChg>
      <pc:sldMasterChg chg="add addSldLayout">
        <pc:chgData name="Donnamarie Richmond" userId="S::drichmond@naplesgarden.org::ddb30843-d6ff-4536-8714-330f167a1996" providerId="AD" clId="Web-{9D649586-3796-44EB-A1E0-4AB7E98E8E77}" dt="2021-08-24T16:41:31.288" v="33"/>
        <pc:sldMasterMkLst>
          <pc:docMk/>
          <pc:sldMasterMk cId="43452544" sldId="2147483684"/>
        </pc:sldMasterMkLst>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4031983450" sldId="2147483685"/>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613490013" sldId="2147483686"/>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7768313" sldId="2147483687"/>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883051943" sldId="2147483688"/>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47895616" sldId="2147483689"/>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912731898" sldId="2147483690"/>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978416934" sldId="2147483691"/>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3160785006" sldId="2147483692"/>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3203470015" sldId="2147483693"/>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670811634" sldId="2147483694"/>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796477489" sldId="2147483695"/>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4-05-07T14:18:25.497"/>
    </inkml:context>
    <inkml:brush xml:id="br0">
      <inkml:brushProperty name="width" value="0.05292" units="cm"/>
      <inkml:brushProperty name="height" value="0.05292" units="cm"/>
      <inkml:brushProperty name="color" value="#FF0000"/>
    </inkml:brush>
  </inkml:definitions>
  <inkml:trace contextRef="#ctx0" brushRef="#br0">11042 1693 0,'-53'18'78,"-53"123"-46,-105 88 14,158-176-14,17-35-17,-34 35 1,34-18 0,-52 71-1,18-53 1,-36 0-1,35 17 1,54-52 0,17 0-1,-53-1-15,0 36 16,0 0 0,-53 35 15,88-70-16,-123 52 1,88 1-16,1-36 16,-1 1-1,-18 17 1,-88 52 0,36-16-1,52-54 1,36 0-16,17-17 15,-52 35 1,35-18 0,-18 18-1,0-36 1,-18 54 0,54-53-1,-1-1 1,-17 1-1,-18 17 1,17 1-16,1-1 16,-18-18-16,-17 54 15,-19-18 1,37-35-16,34-1 16,-53 18-1,71-17 1,-17 0-16,-1-1 15,0-17-15,1 18 16,-71 70 15,17-17-15,53-54 0,-17 36 15,-18 0-16,18-35 1,17 0-16,1 17 47,-1-35-31,18 17-16,-35 1 15,17 0 1,18-36 1546,0-123-1530,0 53-32,0-230 15,0 160 16,0 52-31,0-282 16,0-194 47,0 476-63,0-88 31,0 141-16,0-18 1,0-52 0,0 87-16,0-69 15,0 87 1,0-53-16,-18-158 31,-17-18 0,18 141 1,17 89-32,0-1 15,0-35 1,0 36 0,0-19-1,-18 36-15,0 0 250,-35 88-219,53-70-31,-17 0 16,-19 35 0,19-36-16,17 19 31,-18-19-15,1 1-1,-1 17 1,18-17-1,-18-18 17,18-36 124,18 19-140,17-36 15,-17 0-16,-1 18 17,1 17-17,-18 0 1,18 1-16,-18-1 16,0 1-1,35-19 1,-17 1-1,-18 0 1,17-1 15,1 19-15,0-1 0,-18 0-1,17 1 1,-17 52 140,53 53-125,-18-52-31,36 34 32,-36-35-17,18 1 1,-18-19 15,36 19 0,-53-19-15,-1-17-16</inkml:trace>
  <inkml:trace contextRef="#ctx0" brushRef="#br0" timeOffset="18307.55">12823 2311 0,'-17'17'203,"-18"36"-172,17-53 32,18 36-48,-35-1 17,17-18-17,18 1 1,-106 70 31,0 18 0,71-106-16,0 53 0,-1-35-15,1 17-16,-53 53 31,17-35-15,19 0-1,16-18 1,19-35-16,-1 18 15,-17 17 1,17-17 0,0-1-16,-52 36 15,17 18 1,-18-18 15,1 0-15,35-18-1,17-17-15,18-1 16,-53 19 0,18 16-1,-18-16 1,18-19-16,-1 1 16,19 35-1,-1-35-15,-53 35 16,19-1-1,16-52 1,1 53-16,-36 18 16,-34 17-1,52-53 17,0 36-32,-35-1 31,-54 54 0,1 17-15,124-123-1,-36 17 1,53-17-16,-71 35 16,36-18-1,-36 35 1,36-34-1,0-1-15,35-17 16,-35-1-16,-1 18 16,-70 71 15,-88 71 0,106-89-15,35-35-1,0 0 1,18-36-16,17 19 16,-70 34-1,35-17 1,36-18 0,-36 1-1,-88 70 1,105-71-1,-246 212 1,229-212 0,-17 18-16,-54 35 15,-35 71 1,124-124 0,-106 53-16,35 36 15,36-71 16,-1 0-15,36-18-16,0 0 16,-36 18-1,-52 53 1,-19 0 0,125-71-1,-89 36 1,53-36-1,-88 71 1,53-53 0,-18 17-1,18 1 1,-18-1 15,53-34-31,-53 52 16,-17 0 15,70-53-31,-18 1 16,54-19-1,-36 18 1,-88 54 15,105-54-31,-34 0 16,52 0-1,-88 18 1,71-35 0,-18 35-1,18-18 1,-18-35 0,53 18-1,-18 0-15,-35 17 31,18-18-15,0 1 0,17 0 15,-35 17-15,0 0-1,36-17 1,-1-18-1,0 18 1,1-18 0,-19 35-1,19-18 17,-18 19-17,17-19 16,-17 1 1,-1 17-1,1-17-15,17 0 15,-35 17-16,53-18 1,-17 1 0,-1-18-16,18 18 15,-17-1 1,-1-17 15,-53 71-15,36-71-1,-18 35 1,36 18 0,-19-35-1,1-1 1,35 1 0,-18-18-16,1 0 15,-1 18 1,18-1 15,-18-17-15,18 18-1,-17-18 1,-1 18 31,18-1-32,-17-17-15,-1 0 0,0 18 16,1 0 0,-1-1-1,0-17 63,1 18-46,-1-18 77,18-18 860,0 1-938,0-1 0,18-53 16,-1 71-31,-17-53 15,0 18-15,18 0-16,-18 0 15,0-18 1,0 35 0,0-17-1,0-1 1,18 1 15,-1-88 0,1 35 1,0 52-32,-1 1 15,-17-18 1,18 35-1,-18 1 1,0-1 31,0 1-31,0-1 46,0 0-31,0 36 63,-18-18-63,1 18-15,-1-18-16,-17 17 47,-36 1-16,36-1-15,-1-17-1,1 0 1,0 0 0,17 0-16,18-17 109,53-71-78,-18 52-15,-17-17-1,-18 36 1,18 17 62,17-18-47,0 0 1,-17 18-1,0 0 0,17-17 0,-17 17-31,-1 0 16,18 0 15,-17 0-31,0 0 16,35-18 15,-18 18-15,-17 0-1,-1 35 142,-17-17-126,0 0-15,18-1-16,-18 1 31,35 17 16,0 18-16,-17-17-15,-18-19-1,18-17 16,-1 35 1,-17 18-17,0-35 17,18-18-17,-18 18-15,0-1 16</inkml:trace>
  <inkml:trace contextRef="#ctx0" brushRef="#br0" timeOffset="32727.63">7250 1746 0,'0'-17'31,"0"-1"1,-18 18 390,-17 0-391,17-18-31,0 1 47,1 17-32,-1 0-15,0 0 47,1 0-47,-18 0 31,17 0-15,0 0 0,1 0-1,-19 0 1,-122 0 0,87 0-1,-70 0 1,70 0-1,-140 0 1,158 0 0,35 0-1,1 0 1,-19 0 15,19 0-31,-125 17 16,37 1 15,34-18-15,1 18-1,52-18-15,-17 17 16,-18-17 0,0 0-1,0 0 1,18 0-1,-36 0 1,0 0 0,1 18-1,-18 0 1,-53-18 15,35 17-31,53-17 31,0 0-31,35 0 16,-70 18 0,35-18-1,-35 17 1,35-17-16,-53 18 16,89-18-1,-54 0 1,1 0-1,17 18 1,17-18 0,19 0-1,-36 17 1,0-17 0,0 18 15,-71-18-16,36 18 1,-35-1 0,17 1-1,53 0 1,35-18 0,-17 0-1,0 0 16,17 0-15,1 0-16,-142 35 16,35-18-1,54 1 17,-18 0-17,52-18 1,54-36 171,17-52-155,-17 71-17,0-36 16,-1 53-31,-17-18 32,0-17-17,0 88 142,-17-53-142,-19 70 16,19-34-15,-1-1 0,0-35 15,18 17-15,-17 19-1,-1-19 1,0 1 15,18 0-15,-17-1 77,52-17 95,89 0-157,-107 0-15,1 0-1,17 0 17,-17 0-17,-1 0-15,19 0 16,-19 0 0,36 18-1,-35-18 1,-1 0-16,1 18 15,-18-1 95</inkml:trace>
  <inkml:trace contextRef="#ctx0" brushRef="#br0" timeOffset="34809.49">7391 1552 0,'-18'0'0,"18"-17"31,-18 34 79,1 1-95,-1 70 16,-17 18-15,35-71 0,0 0-1,0-17 1,-18-18 0,1 35 15,17 1 0,-18-36-15,18-36 62,18-34-47,-18 52-15,0 1-1,0-1 1,0 0 0,0 1-16,0-1 46,0 0 1,0 1-15,0-1-1,0 36 109,0 105-108,0-70-1,-18-35-15,18-1-1,0 1 157</inkml:trace>
  <inkml:trace contextRef="#ctx0" brushRef="#br0" timeOffset="60123.14">4110 2893 0,'-18'17'16,"1"1"0,17 0-1,0-1 1,-18-17 140,0 53-125,1-53-15,17 18 0,-18-18 46,18 18-46,0-1-1,-35 1 17,17-1-17,18 1-15,0 0 32,-18-1-17,1-17 1,-1 18-1,1 0-15,17-1 16,-36 1 15,19 0-31,17-1 0,-18 1 16,0-18 46,18 17-46,-17 1-16,-1 0 16,18-1-1,-35 1 1,17 0 0,18-1-16,-17-17 15,17 18 1,-18 0-16,0-18 15,1 35 1,-1-18 15,-17 19 1,17-1-17,-35 36 16,35-54-31,18 1 16,-17 0-16,-18 17 31,17-18-15,0 1 15,1-18 0,-1 35-15,0 1 15,-17-1-15,17-17 0,18 17 15,-35-18-31,0 19 15,35-1 17,-18-35-17,1 18 1,17-1-16,-36 19 16,36-1-1,-17 0 1,-1-17 15,0 17-15,18-17-1,-17-1 1,-1 19 15,1-36-15,-1 35 15,18-17-15,0-1-16,-18 18 31,1 1-15,-1-19-16,18 1 15,-18 17 1,18 1-1,-17-1 1,-1-18 0,0 19-1,1-1 1,17 0 0,-18 1 30,18-19-46,-18 1 32,18-1-17,-17 1 1,17 0 0,-18 35-1,18-18 1,-17 0-1,17 1 1,-18-19 0,0 36-1,18-18 1,0 1 0,-17-1 30,17-17-30,-18-1 0,18 18-1,0-17 1,0 17 0,-18-35-1,18 36 1,0-19-1,0 1 1,0 0-16,-17 34 31,17-16 1,0-1-32,0-17 0,0 70 31,0-70-16,0-1-15,0 1 16,0 35 0,0 0-1,0-36 1,0 19 0,0-19-1,0 18 1,0-17-1,0 17 1,0-17 31</inkml:trace>
  <inkml:trace contextRef="#ctx0" brushRef="#br0" timeOffset="86355.17">7585 10866 0,'0'-18'157,"70"0"30,1 18-156,-36 0 1,-17 0-17,-1 0 48,1 0-32,17 0 0,-17 0-15,0 0-1,-1 0 1,18 0 0,1 0-1,-19 0 17,1 0-32,17 0 31,1 0-16,-1 0 1,-17 0 15,17 0-15,-18 0 0,19-17-1,-1-1 1,-17 18-1,-1 0-15,1 0 16,17 0 15,0-18-15,-17 1 0,0-1-16,17 18 31,-35-18-31,18 18 31,-1 0 0,-34 0 94,-19 18-78,1 0-16,35-1-31,-35-17 32,17 0 15,-35 0-16,36 0-31,17 18 15,-36-18 1,-17 0 0,36 18-1,-1-18 1,-17 17 31,-36 1-32,54-18-15,-1 0 16,-53 18 0,36-1-16,18-17 15,-1 0 1,0 0 0,1 0-1,-1 0 1,-17 18-1,17-18-15,0 0 16,-17 0 0,18 0-1,-1 0 17,0 0-17,-35 0 16,18 0-15,0 0 0,0 0-1,-1-18 1,1 18 0,17 0-1,1 0 1,-19-35 46,-17 17-30,36 18-17,-18-17 16,17-1-15,0 0 0,1 1 77,-1-1 17</inkml:trace>
  <inkml:trace contextRef="#ctx0" brushRef="#br0" timeOffset="158391.43">22419 1482 0,'-18'0'47,"1"0"-16,-19 17 0,19 19 1,-1-19-1,-88 54 16,106-54-47,-123 72 47,105-54-16,-35 0-16,18 0 1,-18-17 15,35 17-31,-17-17 0,-35 53 16,52-71 0,-35 52-1,0-34 1,18 17-1,0-17 1,17 17-16,-35 1 16,0-19-1,-17 36 1,34-18 0,19-35-16,-1 18 15,0-18 1,-70 71-1,53-36 1,0 0 0,-1 0-16,-34 18 15,52-35 1,-70 53 0,-53 52 15,88-70-16,18-35 1,-18 17 0,-18 18-1,1-18 1,34 0-16,-69 18 16,16 18-1,1-18 1,35-36-1,36 1 1,-1-18-16,0 18 16,-52 35-1,17-36 17,-71 71-17,36-35 1,53-17-1,0-19-15,-1 1 16,-17 17 0,-52 36-1,87-54 1,-35 19 0,35-19-16,1 1 15,-19 0 1,19-1-16,-1 1 15,1-1-15,-19-17 16,19 18 0,-1 17-1,-35 1 17,35-19-17,-105 89 1,-53 18 15,140-89-15,1-18-1,0 19 1,17-36 0,-52 35-1,70-17 1,-53 17-1,0 0 1,0 1 0,18-19-1,-1 1 1,19 17-16,-36-35 31,-88 71 0,105-54-31,36 1 16,-35 0-16,-53 17 16,-18 18-1,71-18-15,-18-17 16,-18 35 0,36-36 15,17-17-16,18 18-15,-17 17 16,-107 18 0,89-18-1,-18 1 1,18-19 0,17 1-16,-52 35 31,34-18-16,1-17 1,0-1 0,35-34 1077,0-1-1077,0 0 47,0-70-32,-18-53 0,18 123-15,0-34-1,0 16 1,0 1 0,0 17-1,0-52 16,0 35 1,0-71-1,-18-18 0,18 54-15,0-1 15,0-17-15,0 53-1,-17-18 1,17 35-16,-18 0 16,18-34-1,0 34 16,0 0-15,0 1 0,0 52 124,-35 35-108,17-34-1,1 17 0,17-36 0,0 1 1,-18-18 30,18 18-46,-18-18 15,18-53 94,18 0-94,0 35 0,-18 0 1,17 18-17,-17-35 1,18 18 0,0-1-1,-1-17 1,1 17-1,-18 0 1,0 1 0,0 34 171,0 36-156,35 18 1,0-36-1,-17-17-31,17-18 31,-17 0 0,0 0 1,-18 17 46</inkml:trace>
  <inkml:trace contextRef="#ctx0" brushRef="#br0" timeOffset="191432.94">16563 1870 0,'-18'0'47,"-17"0"-32,17 0-15,-17 0 31,0-18-15,17 18 15,-52 0 16,17 0-31,35 0 15,0 0-15,-17 0 15,17 0-15,18 18-16,-17-18 15,-18 0 1,-1 0-1,19 17 1,-36 1 0,17 0-1,1-1-15,-53 19 32,35-36-17,18 0 1,17 0-1,1 0 17,-1 0-1,0 17-31,-17-17 31,17 18-15,1-18-1,-19 17 1,19-17-16,-1 0 16,-35 18-1,0 0 1,-35-18 0,53 0-1,-53 17 1,52-17-1,1 0 1,0 0 0,17 0-1,-17 0 1,0 18 0,-18-18 15,17 18-16,-17-18 1,18 17 0,18-17-16,-36 0 31,35 0 0,0 18 94,-158-18-94,-18 0-15,106 18 0,17-1-16,36-17 15,0 0 1,-1 18-16,19-18 16,-36 0-1,18 0 1,-1 0 15,1 0 0,-18 17-15,-53 1 15,71-18-31,-36 18 16,18-18-1,36 0 1,-1 0 0,36-18 124,-18 0-124,17 1-16,-17-1 16,36-17 15,-36 17-31,17 18 31,-70 36 157,1-1-157,34-18-16,-17 19 1,35-19 15,-18-17 1,0 36-17,18-19 16,-17-17 1,17 18-17,17-18 220,1 0-204,0 0 63,176 0-63,-177 0-15</inkml:trace>
  <inkml:trace contextRef="#ctx0" brushRef="#br0" timeOffset="210152.57">10442 9119 0,'-35'18'31,"17"0"-15,1-1-16,-1 1 15,-53 52 32,36-34-47,-88 87 32,35-70-1,70-18-31,-17-17 15,-18 53 1,17-54 0,-69 71-1,52-35 1,-36 18 0,54-18-1,-35 0 1,70-18-1,-18-35 1,0 18 0,-70 87 15,18-52-15,17 18-1,-36-1 1,1 1-1,35-36-15,18-17 16,-88 105 0,34-70-1,54-17 1,0-19-16,-36 36 16,54-35-1,-1-1-15,-17 1 16,-53 53-1,-54 34 17,-16 19-17,52-18 32,53-71-31,18 18-1,-1-35 1,1 17 0,-71 35-1,89-34 1,-36-1 0,17-17-1,-34 52 1,52-52-1,1 17-15,-19-35 16,19 18-16,-19 17 16,19-35-1,17 18 1,-53-1 15,53 1-15,-35 0-1,-1-1 1,19 1 0,-1-1-16,18 1 15,-35-18 1,-1 35 0,1-17-1,35 0 1,-35-18 15,0 35-15,-1-17 15,19-18-31,17 17 0,-36 19 31,19-19-15,-1-17-1,18 18-15,-17-1 16,-54 36 0,18 0-1,35-53 1,18 18 0,0-36 359,0 1-329,0-1-30,0-17 0,0-1 15,18-16 0,17-54 16,-35 17 0,18 54-31,-18 0-16,18 0 31,-18-18-31,0 35 15,17-52 1,1-19 15,35-16-15,-53 69-16,0-17 16,17 0-1,1 0-15,0-35 16,17-53-1,-17 18 1,17 35 0,-35 52-1,35-87 1,-17 17-16,17 53 31,-17-53 0,-1-35-15,19 71 0,-19-1-1,19-70 1,-19 106 0,19-124-1,-1 106 1,-18-35-1,1 35 1,0 0-16,17-106 16,-17 106-1,-1-17 1,1 17 15,17-88-31,-17 88 16,-1 0-1,-17 35 1,-17 53 93,-1 18-77,1-35-17,-1-18 1,-17 53 15,-1-18-15,1 0-1,17 1 17,-17-19-17,18 1 1,17 0 0,-18-1-1,0-17 1,18 18-1,18-53 79,0 17-78,34-53-1,19-17 1,-36 53 0,-17 0-1,0 17-15,-1 18 16,1-18 0,-18-17-1,0 18 1,17 17-1,1-18 17,-18 0-1,18 18 31,-18 88 48,106 124-79,-1 0 0,-69-142 1</inkml:trace>
  <inkml:trace contextRef="#ctx0" brushRef="#br0" timeOffset="-207306.37">22225 7497 0,'0'0'0,"0"17"16,0 1-1,-53 88 17,35-53-1,18-36-16,-35 18 17,0 36-1,17-53 0,-35 52 0,36-52-15,-36 70 0,0-17-1,18-18 1,35-36-16,-18 18 16,-35 18-1,35-17 1,1-19-1,-19 19 1,-16 16 0,16 19-1,-17 0 1,53-36 0,-17-35-16,-36 70 31,18 1-16,-1-53 1,1 52 0,17-52-1,1 17-15,-19 36 16,-34 17 0,35 0-1,-54 0 1,54-53-1,-35 71 1,52-88 0,-17 35-1,-1-18 1,19 0 0,-1-17-1,-17 17-15,-53 54 31,35-19-15,17-52 0,-34 88-1,17-36 1,0-35 0,0 36-1,18-18 1,17-35-16,1 17 15,-36 18 17,35-36-32,-17 1 0,17 35 15,-17-35-15,-18 34 16,35-16 0,-17-1-1,-36 36-15,1-19 31,35-16-31,-1-19 16,-34 36 0,52-17-1,-17-1 1,0 0 0,-36 18-1,0 0 1,36 0-1,-71 70 1,53-105 0,18 17-16,-18 18 15,0-35 1,36 35 0,-36-18-1,35-35 1,0 18-1,-34 52 1,-1-34 0,17-19-1,1 18-15,17-35 16,-52 89 0,35-72-1,17-17 1,0 18-16,-35 0 0,36-1 15,-19 36 1,-16 0 0,-37 0-1,36 0 1,18-18 0,18-17-1,-19-1 16,36 1-31,-35 17 16,0-17 0,35 0-16,-18-1 15,-35 36 1,36-35 0,-1 17-1,0-35-15,1 35 16,-1-17-1,0-18 1,1 35 0,17-17-1,-18 0 1,0-18 15,-17 35 0,35-18-15,-18 1 0,18 0-1,-17-1 1,-1 1 0,1-18-1,-1 18 1,0 17-1,1-17 1,-1 17 93,0-35-93,-17 53 15,35-36-15,-18 1 0,1-36 218,17-17-203,0 17-31,-18 1 16,18-18-1,0 17 1,0-35 0,-17 18-1,17 17 1,0 0 0,0 1-1,-18-1 1,18-17 31,-18 0-32,18-1 17,-17-17-17,17 1 1,0 34-1,0-17 1,0-1 0,-18 1-1,18 0 1,0-1 0,0 19-1,0-1 1,0 1-1,-18-1 17,18 0-17,0 1 17,-17-19-17,17 19 1,0 34 203,-18 19-204,18-19 16,0 1-15,0 0 15,0-1 1,-18 1 14,18-1 1,0-52 156,0-53-171,0 70-17,0-17 1,0 17 0,0-34 15,0 34 0,0-17 0,0 17 1,18 18 77,0 0-78,-18 18-31,35 17 31,-17 0 1,-1-35 15,1 18-16,0-18-31,-1 0 31,18 17-15,-35 1 15</inkml:trace>
  <inkml:trace contextRef="#ctx0" brushRef="#br0" timeOffset="-199065.74">4833 13229 0,'0'18'78,"-18"-1"-47,18 1-31,0 17 32,0 1-17,0 34 16,0-17 1,36 0-1,-19-18 0,1 36 0,35 17-15,-18-35 0,-35 0-1,124 211 32,-124-228-31,35 34 15,0 89 16,0-71-16,-17-35-15,0 0-16,-1-18 15,-17 1 1,0-1-16,18 18 16,0 0-1,-1-18 1,1 0 15,0 1-31,-18-1 16,0-18 15,17 36-15,-17-35-16,0 17 15,35 36 1,-17-18 0,35 17-1,-35-17 1,-18-35-1,17 0 1,-17 17 15,18-35 47,0 0-62,-1 0 0,1 0-1,0 0 1,-1 0 0,54 0-1,-18 17-15,-18-17 16,0 0-1,53 0 1,-17 0 0,-36 0-16,36 0 15,-1 0 1,-52 0-16,70 0 62,18 0-46,-18 0 0,89 0-1,-142 0 1,0 0 0,0 0 15,36 0-16,-36 0-15,1 0 16,16 0 0,-34 0-16,70 0 15,-17 0 1,-36 18 15,-17-18 16,-1 0-31,36 0-1,-35 0 1,0 0 0,-18 18 109</inkml:trace>
  <inkml:trace contextRef="#ctx0" brushRef="#br0" timeOffset="-193169.97">15293 13353 0,'-18'35'94,"18"18"-94,0 0 0,18-18 16,35 124 15,-53-142-16,0 54 17,0-36-32,0 142 47,0-1-1,0-105-46,17 17 16,1-35 0,-18 0-1,18 0-15,-18-36 16,17 54-16,-17-36 31,0-17-31,0-1 16,0 19-1,0-19 1,0 1 0,0-1-16,0 1 15,0 17 1,0-17 0,36 17-1,-36 1 1,17-1-1,-17 0 17,0-17-17,0-1 17,0 19-17,0-1 1,18 0-1,-18-17 1,0 0 0,0 17-1,0-18 1,0 1 0,0 17 15,0-17-16,0 0-15,18 52 16,17-17 15,-18-18-31,1-35 110,17 36-1,107-36-93,-72 0 15,-17 0 0,-18 0 32,89 17-32,-18 1-15,-71 0 30,-18-18-14,19 0-1,-19 0-31,72 0 31,-72 0-15,1 0-16,-18 17 15,18-17 1,17 0 15,88 0-15,-70 0 0,18 0-1,-36 0 1,-17 0-1,17 0-15,-17 0 16,17 0 0,0 0 15,0 0 0,18 0-15,0 0-1,53 0 1,-18 0 0,0 0-1,-52 0 1,-19 0 15,54 0-15,-36 0-1,195 0 17,-178 0-32,248-17 31,-194-1-31,106 0 31,-159 1-31,-18 17 16,106-53-1,-123 53-15,-1 0 47,1 0-15</inkml:trace>
  <inkml:trace contextRef="#ctx0" brushRef="#br0" timeOffset="-118797.31">24924 1217 0,'-18'18'156,"0"-18"-125,1 17 0,-1 1 16,-17-18-16,35 18-31,0-1 16,-18-17 0,1 0-1,-1 18 17,-17 0-1,-1-1 0,36 1-31,-17-1 78,-18 1-47,17 0 1,-17-18-1,17 0 0,0 17 0,1-17-15,-1 18 0,0 0-1,1-18 1,-1 17-16,-17 19 31,17-36-15,1 17-1,-1-17 1,0 18 0,-17-1-1,35 1-15,-18-18 16,1 35 0,-1-35-1,0 36 1,1-36-1,-1 17-15,1 1 32,-1 0-17,18-1 1,-18-17 0,1 18-1,-1-18 1,-17 53-1,-1-36 1,19 19 0,-1-36-1,1 17 1,-1 1 0,18 0-16,-18-1 31,-17 1-16,17 17 17,1-17-17,-19 17 1,36-17 0,-17-1-1,-1-17-15,0 36 16,1-19-1,17 1 1,-18 0 0,1-1-1,-1 18 1,0 1 0,1-36 30,-36 88-14,53-70-17,-18 17 1,0-17 15,1-1-15,17 1-1,-18-1 1,1 36 15,-1-35-15,0 17 0,18-17-1,0 0 1,-17 17-1,-1-18-15,0 19 32,1-1-17,17-17 1,-18-1 0,0 1-1,1 0 1,-1 17-1,18-18 1,-17 1 15</inkml:trace>
  <inkml:trace contextRef="#ctx0" brushRef="#br0" timeOffset="-116889.78">25030 1411 0,'-36'18'32,"-52"35"-1,70-36-31,1 1 31,17 0 0,0-1-31</inkml:trace>
  <inkml:trace contextRef="#ctx0" brushRef="#br0" timeOffset="-116546.72">24659 1782 0,'-35'17'32,"70"-34"-32,-88 52 15,36 18 17,17-36-1</inkml:trace>
  <inkml:trace contextRef="#ctx0" brushRef="#br0" timeOffset="-116131.67">24430 2117 0,'0'0'0,"-18"0"16,18 17-1,-17 1 1,-1 0 0,0-18-1,18 17 1,0 1 15</inkml:trace>
  <inkml:trace contextRef="#ctx0" brushRef="#br0" timeOffset="-115746.68">24112 2646 0,'0'0'0,"-53"35"32,53-17-1</inkml:trace>
  <inkml:trace contextRef="#ctx0" brushRef="#br0" timeOffset="-115374.89">23865 3087 0</inkml:trace>
  <inkml:trace contextRef="#ctx0" brushRef="#br0" timeOffset="-110417.45">24183 3863 0,'0'-18'79,"18"-17"-1,-1 0-47,18-18 0,-35 35 0,0-17 32,0 17-16,0-17-16,0 17-15,0 1-1,18-54 17,0 18-32,-18 36 31,0-1-16,17-17 1,-17 17-16,18 0 16,0-17-1,17 0 1,-17 17 0,-18 1-16,17 17 46,1 0 17,-1-18-16,107-70-16,-106 88-15,-1-18-1,-17 0 1,18 1 0,-18-1-1,18-17 1,-1 35-1,1-35 1,-18 17 0,17 0-1,-17 1 1,0-1 15,0 0 0,0-17 32,0-35-32,0 52-31,0 0 16,0 1-1,0-19 1,18 36 0,-18-17-1,18-19 32,-1 19-31,-17-1-1,0 1 1,18-1 0,0 0-1,-1 18 1,-17-17 0,36-19-1,-1 19 1,-18 17-16,1-36 15,0 36 1,-18-17 0,17 17-16,1 0 125,35 0-94,-18 0-15,89-35 15,-71 17-16,35 0 1,-53-17 0,0 35-1,-17-18-15,0 18 63,-18-17-48,35-19 17,-17 19-17,-18-1 1,35-35 0,0 18 15,-35 0-16,18 17-15,-18-17 16,17 17 0,36-52 46,-35 52-46,0 0-16,34-17 31,-34 35 0,-18-18 1,71 1-17,-54-1 1,19 0-16,-1 18 15,-17-17-15,17 17 110,53 0-79,-70 0 16,-1 0 15,1 0-30,-18-18-32,18 18 15,-1 0 17,1-17 30,158-36-31,-141 35-15,18 0 0,-53 1-1,0-1 95,124-88-79,-89 53-16,0 36 1,-17 17-16,17-53 31,1 35-15,-19 18-16,1-18 16,17 18-1,-35-17 1,35-1-1,-17 18 1,0 0 0,17 0-1,-17-17 17,17 17-17,0 0 16,-17 0-31,-1 0 47,1 0-31,0 0 0,-1 0-1,-17 17 1,18-17-1,0 0 1,-18 18 0,17-18-1,1 0 1,17 17 0,-17-17-1,17 18 1,0-18-1,124 18-15,-141-18 32,35 17-17,-36-17 1,1 0 15,17 0 0,124 0-15,35-35 15,-159 17-15,-17 18 62,0 0-62,-1 0-1,1-17-15,0 17 16,-1-18 0,1 1-1,52 17 1,71-18-1,-70 0 1,-36 1 0,-17 17-1,-18 17 48,18 1-48,-1 0 1,19 17 15,-19-18-15,18 19 0,-17-19 15,-18 1-16,0 0-15,18 17 16,-1-35 0,1 35-1,35 0 1,0-17 0,-53 0-1,17-18 1,-17 17 15,0 1 47</inkml:trace>
  <inkml:trace contextRef="#ctx0" brushRef="#br0" timeOffset="-81661.43">33091 1058 0,'-18'0'140,"0"18"-108,-17 0-1,-18 17 0,35-35-15,-123 123 31,71-70-16,52-17 0,0-36 0,1 0-15,-18 35 0,-54 18-1,72-36 16,-1 1-31,-35 17 32,18-17-17,0 0 1,35-1 0,-53 18-1,35-35 1,-17 36-1,-18-1 1,18-17 0,-18 35-1,17-36 1,1 1 0,17 35 15,-70 0-31,35-36 31,0 36-15,36-35-16,-36 0 15,35-1 1,-17 1 15,-18 35-15,18-53-1,35 17 1,-18-17-16,1 18 16,-19 0-1,19-1 17,-1-17-32,-17 36 15,-1-1 1,19-35-1,-1 17 1,0 1 0,1 0-1,-1-1 17,1-17-17,-1 18-15,0 17 31,-17-35-15,0 71 0,-18-36-1,35-17 1,-35 17 15,36-17-15,-72 52 15,72-52-15,-18 0-1,17-1-15,0 1 16,-17-1 0,17 1-1,1 0 1,-1-18-16,0 0 15,-17 35 1,17-17-16,1-18 16,-107 88-1,107-71 1,-1-17-16,-35 36 16,18-1-1,17-35 16,-35 18-15,53-1-16,-17 1 16,-54 17-1,54-17 1,-72 52 0,36-34-1,36-19 1,-1 1-16,-17 0 15,0 17 1,17-17 0,-35 17 15,18-18-31,-36 19 16,18 17-1,-70 35 16,52-53-15,36-17 0,17-1-1,1-17-15,-1 18 32,-35 17-17,18 1 1,-53-1 15,88-17-31,-18-18 0,18 17 16,-18-17-16,1 0 15,-1 0 32,0 35-16,1-35-15,-18 18 0,35 0-1,-18-18 1,0 0 0,1 17-16,-1-17 15,18 18 1,-35 0-1,17-1-15,0-17 16,1 0 0,-18 18-1,17 17 1,0-35-16,-17 18 16,17-1-1,1 19 1,-1-36 15,0 17-31,-17-17 31,17 18 16,18 0-31,-17-18 15,17-36 157,0-17-157,-18 36-31,18-1 15,-17 18-15,17 35 141,0-17-125,0 17 31,0-52 46,0-1 173,0-17-235,0 70 47,0-17-62,0-1 15,0-34 63,0-1-78,0 36 93</inkml:trace>
  <inkml:trace contextRef="#ctx0" brushRef="#br0" timeOffset="-77752.38">30815 1288 0,'-18'0'31,"1"0"-15,-18 17 46,35 1-46,-18-18-16,18 18 15,-18 17 17,1-18-32,-19 19 46,36-19-46,-70 36 47,-18 18-15,70-54-32,-53 19 31,1-1-16,35-17 1,-89 52 0,89-70-1,-18 36 17,35-19-32,1 1 0,-19-1 15,19-17 1,-19 18-16,-16-18 15,-19 35 1,18 1 0,0-1-1,18-35-15,-36 35 32,-17 18-17,0-18 1,17 18-1,18-17 1,1-19 0,16 1-1,-17-1 1,18 1 0,17 0-16,-70 35 31,18-18-16,52-17 1,-35 17 0,-35 18-1,53-36 1,-36 19 0,53-36-16,-17 35 15,-35 0 1,34 1-1,1-19 1,0 18 15,0 1-15,17-36 15,0 17-15,1-17-16,-19 36 31,1-19-15,17-17-16,18 18 15,-17-18 1,17 18-16,-36-1 172,19 1-141,-1-1 94,1 1-94,-1-18 1,0 18-1,18-1-16,-17-17 1,-1 18 15,0 0-15,1-18 46,17 17-46,-18 1 0,0-18 15</inkml:trace>
  <inkml:trace contextRef="#ctx0" brushRef="#br0" timeOffset="-75579.7">32808 2170 0,'0'0'0,"-17"0"16,-19 52 0,1-16-1,-71 87 1,-17 54 46,52-72-62,-70 89 32,106-158-32,-36 70 31,1-18-16,34-53 1,1 18 0,0-18-1,-18 36 1,-70 88 15,-19 35 0,72-124-15,52-35 0,1-17-1,-19 17 1,1 1 0,17-19-1,-17 19 1,0 16-1,0-16 1,-1-1 0,-17 0-1,36 18 1,17-35-16,-36-1 16,19 19 15,-1-36-31,-17 70 31,17-52-31,1 0 16,-19 17-1,19-17 1,-19 17 0,1-18-1,35 19-15,-35-36 16,17 35-1,1-35 1,17 18 0,-18-1-1,-17 1 48,-1 35-32,-69 35 0,105-53-15,-36-17-16,19-18 16,-1 18-1,18-1 63,-35 18-46,17-17-1</inkml:trace>
  <inkml:trace contextRef="#ctx0" brushRef="#br0" timeOffset="-73876.69">30621 4798 0,'0'0'0,"0"-18"31,18-52 0,-18 52-15,17-106 15,-17 72-15,53-337 15,-35 337-15,-18 16-1,0-52 1,18-18 46,-18 53-46,0 18 0,0 0-1,0 17 1,-53 89 78,-18 17-63,1-18 0,52-34 0,0-36-15,36-36 125,17-34-110,36-36 0,-36 71 0,-35 17-31,18 18 47,-1-17-31,1 17 15,-18 35 94,0 35-94,0-52-15,18-18-16,-18 18 16</inkml:trace>
  <inkml:trace contextRef="#ctx0" brushRef="#br0" timeOffset="-71658.87">28910 4039 0,'0'-17'31,"0"-1"0,0 0 1,-35-52-17,0-18 32,17 52-31,18-17-1,-18 18 1,18 18 0,-17-36-1,-1 0 17,0-36-17,18 54 16,-35 53 79,17 52-95,1-34-15,-1-1 16,-88 88 0,71-87-16,0 17 15,0-18 1,17-17-16,18-1 16,0 1-1,0-89 48,53-52-32,-18 88-15,-17-1-1,-18 19-15,0-1 16,17-17 15,19-18-15,-1-18-1,-35 54 1,18-1 15,-1 0-15,1 1-16,-1 17 47,-17 17 78,53 1-110,-35-18-15,0 18 32,52-18-17,-52 0 1,17 0-1</inkml:trace>
  <inkml:trace contextRef="#ctx0" brushRef="#br0" timeOffset="-69684.2">28081 2928 0,'0'-35'78,"-18"-71"-47,-34-88 0,-19-35 16,53 176-47,-35-71 31,36 36-15,-1 0 15,18 70-15,-35 71 78,0 35-63,-18 36 0,35-71-15,18-36-1,-18 1 1,18-53 109,53-54-94,-17 19 1,17 17-1,-53 35 31,17 1-30,1 17 46,-1 0-47,107 0 47,-89 0-62,18 0-1,-35 0 1,17 35 15,18 0-15,-53-17-1,18 0 1,-18-1-16</inkml:trace>
  <inkml:trace contextRef="#ctx0" brushRef="#br0" timeOffset="-52229.58">26000 4974 0,'-18'0'93,"0"0"-61,1 18-32,-18-1 31,35 1 0,-18-18-15,18 18 15,-35 35 0,17-53-15,18 17 15,0 1-15,0 0-1,-18-18-15,18 17 16,-17-17 15,-1 35-15,18-17-1,-18-18 1,18 18 0,0-1 15,0 1-15,18-18 77,17 0-61,-17 0-32,35-18 31,-35 1-31,-1 17 31,1 0 0,-18-18 32</inkml:trace>
  <inkml:trace contextRef="#ctx0" brushRef="#br0" timeOffset="-47810.15">26723 4516 0,'-35'35'47,"-1"-18"-16,19 1-31,17 0 16,-36 17-1,19-17 1,-18 52 31,-1-52 0,19 35-16,-36-18 0,53 0 0,-18-35-15,0 0 0,18 18-1,-17 0 1,17-1 0,-18 1-1,0 0 1,-17 17-1,18-18 48,-1 1-32,0-18 47,18-18 110,0 1-126,0-1-15,-35-158 0,35 140-31,-35-52 15,17 71-31,0-36 16,1 17-1,-1-16 16,18 34-15,-70-88 15,52 53-15,0 18 0,1 0-1,17-1 1,-18 1-1,0 17 1,18 1 93,-17-36-77,17 35-17,-18 53 95,-17 36-79,17-36-15,1 1-1,-1-1 16,0-35-31,18 18 32,18-36 46,-18 0-63,18-17 1,17-36 0,0 18-1,-35 36 1,18-1-16,-18-17 16,0 17-1,35 1 16,-17-19 1,-18 72 61,0-1-61,17-35-17,19 35 1,-19-17-16,19-1 16,-19 1-1,-17 0 1,18-18-16</inkml:trace>
  <inkml:trace contextRef="#ctx0" brushRef="#br0" timeOffset="-44420.77">26388 4868 0,'0'0'0,"-18"0"15,0 0 1,1 0-1,-18 0 32,-36-17-15,-35-1 14,89 18-14,17-18-1,-18 18 0,0 0-15,-17 0-16,17 0 31,-52 36-15,52-1 15,18-17-15,-17 17-1,17-17 1,-18-18-1,18 17 1,-18 1 0,18-1-1,-17 19 1,-19-1 0,19-17-1,17-1 1,-36 19 46,19-19-46,-1 1 0,18-1-1,0 1-15,-18 0 16,18-1 15,18-17 0,35 0-15,-35 0-16,17 18 16,18 0-1,-18-18 1,-17 0-1,-1 0 17,-17-18-1,18 18-15,0-53-1,-1 35-15,1 1 16,-18-1 15,18 1 0,35-1-15,-53 0 0,17 18 15,1 0 31,-1 0-46,1 0 0,-18 36-1,0-19-15,0 36 16,35 35-1,-17-88 1,0 18 0,-1 0-1,-17-1 48,18 1-32,17 17 0,-17-35-15,-1 0-16,1 0 16,0 0-1,-1 0 16,1 18 1,0-18-17,-1 17 1,19-17 0,-19 18-16,-17 0 62,18-18-31,35 0 1,-36 0-17,1 0-15,0 0 16,-1 0-1,1 0-15,17-18 16,-17 18 0,17-35-1,-17 35 1,-1 0 0,-17-18-1,18 0 16,-18 1 16,18 17-31,-18-35 15,0 17-15,0 0-16,0 1 31,17-19-15,-17 19 15,0-1-15,-17 0 46,-1 1-31,0 17 1,1 0-1,17-18-16,-18 18-15,-17-17 32,17-1 15,1 18-32,-1-18 32,-17 18-16,-1-35 1,19 17-17,-18 18 1,17-17-1,0-19 1,1 19 0,-1-1 15,18 1 0,0-19 0,0-52-15,0 70 0,0 1 31</inkml:trace>
  <inkml:trace contextRef="#ctx0" brushRef="#br0" timeOffset="-36810.39">26070 5309 0,'18'36'125,"0"-1"-78,-1-18-47,1 1 47,-1 0-32,1-1 1,-18 1 0,18 0 15,-1-1-15,1 1-1,0 0 1,-1-18 15,19 53 0,-1-18 1,-18-18-17,1 1 1,-18 0-1,0-1-15,18 1 16,-18 0 0,0-1-1,0 1 1,0 0 15,0 17-15,0-18 15,0 19 0,0-19-15,-18-17 0,18 18-16,-18-18 46,1 18 1,-1-18 110,1 0 46,-1 0-125,0 0-63,1 0 17,-1 0 15,0 0-32,1 0 1,-1 0 31,0 0-16,1 0 16,-18 0-32,17 0 1,0 0 0,1 0 15,-36 0-15,35 0 30,0 0-46,1 0 16,-1 0 0,1 0 15,-1 0 31,-53 0-30,18 17-1,18 1 0,0 0 47,0-18-62,17 0-16,-17 35 16,-1-35-1,-52 35 1,88-17-16,-17-18 15,-19 17 1</inkml:trace>
  <inkml:trace contextRef="#ctx0" brushRef="#br0" timeOffset="-26295.59">25806 5962 0,'-36'0'172,"19"18"-156,-1-18-1,0 0 110,1 0-94,-1 0-15,-17 0 0,17 0-1,1 0 17,-1 0-1,-17 0-16,-18 0 17,35 0-1,1 0-15,17 17-1,-18 1 16,0-18-15,1 0 15,-1 17 1,0 1-17,1-18-15,17 35 63,0-17-16,-18 0-16,0-1 0,18 19-15,-17-19-1,17 1 1,0 0-16,-18-18 16,18 17-1,18-17 173,17 0-157,0 0-15,36 0-1,-36 0 1,-17 0-1,-1 0-15,1 0 32,0 0 15,-1 0-32,1 0 1,0 0-16,52 0 15,-35 0 1,1 0-16,-19 18 31,1-18-15,-18 17 15,0 1-15,0 17 15,0 1 0,0-19 1,-18 1 14,18 0-14,18-18 46,70 0-47,-70 0-31,17 0 16,-17 0 15,-1 0 0,1 0 16,17-36-16,-17 36 1,53-35-1,-54 35-31,36-18 31,88 1 0,-88 17 1,-53-18 108,18 18-93,-18-35-31,0 17 15,0 1 47,0-1-47,0 0-15,0 1 15,0-1 16,0 0 0,0-17-16,-18 0 0,0 35-15,18-18-16,-17 18 16,-1-18 31,1 18-32,-1 0 16,-17 0 1,17-17-32,0 17 31,1 0-15,-36 0 15,-35 0-16,70 0 1,-17 0 0,17 0-1,0 0 1,1 0 0,17-18-1,-18 18-15,1 0 16,17-17-1</inkml:trace>
  <inkml:trace contextRef="#ctx0" brushRef="#br0" timeOffset="-21098.95">25294 6227 0,'0'-18'63,"0"36"78,18-1-126,-18 1-15,17-18 16,1 17 15,17 19 47,1-36-62,-19 17 46,19-17-30,-19 0 14,1 36-14,-1-19-32,1-17 31,0 18 0,17 17 0,-17-17-15,-18-1 0,17 19-1,1-36-15,0 17 16,-18 19 0,17-19-1,-17 19 32,18-19-16,-18 1-15,0 17 15,0-17 0,-18-18 48,-17 0 296,0 53-344,17-53-16,0 17 142,1 19-126,-1-19-15,-17 1 15,35 0 63,0 17-63,17-35 234,-17 17-249,18-17 0,17 0 46,-17 18-46,17 0 31,53-18 0,-35 0-1,0 0 1,-53 17 47,0 89-63,0-88-15,0 35 0,0-36-1,0 1 1,0 0 62,36-18-47,34 70 0,-52-70-15,-18 18-16,35 17 16,0-35-1,-17 18 17,17-1-17,-17 1 16,0 0 48,17 17-48,-35-17 31,17-18-30,1 0-1,0-36 0,17 1 0,0-88 1,-17 87-17,-18 19 16,0-19 16,0 19-31,18-1 0,-1-17-1,1 17-15,-1 18 16,1-35-1,0 35 1,-1 0 0,54-35 15,0 17-15,-36 0 15,-18 1 0,1-1-31,-18 0 16,0 1-1,18-1 1,-18 1 15,0-1-15,-18 18 15,-52 0-15,34-18-16,1 1 15,17 17 1,1-18 0,-19 0-1,1 18 1,0-17 15,17 17-15,1-18 15,-36 0-15,0 18 15,35-17-16,-35 17 1,18 0 0,17 0-1,1 0 1,-36 0 46,35 0-46,0 0 0,1 0-1,-18 0 1,17 0 0,0 0-1,1 0 1,-1 0-1,-53 17 1,54 1 0,17 0 15,-36-18-15,1 0 15,0 17-16,35 1-15,-18-18 16,1 0 15</inkml:trace>
  <inkml:trace contextRef="#ctx0" brushRef="#br0" timeOffset="-13695.49">24236 4339 0,'0'18'16,"0"17"15,0 0-15,-35 1 15,17-19 0,18 1-31,-18 17 31,1-17-15,17-1 0,-18 1-1,18 0 1,0-1 0,0 1 15,18 0 47,-1-18-62,1 17-1,35 19 16,-36-36-31,1 17 16,0-17 15,-1 35 16,-17-17-31,18 35-1,-18-35 1,0-1 15,0 1 16,0 0-31,-18-18-16,18 17 15,-17 1 1,17 0 15,-18-18-15,18 17 0,-18-17-1,1 18 16,17-1-15,0 1-16,-18 0 16,1-18-1,-1 17 1,18 1 15,-18 17-15,1-35-1,-1 36 1,0-19 15,18 1-15,0-1 0,0 1 30,0 0-30,-17-18 15,17 35 1,0 0-1,0 1-16,0-19 1,0 1 0,0-1-1,17 19 1,1-19 15,0-17-15,-1 36 15,1-36-15,35 35-1,-53-17-15,35 17 32,0-17-17,-35-1 48,0 1-32,36-1 0,-36 36 0,0 18 1,0-53-1,0 17 0,0-18 16,-18 19-16,18-19-15,-35 1 0,35 0-1,-18-1 1,0 1-1,1 35 1,-1-36 0,1-17 15,-1 36-31,18-1 31,-18-17-31,1 17 31,-1-35-15,18 18 0,0-1-16,0 1 15,0 0 1,0 52 31,0-52-32,0 88 1,0-54 0,0-16-16,18-19 31,-1 1-15,1-18 46,0 18-31,-1-1-15,1 1 0,-1-18-1,-17 18-15,18-18 16,0 0-1,-1 17 1,-17 1 0,18-1-1,0 1 17,35 53-1,-36-36 16,1-17-32,-1-18 17,-17 17-17,0 1 1,0 17-1,0 0 1,0-17 0,0 17-1,0 1 1,-17-19 15,17 1-31,-18-18 16,18 18-1,0-1 1,-17 1-16,17-1 16,-36 36-1,36-17 1,0-1 15,0-17-15,0-1-1,0 18 1,0 36 0,18-18-1,0 0-15,-18-18 16,17 0 0,1-17 46,-1-18 16,54 35-47,0 1-15,-54-19 31,107 54-16,-107-71 0,-17 17-31,18-17 0</inkml:trace>
  <inkml:trace contextRef="#ctx0" brushRef="#br0" timeOffset="-3564.46">28275 4568 0,'-18'0'47,"1"0"-16,-18 0 31,-36 0-30,18 0-1,18 0-16,17 0 1,-17 0 47,0 0-32,-18 0 0,17 0 0,36 18 1,-17 0-17,-1-18-15,18 17 16,0 1-1,-17-18 1,17 18 0,0-1-16,0 1 31,0 0 16,0-1-16,0 1-15,0-1 62,0 1-63,0 0 48,0-1-32,0 1 32,0 0 30,0-1-61,0 1-1,-18 0 0,0-18 16,1 0 0,-1 0 47,18-18-47,0 0-16,-18 18-31,1 0 31,17-17 0,-18 17 1,0 0-17,-17-18 1,17 18 15,1 0 63,-18 0-63,17 0-15,0 0 31,1 0-32,-1 0-15,0 0 47,1 18-16,-1-18-15,0 35 0,18-17-1,-17-1 16,17 1 1,-18-18-17,18 18 1,0-1 156,0 1-141,0-1 47,0 1 16,18-18-16,-18 18-47,0-1 1,0 1-1,17-18-16,-17 18 1,18-18 15,-18 17-15,18-17-16,-1 18 31,-17 0-15,0-1 15,18 1-31,-18-1 63,18-17-48,-18 18 1,0 0 46,-18-1-30,0-17 218,1 0-235,17-17 16,-18 17-15,0 0 31,1 0 609,-1 0-625,1 17 94,17 1-109,-18-18 0,18 18 15,0-1-31,-18 1 31,18 0-15,0-1 203,0 1-188,0-1 0,0 19 0,-17-36 16,-1 35-16,-35 0 1,35-17-1,18 0 110,0-1-110,0 1 0,0 0 0,36 17-15,-1-18 0,-35 1-1,18 0 1,-1-18-1,1 0 32,0 0-15,17 0-17,-18 17 1,1-17 15,0 18 0,-18 0 16,17-1-31,-17 1-1,0 0 1,0-1 0,0 1 15,0-1 0,0 1 32,0 0-48,-17-18 32,17 17-31,0 19-1,-18-19 1,18 1 0,0 0-1,0-1 17,-18-17 77,1 0-47,-18 0-30,17 0-1,0 0 0,1 0 0,-1 0 1,0 0-1,-17-17-15,17-1 46,18 0-46,-35 18-1,18 0 1,-1 0 0,0-17 15,1 17-16,-19 0 17,19-18-17,-1 18 48,18 18-1,0-1-30,0 1 14,0 0-14,0-1 15,0 18-1,0 1-14,0-19-32,0 1 31,0 0 0,18 17-15,-18-17-1,0-1-15</inkml:trace>
  <inkml:trace contextRef="#ctx0" brushRef="#br0" timeOffset="6959.69">32508 8431 0,'-17'0'31,"-1"18"79,-17 0-79,17-1-16,-17 36 17,17-35-32,1-1 15,-1 36 1,0-53-16,-17 53 16,18-35-1,-1 0-15,0-1 16,-17 36-1,17-53 1,-35 71 0,36-54-1,-54 36 1,71-17 0,-70 52-1,34-71 1,19 19 15,-36-19-15,35 1-1,18 0-15,-53 17 0,36 0 16,-54 0 0,36 1-16,17-1 15,-17-17 1,-36 52-1,18-35 1,36-17 0,-36 35 15,-35 18-15,17-54-1,18 18 1,18 18 15,0-35-31,-36 35 16,18-18-1,0 36 1,36-54 0,-19 1-1,19 17 1,-36-17-1,17 17 1,19 1-16,-18-19 16,17 1-1,0-1-15,1 1 16,-1 0 0,-17-1-16,17 19 15,-17-19 16,17 1-15,1 0 15,-1-1-31,0 1 16,-88 70 0,71-70-1,18-1 1,-1 1-1,18 0 1,-35-18 15,-1 35-15,36-18 0,-35 1-1,17 0 1,-17 17 15,0-17-15,17-18-1,1 17 17,-19 19-17,36-19 1,-53 19-1,18-1 1,0-18 0,17 19 15,1-36 0,-1 17-31,-17 1 31,-54 53 1,72-36-17,-18-18 1,17-17-16,18 18 16,-53 17-1,35-17 1,-17 0-1,17-18-15,-17 17 16,-18 36 0,36-53 15,-36 35-15,35 1 15,0-36-16,1 17 1,-1 1 15,0-18-15,18 18 0,-17-1-1,-1-17 1,1 18-1,17 0 1,-36-1 0,19-17 15,-1 18 0,-17 17-15,17-17 15,-35-1 0,36-17-15,-1 36 0</inkml:trace>
  <inkml:trace contextRef="#ctx0" brushRef="#br0" timeOffset="11797.63">24941 10619 0,'0'0'0,"-17"17"15,17 1 17,0 0-1,0-1 0,-18 1 0,18 17 1,-18 71-1,18-18 0,0-70-15,0-1-1,0 1 1,0 0 0,0-1 15,0 1 0,0 0-31,-17 87 47,17-69-31,0 17-1,-18 0 1,18-36 0,-17-17 77,17-35-15,0 0-46,-36-1-1,19 19 0,-1-19 0,0 36 1,1-17-1,17-1 63,17 53-1,19 1-77,52 70 0,-18-54 15,-34-34-15,-36 0 109,0-1-94,0-34 31,0-19-30,0 1-1,0 18-16,17-1 1,1-35 0,0 18-16,-1-1 15,1-34 1,-1 17 0,-17 35-1,0 1-15,18 17 31</inkml:trace>
  <inkml:trace contextRef="#ctx0" brushRef="#br0" timeOffset="16257.76">25841 10795 0,'0'0'0,"0"18"31,35-18 63,18 0-63,53-18 0,0-17 1,-18 35-1,-53 0 0,1-36 0,-19 36 1,36-17-17,-18 17 1,-17 0-1,0-35 48,-18 17-47,17 0 15,1 18 47,0 0-62,35-17-1,-36 17 1,1 0-16,-1 0 31,36 0-15,-53 17-1,53 19 1,-17-19 31,-1-17-47,-18 18 15,19-18 17,-19 17-17,19-17 1,-19 18 0,19-18 15,-19 0-16,36-53 173,71-17-157,-107 52 47,124-35-46,-105 35-17,34-17 1,-52 35-1,52 0 1,-17 0 15,-17 0-31,52 0 32,-71 0-17,19 18 1,-19 17-1,1-35-15,0 0 16,-1 35 0,1-35-1,-18 18 17,18 0 30,-18 35-31,17-53-31,-17 17 16,0 18 0,0-17-1,0 17 63,0-17-46,18 17-1,-1 1 0,19-19 0,-36 1-15,17-1 0,1 1-1,0 0-15,-1 17 16,1-35-1,-18 18 1,0-1 0,18 1-1,-18 0 1,17-18 15,1 0 32</inkml:trace>
  <inkml:trace contextRef="#ctx0" brushRef="#br0" timeOffset="18976.6">28187 11289 0,'0'18'94,"18"-18"-63,-1 0 0,1 0 0,17 0 1,18-36-1,-53 19 0,18-1-31,-1 0 31,19-17 16,-36 53 31,35-1-62,0 1 0,-35 0-1,18-18 16,-1 0 48,1 0-64,0 0 1,-1 0-1,19-18 17,-19 0-17,1 1-15,-18-1 16,18 18 0,-36 35 93,0 1-78,18-19-15,124 1 140,87 0-125,-193-18-31,0 17 16,-1-17 0,1 0-1,0 0 16,17 0 94,71 106-93,-53-88-1,-36-18 78,1 0-109,0 0 0,-1 0 16,18 0 0,-17 0-1,0 0 1,-1 0-1,1 0 1,0 0 62,-1 35-47,1-35-15,-18 18 15,18-1 63,-1-17-78,36 0 31,-35 0-16,-18 18 47,17-18-47,-17 17-15</inkml:trace>
  <inkml:trace contextRef="#ctx0" brushRef="#br0" timeOffset="24604.62">28399 11465 0,'17'0'156,"54"18"-141,35 0 17,-89-18-17,1 17 1,-18 1 31,0 17 93,53 0-108,-18-17-1,-17 0-15,-1-18-1,36 0 16,-17 0 1,-19 0-17,1 0-15,-1 0 16,36 0 0,-53 17 46,0 1-31,0 0 1,0-1-17,0 1 1,0-1-1,-17 1 17,-1-18-17,0 35 95,18-17-63,0 17-1,18-35-30,0 36 0,-1-36-1,1 0 95,0 17-110,17 1 15,-35 0 17,18-1-17,-18 1 1,0-1-1,0 1-15,0 0 63,0-1-47,0 1 30,0 0 64,-18-18-79,18 17 0,0 1 16,0 17-47,0 0 31,35 18 1,-17-35-17,0-18 1,-18 18 0,35-1 30,-35 1-14,0 0-1,0-1-31,0 1 31,-18-18 16,1 0-16,-1 0 47,18 17-46,-18-17-1,1 0 0,-1 0 0,0 18-15,1-18 15,-1 18 32,-17-1-32,17-17-15,0 36-1,1-19 1,-1-17 0,1 0-16,17 18 62,-18 0-15,-17-1-16,17 1 0,18 0 1,0-1-17,0 1 1,18-1 78,-1-17-79,1 18 1,0 0 0,-1-18-1,1 17 1,-18 19-1,17-19 1,1-17 0,-18 36 46,0-1-31,0-18 32,0 19-1,0-19-30,0 1-1,0 0 0,0-1 0,35 36 1,-35-35-17,18-1 1,0-17 62,-1 0-47,1 18 1,-18 0-1</inkml:trace>
  <inkml:trace contextRef="#ctx0" brushRef="#br0" timeOffset="29224.52">32191 9701 0,'-53'36'32,"0"17"-1,35-36-15,-52 54 30,-36 52 1,18 18-15,-18-35 14,71-71-30,17-17 15,-17 17-15,17-17-16,1 35 16,-19-18-1,-17 0 1,18 1-1,17-19-15,1 19 16,-18-1 0,-1 18-1,-17-35 1,36 34 0,-19-16-1,19-19 1,-1 19-1,1-1 1,-19-35 15,19 53-15,-36-18 0,0 18-1,18 18 1,-1-36-16,-34 35 15,17-34 1,35-1 0,0-17-1,-17 35 1,18-53 0,-36 52-1,-36 19 1,54-18-1,-18 0-15,-17 35 16,34-53-16,19-35 16,-54 71 15,18-1-15,18-17-1,17-53-15,-17 71 16,17-36-1,1-17 1,-18 17 0,-1 0-1,-17 18 1,0 0 0,36-35-1,-1-1-15,1 1 16,-1 17-1,-17 1 17,-1-19-17,19 1 17,-19 17-17,36-17-15,-17-1 31,-1 1-15,-17 0-16,35-1 16,-35 19-1,-18-1 1,17 0 0,-34 18-1,35-18 1,-36 18-1,53-35 1,1 0 15,-19-1 1,36 1-1,-35 17 16,18-17-16,-1-1-15,18 1-16,-18 0 15,18-1 1,-17-17 15,17 18 0,0-36 126,0 1-126,0-1-16,17 0 1,-17 1 0,0-1-1,18 1 1,-18-19 0,18 36-1,-1-53 1,1 18-1,-18 0 1,17 0 0,1-1-1,-18 19-15,18-1 16,-18-17 0,17 17-1,-17-17 1,36 17-1,-36-17 1,17 0 0,19-36-1,-36 36-15,0-1 32,17-34-1,1 52-16,-1-17 1,-17 17-16,0 1 31,0-1-15,0 0-16,18 1 16,0-1 15,-18-17-16,17 17 1,1-17 15,-18 17-31,0 1 47,-35 70 94,-36 0-110,54-36-31,-1-17 16,18 18-1,0-1 1,-18-17 15,1 0 32,-1 0-16,-17 36-16,17-19-31,0-17 31,54-35 32,-19 17-17,1 1-14,0-1-32,17-17 31,18-18 0,0 0 0,-18 0 1,-17 53 46,-18 35 16,0 18-48,0-35 126,17 0-140,1-1 30,-18 1-46,0 17 31,18-35-32,-18 18 1,0-1 31,17 1 0</inkml:trace>
  <inkml:trace contextRef="#ctx0" brushRef="#br0" timeOffset="37173.25">25788 12435 0,'-18'0'250,"-17"-17"-156,0 17-63,17-18-15,1-17 15,-1 17 0,18 1-15,-18-1 15,1 18 0,17-18-15,0-17 31,0 17-16,0 1 110,0-19-126,17 1 1,1 18 0,-18 34 140,0 18-125,18-35-15,-18 18 15,17 0-15,-17 17-1,18-17 1,-1-1-16,1-17 94,0 0-1,35-88-61,-36 70-32,1 18 15,-18-17-15,18-1 47,-18 1-31,17 17 31,19-18-32,-19 18 48,54 0-32,-1 0 0,-52 18-15,0-18-16,17 0 15,-18 17 1,-17 1 31,18-1-31,-18 1 62,18-18-47,-1 18 0,-17-1-15,0 1-1,18-18 17,-18 18-17,0-1 1,0 19 46,0-19-30,0 1-1,-18-1 47,1 1 0,-1 0 32,18-1-64,-18 1 1,1-18 94,-1 0-63,1 0-31,-19 0-16,19 0 0,-1 0 1,0 0-17,-17 18 1,17-18 15,1 0-15,-1 0 15,1 0-15,-54 17-1,53-17 1</inkml:trace>
  <inkml:trace contextRef="#ctx0" brushRef="#br0" timeOffset="43084.03">32226 6879 0,'0'0'0,"-53"18"47,18 17-31,17-35 0,-17 53-1,17-53 1,-52 88 15,-1-17 16,-123 87 0,159-140-47,-124 141 31,142-141-15,-19-1-1,-34 36 1,70-35 0,-88 52-1,-124 54 16,89-36-15,34-35 0,1 17-1,18-17 1,17-17 0,17-1-1,1-17-15,17 17 16,-87 35-1,87-34 1,-35-19 0,35 19-1,1-19 1,-142 124 15,71-70-15,35-36 15,35-17-31,-35 35 16,-17 0-1,-18 35 1,35-53 0,0 0-1,-88 71 1,105-88-1,-87 88 1,88-71 0,-71 35-1,71-34 1,-36 34 0,-35 36 15,0-35-16,71-36-15,17-35 16,-70 88 0,35-35-1,-88 53 1,18 0 0,87-71-1,-52 18 1,35 0-1,18-35-15,17 17 16,-70 18 0,35-18-1,18 18 1,0-35 0,17-1-16,-141 107 15,71-54 1,0 18 15,53-70-15,-1 17-1,19-17-15,-19 17 16,-34 18 0,-18 18-1,52-18 1,19-36-16,-1 1 15,-17 0 1,17 17-16,18-18 16,-35 1-1,0 17 1,-1-17 0,1 35-16,0 0 15,-36 0 1,18 0-1,18-18-15,-18 36 32,36-54-17,-1 18 1,0-17-16,1 17 16,-1-35-1,18 18-15,-18 0 16,-17 17-1,35-17-15,-18-1 16,-34 18 0,-1 36-1,0-18 1,17-18 15,1 18 0,18-18-15,-19-35 0,36 36-1,-35-19 1,17 1 0,-17 17-1,-18 18 1,18-18-1,35-17-15,-35 35 16,-1-53 0,19 35-1,-19 1 1,19-36-16,17 35 31,-18-35-15,-17 17 15,35 1-15,-18-18-1,1 18 17,17-1-17,-18-17 1,0 18-1,1-18 64,-36 88-33,35-88-14,18 18-32,-18-18 15,18 17 63,-35 1-46,35-36 327,0 1-343,0-1 31,0-35-1,0 18-14,0 17-17,0-17 1,0 17-16,0 1 16,-17-1-1,17 1 1,0-19-1,-18-17 17,18 36-17,-18-19-15,1-34 16,-1-36 0,0 53-1,1-17 1,17 34-1,0 19 1,0-1-16,-18 18 16,18-18-1,0 1-15,0-1 16,-18-52 0,1 17-1,17 17 1,-18 1-1,0 0-15,18 0 16,-35-1 15,35 19-15,0-1 0,0-17-1,-17-1 1,17-17-1,0 36-15,-18-1 16,18 1-16,0-1 16,0 0 15,-35 18 78,-1 88-77,19-70-17,17 0-15,-18-1 16,18 1-16,0 17 94,-18-35-79,18-17 110,0-1-94,18 0-31,17-35 32,1-17-1,-19-1 0,1 36 0,0 17 1,-1 18 61,1 0-30,-1 0-47,19 36-1,17-1 32,-36-17-47,1-18 16,0 0-1,-18 17-15</inkml:trace>
  <inkml:trace contextRef="#ctx0" brushRef="#br0" timeOffset="69124.35">25488 13864 0,'-17'18'31,"17"35"1,-18 17-1,106 36 0,-70-71-31,52 89 31,-70-89-15,36 0 0,-1 18-1,-18-17 1,36 69-1,-35-52 1,17 36 0,-17-54-16,17 53 15,-17-35-15,17-18 16,18 36 0,-53-36 15,35 36 0,1-36-31,-1 35 16,-17-52-1,-1-18 17,1 0 30,105 35-31,-52-17-31,141 35 32,-54-18-1,-140-35-31,0 0 31,17 0 32,247 0-32,-194 0-31,230 35 31,-36-17 0,-106 0 1,124-18-17,-212 0 1,142 0 15,70 0 0,-248 0-15,1 0-16,53 0 16,-35 0-1,35 0 1,193 0-1,-140 0 1,0 0 0,-18 0-1,-17 0 1,-89 0-16,18 0 16,0 0-1,0 0 1,17-18-1,-52 18-15,17 0 32,18 0-17,0 0 1,53-18 0,52 18-1,-87 0 1,-18-17-1,0 17-15,-35 0 16,123 0 0,-88 0-16,-1 0 15,1 0 1,53 0 0,212-53 15,-301 53 16,1 0-32,17 0-15,-17 0 16,52-18 0,-70 1-1,18-1 16,-18 0-15,0 1-16,0-1 16,-35-35-1,-18 0 1,0 0 0,-53-88-1,18 0 16,-124-159-15,177 230 15,35 34-31</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4-05-07T14:29:48.921"/>
    </inkml:context>
    <inkml:brush xml:id="br0">
      <inkml:brushProperty name="width" value="0.05292" units="cm"/>
      <inkml:brushProperty name="height" value="0.05292" units="cm"/>
      <inkml:brushProperty name="color" value="#FF0000"/>
    </inkml:brush>
  </inkml:definitions>
  <inkml:trace contextRef="#ctx0" brushRef="#br0">9349 4392 0,'0'0'0,"0"-18"0,0 1 62,17-18-15,1-18-16,0 17 1,17-34-1,-35 52 0,0 0 0,17 1 1,1-18-17,-18 17-15,0 0 16,18-17 0,-18 17-16,0 1 15,0-1-15,0-35 31,17 36 1,-17-19-1,0 19 0,36-54 0,-19 53 1,-17-17-17,0 18 17,18-36-17,-18 35 1,0 0-1,0 1-15,0-1 16,18-17 0,-18 17-1,17-17 1,-17 17 0,0-17 15,18-36 0,-18 1-15,0 52-1,0-17 1,0 17 0,17-17 46,19-18-31,-19 53-31,-17-35 32,18 35 46,-18 17-31,0 1-16,0 0-16,0 17 1,-18 0 15,18-17-15,-17 0 0,17 34 46,0-16-31,0-19-15,0 19 0,0-1-1,0-17-15,17 34 31,1-34-15,0-18 15,-18 18-15,17-18 78,19-53-63,-19 18-31,1 35 16,-18-18-1,17-17 1,1 17 15,0 0-15,-1 1 15,-17-1 16,18 0-32,0 1 17,-18 34 46,17 72-47,1-72-31,-18 19 16,53 16 15,-35-16-31,-1-1 31,1-17 0,-1-1-31,19 19 32,-1-19-17,-17 1 1,-1 0 0,1-1-1,0-17-15,-18 18 16,17-18 15,1 0 0,-1 0 1,36-53 30,-35 18-31,-18-1-15,0 1 46,0 17-46,0 1 0,0-1-1,0-17 1,0 0 15,0-1 0,18 36-31,-18-17 16,17-1-16,1 0 31,-18 36 47,0 17-62,0 1 0,0-1-1,0 0 1,0-17-16,0 17 16,0-17-1,18 35-15,-18-36 16,17 1-1,-17 0 1,0-1 0,35 36-1,-35-18 1,0 1 0,0-19-16,18 19 31,0 52-16,-1-71 1,1 1 0,-18 0-16,0-1 15,35 19 1,-17-19 15,17 36-15,-17-53-1,0 18-15,17 35 32,0-36-17,-17 19 17,-1-19-17,1 1 1,0 35-1,-18-36-15,0 36 16,17-35 0,-17 0-16,0 17 31,0-17-15,0 34 30,0-34-14,0 0-17,0-1 1,-17 1 0,-1 0 15,0-1 0,18 1 0,-17 0-15,-1-18 0,0 0-16,18 52 15,-17-52 16,-18 53 1,35-35-32,-18-18 31,18 18-15,0 17 15,0-17 16,0 17-32,0-17-15,0-1 47,0 36-31,0-35-1,18-18 17,-1 35-17,1-35 1,-18 18-16,17 17 16,36 35-1,-35-52-15,0 17 16,-1 1-1,19 17 1,-36-36 0,17 1-1,-17-1 1,0 1 15,18 0 0,-18-1-15,17 1 0,1-18 15,0 0 0,-1 0 0,19-18-15,-19 1 0,19-19-1,-19 19 1,-17-1 0,0 1-1,18 17 79,17 17 0,-17 36-63,-18-35-15,53-1-1,-53 19 1,17-36-1,19 17 1,-36 1 0,35 17-1,0 18 1,18 0 0,0 18-1,-18-18 1,-35-36-1,18 1-15,-18-1 16,0 19 0,0-19-1,18 19 1,-18-19 0,17 36 15,-17-35-31,18-1 15,-1 36 1,1-35 0,-18 35-1,18-18 1,-18 18 0,0-35-1,0 17 1,0-17-1,0 17 1,0-17 0,0-1-1,0 1 1,0 17 0,0-17 15,0 17-31,0 0 31,-18 1-31,18-1 31,0 0-15,-18 18 0,18-18-1,-17 1 1,17-19-16,0 19 15,-18 17 1,18-18 0,-17 0-1,-1-17-15,18-1 16,-18 19 0,1-1-1,-1 0 1,-17 0-1,17 1 17,-17 52-1,17-70-31,1-1 16,-1 18-16,0-17 15,1 35 1,17-35-1,-18 17 1,0-35 0,1 35-1,17-17 1,-18-18 0,0 18-1,18-1-15,-53 54 31,-52 70 1,87-106-17,-35 36 1,0 34 15,36-52-15,-1-17-1,-17 17 1,35-36 0,-53 89-1,35-88-15,18 35 32,-18-18-17,18-17 1,-35 87 15,35-87-31,-17 35 31,-1-18-15,18-17 0,0-1-1,0 19 1,-18-1-1,1 36 1,17-54 0,-53 71-1,35-52 1,0 17 0,18-36-1,-35 1 1,35 0 31,-18-1-32,1 1 17,-36 35-17,35-18 1,1 0-1,-1-17 1,-17 35 0,17-53-1,0 70 1,18-52 0,0 0-1,0-1 1,0 1 15,0 0 63,0-1-63,18 19-15,0-19-1,-18 1-15,0 35 16,0-36 0,17 19-16,-17-19 15,0 19 1,0-19-1,0 1 17,0-1-1,0 1-31,-35 0 31,17 17-15,18-17-16,-17-1 15,-18 1 1,17 52 0,-17-52-1,-1 17 1,36-17 0,0 0-16,-17-1 15,-19 19 1,19 17-1,17-18 1,0-18 0,0 1-16,0 35 15,17-35 17,1-1-17,0-17 1,-18 18-1,17-18 1,-17 18 15,0-1-15,0 1-16,0-1 16,0 36-1,-17-35 1,17 35-1,-18-53-15,0 35 16,1 0 15,-1 18-15,1-35 0,17 0-16,-18-1 15,0 19 1,18-19-1,0 19 1,0-19 0,-17 54-1,-1-54 1,18 1 0,0 17 15,0 1-16,0-1 1,18-18 0,-18 19-1,17-19-15,1 1 32,0 17-17,-1-17 1,-17 0-1,35 17 1,-35 0 0,18-17-1,-18-1 1,18 54 0,-18-53-16,0 17 15,0 18 1,0-36-1,0 19-15,-18-1 16,0-17 0,1-1-1,17 1-15,0 0 32,-18-18 30,1 52-31,-1-16-31,0-1 0,1 0 16,-1-17 0,0 17-1,18-17 1,0-1 46,18 19-46,-18-19 0,0 1-1,18 17 1,-18 18-1,0-17 1,0-19 0,0 18-1,0 1 1,-36-1 0,36-17-16,-35 35 31,17-36-16,1 1-15,-1-1 16,0 19 0,1-36-1,-1 35 17,1-17-17,-1-1 1,0 19-1,18-19 1,-17-17-16,17 18 16,0 35-1,0-36 1,17 54 0,1-71-16,17 35 15,-17-17 1,-18 17 93,0 71-78,-18-53 1,18 0-17,0-36 1,0 36 0,0-35-1,0 35 1,0-35-1,18 17-15,-1 0 16,1 0 0,0-35-1,-18 36 17,53-1-17,-53-17 1,17 17-1,-17-17 1,36 17 0,-36-18-1,0 1 1,17 17 0,-17 18-1,0 0 1,0 18-1,0-36-15,0 0 16,0 18 0,-17-18-1,-1 36 17,0-53-32,18 17 46,0-17-30,0-1 15,0 1-15,0 35 0,18-53-1,0 35-15,-18 18 16,17-35-1,-17-1 1,18 1 0,-18 0-1,18-1 1,-18 1 31,0 52-32,0-34 1,0 52 0,0-53-1,0 18 1,0-35-16,0-1 16,0 1 15,0 0 94,17-18-110,-17 17 1,35-17 0,1 36-1,-19-36 1,19 35 0,-1 0-1,-17-17 1,-1-1-1,1 1 1,-1 17 0,1 1-1,0-19 1,-1 1 0,1-1-16,-18 1 31,0 0 16,18-18-32,-1 0 1,-17 17 0,0 1-16,0 0 31,36-1-16,-36 1 1,0 17 0,17-17-1,-17 17 1,18-35 0,-18 18-16,17 17 31,-17-17-16,0 17 1,0-17-16,0-1 16,0 1-1,0 17 1,0 0 0,0-17-1,0 0-15,0-1 16,0 19-1,0 17 1,0-36 0,-35 36-1,18-18 1,17-17 0,-18 17 15,-17 18 0,35-35-31,-18-1 16,-17 19-1,17-19 1,18 1 0,-18 17-1,-17-17 1,35 0-1,-17 17 1,17-17-16,-18-1 31,18 1 16,0 17-16,35 53 1,-17-88-17,17 53 1,0-35 0,-35-1-1,18 1 1,0-18-1,-18 18 1,17-18 15,-17 17 1,18 1-1,-18 0-16,18-1-15,-18 19 32,35-19-17,-35 18 1,17-17 0,1 35-1,0-35 1,-1 17-1,-17-17 1,0 17 0,18 0-1,-18-17-15,18 35 32,-1-18-17,-17-17-15,0 35 31,18-1 16,-18-34-15,0 35-1,18-35 0,-18-1-15,0 1-1,0 0 1,0 34 0,0 72 15,0-89-31,0 18 31,0 18-15,0-54-1,0 19-15,0-19 16,0 19 0,0-19-1,0 1 63,0-1-62</inkml:trace>
  <inkml:trace contextRef="#ctx0" brushRef="#br0" timeOffset="15648">8237 4639 0,'0'-18'63,"0"-35"-32,18 36-31,-18-18 31,18-1 0,-18 19 1,0-1-17,17-17 16,-17 17-15,0 0-16,0 1 16,0-18-1,0-1 17,0 19-17,0-1 1,0-17-1,0 17 1,0-17 0,0-18-1,0 18 1,0-36 0,0 18-1,0 35 1,0-17-1,18 18 1,0 17 0,-18 17 93,0 18-78,0 1-15,0-19 0,-18 36-1,18-35 1,-18 0-1,18-1 1,0 1 0,0 17-1,0-17 1,0-1 0,0 1-1,18-36 95,52-52-79,-17 17 0,-53 35-15,18 18-16,0-17 15,-18-1 1,17 0 0,1 1-1,35-19 1,0-16 15,35-37 0,-53 54-15,-35 17-16,36 1 31,-19 34 47,18 89-46,-35-88-32,18-18 15,0 35 1,35 18-1,-18 0 17,-17 35-1,-1-35-15,1-18-1,35 18 1,-36-17-1,1-1 1,17-17 0,-17-1-1,0-17 1,-1 0 62,1 35-47,-1 107 1,1-72-17,0-52-15,-18 35 31,0-36-15,0 1 0,0 17-1,0-17 1,0-1 0,17 36-1,19-35 1,-19 0-1,1-1 1,17-17 0,-17 0-1,17 0 1,-17 0-16,-1 0 31,1 0-15,0 0 15,17 18-15,18 0-1,35 35 1,-70-36 0,17 36-1,-17-18 1,-1 18 15,-17-35-31,18 17 16,-18-17-16,0 17 31,0 0-15,0 18 15,0-17-16,0-1-15,53 0 16,53 36 15,-53-36-15,-18 0 0,0-17-1,0 17-15,1 18 16,-19-18-1,1 36 1,0 17 15,-1-35-15,1-35 0,0 17-1,-18 0 1,0-17-16,0 17 15,17 0 1,-17 1 0,18-36-1,-18 17-15,0 1 16,0 17 0,0-17-1,0 0 1,17-18-1,-17 17-15,0 1 16,0-1 15,0 1 16,18 35-31,-18-35-16,18 17 31,-18-17-15,17-18-1,-17 17 1,18 1-16,-18-1 16,0 36 15,18-17-16,-18-19 1,17 19 0,1-19 77,-18 18-77,0-17 0,0 0 31,0-1-1,0 1 1,18 17-31,-18-17 15,0 0 0,0-1 1,0 1-17,0 0 17,0-1-17,0 1 1,0 17-1,17-17 1,-17-1 15,0 1 16,0 0-31,0-1-1,0 19 1,0-19 0,0 1-1,0-1 1,0 1 0,18-18 93,-18 35-78,0 1 0,17-36-15,-17 17-16,18 19 47,-18-19 0,0 18-16,0-17 0,18 0-31,-18-1 32,0 1 61,0 53-61</inkml:trace>
  <inkml:trace contextRef="#ctx0" brushRef="#br0" timeOffset="17089.21">10407 7408 0,'0'0'0,"-18"0"16,1 0 15,17-17 32,17 17 233,1 0-217,0 0-48,-1 0 16,1 0-32,-1 0 1,1 0 15,-18-18-15,18 18 15,-1 0 16,1 0-16</inkml:trace>
  <inkml:trace contextRef="#ctx0" brushRef="#br0" timeOffset="32367.86">10513 7391 0,'0'17'157,"-18"19"-126,18-19 0,-18 19 16,1-1-16,-1 0 0,18-17 1,0 35-1,0-18 0,-17-17-15,-1-1 46,18 1-46,0 17 0,-18-17-1,18 17-15,0 0 31,0-17-15,0 17 0,0-17 31,0-1-32,0 1 32,0 0-16,0-1-15,0 1-16,0 0 16,0-1-1,0 36 1,0-17-1,0-19 1,0 1 15,-17-18-15,17 17 0,-18 19-1,0-36 16,18 17 1,-17 1-32,17 0 78,-18 17-47,18-17-31,0-1 31,0 1 1,0-1-1,0 19 0,0-1 0,0 0-15,0 18 0,0-18-1,0-17 16,0 0 1,0-1 30,0 1-15,-18 0-16,1-1-31,-1 1 16,18 0 15,-17-1-15,17 1-1,-18 0 1,0-1 15,18 1-15,-17-1 0,17 1 62,-18 0-47,0-1-15,1 1-1,17 17 1,-18-17-1,0-18 1,1 0 734,17 35-719,0 0 1,-18-35-1,18 18 63,-17 0-63,17-1 0,-18-17 0,18 18 16,-18 17-16,18-17 1,-35 17-1,35-17-15,-18-1-1,18 1 126,-17 0-110,17-1 0,0 1 1,0 0-32,0-1 62,17 1-31,1-18 1,-18 18-1,0 17 16,18 0 140,-18-17-156,0-1 94,17 1 32,1 0-126,-18-1 16,0 1 0,0 0 31,0-1 0,0 1-62,0 0 46,0-1-15,0 18-16,0-17 0,-18-18 1,18 18-32,0-1 31,-17 1 0,-1 0-15,18-1-1,-18 1 1,1 0 0,17-1-1,0 1 1,-18-1 62,0 1-47,18 0-31,-17-1 32,17 1-17,-18 0 1,18-1 78,-18 19-63,18-19-16,0 1 1,-17-18 0,17 18 93,0 17-78,0-18-15,17 1 359,-17 0-344,18-18-31,-18 17 47,0 1 94,18-18-110,-18 18 16,17-18-16,-17 17 16,0 1-31,0 17 109,0 0-94,0 1 47,0-19-47,0 1-31,0 0 16,0 52-1,0-52-15,0 17 16,0 18 15,-17-35 94,-1 35-93,-17-18-1,17-17 0,1-1 16,-1 18-16,18-17-15,0 0 109,0-1-94,0 19-15,0-19-1,0 19 17,0-1-1,0-18 0,0 1 0,0 0 16,0-1 63,18 1-79,-1 0 0,-17-1-15,18-17-1,-18 18 1,17 0 15,-17 17 0,0-18-15,0 1 0,18 17-1,0 1 1,-18-19 31,17 1 15,-17 17-30,0-17-17,0 0 1,0 17-1,0 0 32,0 0-15,0-17 14,-17 0-14,-1-1 15,0-17 31,1 36-47,-1-36-31,18 17 31,-17 1 0,-1 17 110,18-17-94,0-1 0,0 1 0,0 0 0,0-1 31,0 1-31,0 0 46,0-1-30,0 1-32,0-1 0,0 1 1,0 0-17,18-1 1,-18 1 15,17 17-15,-17-17-1,0 0 17,18-18 14,-18 17 33,0 1-17,0 0-31,0-1 1,-18 36-1,1-35 0,17-1 0,-18 19 63,0-19-63,1-17-31,-1 53 32,0-35-1,1 17 0,-1-17-15,18 17 31,-35 18-32,17-18 32,1 0 16,-1-17-32,0 0-16,1-1 32,17 1-15,-53 0-1,53-1 16,-18-17 0,0 18-32,18 0 1,-17-18-1,-1 17 1,18 1 47,-17-18-48,17 18 1,-18-18 78,18 17-79,0 1 16,-18-18 48,1-53-48,17 18 0,-18 17 0,0 18 141,1 18-141,17 17 1,0-17-32,-18-1 15,18 1 1,-18 17 0,18-17-1,-17-1 1,17 1 15,0 0-15,0-1 46,0 19-31,0-19-31,0 1 32,0-1 30,0 19-31,17-36-15,1 53 15,-18-36-15,35 1 0,-35 0-1,18-1 16,0 1 1,-1-18-17,-17 17 1,36 1 46,-36 0-30,17-18-1,1 17-15,-1 1-1,1 0 1,0-1 15,17 1 0,-35 17-15,18-35 0,-1 18-1,1 0 1,0-1-16,-18 1 15,0-1 17,17 19-17,1-1 17,-1 0-17,-17-17 32,0 0-31,0 17 15,0 0-15,0-17-1,-17 52 1,-1-17 15,1-35-15,-1 17-1,18-17 1,0-1 15,-18 1-15,18 0-1,0-1 1,0 19 15,18-1-15,0-17 15,-18-1-15,0 1 31,17-18-16,1 0 16,-18 17-32,17 1 1,-17 0 15,18 35 1,-18-36-17,18 1-15,-1 17 16,-17 0-1,18-17 1,-18 0 0,0-1-16,0 1 15,0 0 1,0-1 15,0 1 0,0 17 1,0-17-17,0 35 17,0-36-17,0 1 48,0 0-32,0-1-31,0 1 16,18 53-1,-1-54 1,-17 1-1,18-1-15,-18 1 16,18 0 0,-1 35 15,1-36-15,-1 19-1,1-1 1,17 35-1,1-52 1,-36 0 0,17-1 156,1 1-110,0-18-46,-1 0-1,-17 18 1,18-1 0,-18 1-16,18-18 15,-1 17 1,1-17-1,-18 18 17,17-18 15,1 18-32,-18-1-15,18-17 16,-18 18-1,17 0 32,-17-1-31,18 1 0,-18 0-1,0 17 1,0-17-1,0 17 48,0-18-32,0 1-31,0 17 31,0-17-15,0 0 15,0 17-15,0-17 0,0 17-1,0-18 1,0 1-16,0 17 31,-18 1 0,18-1-15,0-17 0,-17 17 15,-1-18-16,0 1 17,18 0-1,-17 17-15,-1-17 30,18-1-14,0 1-32,-17-18 15,17 18 1,-18-1 15,18 19-15,0-19 46,0 36-46,0-35 0,0 35-1,0-36-15,0 71 16,0 1-1,0-19 1,18-17 0,-18-18-1,17-35 188,1 18-171,-1 0-1,-17-1-15,18-17-1,17 18 16,-35 17-15,18-17 0,0-18 15,-1 0-15,-17 18-1,18-1 1,-18 1-16,0-1 15,35 1 1,-17 17 15,-18 1-15,17-36 31,-17 35-32,18-35 1,-18 18 0,18-18-16,-18 35 15,17-35 1,-17 53 0,0-36-1,18 19 1,-18-1-1,35 230 1,18-19 0,-35 1 15,-18-176 0,17-71-15</inkml:trace>
  <inkml:trace contextRef="#ctx0" brushRef="#br0" timeOffset="175283.45">16739 3016 0,'18'0'140,"52"0"-108,-34 18-17,17 0 16,-18-1 1,-17-17 61,-1 18-61,36-1-17,-35-17 1,17 0 0,0 0-1,-17 0-15</inkml:trace>
  <inkml:trace contextRef="#ctx0" brushRef="#br0" timeOffset="175466.31">17251 3104 0,'35'0'16,"-70"0"-16,105 0 15,-52 0 1,35 0 15,-35 0-31,-1 0 31,18 0-15,1 0 0,-19 0-16</inkml:trace>
  <inkml:trace contextRef="#ctx0" brushRef="#br0" timeOffset="177606.93">18027 3104 0,'0'18'515,"0"0"-483,18-18-1,-1 0 63,-17 17-63,18-17 0,-1 0-31,1 0 63,-18 18-32,88 0 16,-17-1-16,-36 1 0,-17-18-15,35 0 0,17 35-1,36-17 1,-53-1-1,53 1 1,-18 17 0,-70-35-16,17 0 15,0 0 17,-17 18 30,0-18-31,17 53-15,-35-18 15,0-17-15,0-1 46,0 19-46,0-19 0,0 19 15,-18-19-16,18 1 17,-17 35-17,17-35 17,0-1-1,-18 18-16</inkml:trace>
  <inkml:trace contextRef="#ctx0" brushRef="#br0" timeOffset="179149.94">19121 3916 0,'0'17'15,"0"1"17,17-18-17,-17 18-15,18-1 235,35 1-204,-36-18-31,19 0 15,-19 18 1,-17-1 47,36-17-17,-1 0-30,-18 18-16,1-18 16,17 0-1,-17 0 1,35 0 0,0 18-1,17-18 1,-34 0 15,17 0-15,-36 0-16,36 0 15,-35 0 1,17 0 0,-17 0 46,52 0-31,-17 0-15,-35 0 0,-1-18-16,1 18 15,0-18 1,-1 18-16,1 0 31,17-17 0,-35-1-31,71 18 16,-36-18 62,0 1-31,-35-1-31,18 18 30,0 0-14,-1 0-17,1 0 17</inkml:trace>
  <inkml:trace contextRef="#ctx0" brushRef="#br0" timeOffset="180378.12">20690 3916 0,'18'-18'16,"0"18"0,17-17-1,-17 17-15,17-18 16,0 0-1,0 1 1,1-1 0,-1 18-1,0-18 1,1 18 0,16-35-1,-16 17 1,17 1 15,-18 17-15,0-18-1,0 18-15,18-35 32,0 17-17,-35 18 1,0-17 31,35-1-32,-18 0 1,18 18 0,-36-17-16,19 17 15,-19 0 1,1 0-1,52-18 17,-52 18-32,0 0 15,70-18 1,-53 18-16,53-17 16,1-1-1,-36 0 1,-18 18-1,-18 0 17,36 0-17,-17 0 1,69 0 0,-52 0-1,-17 0 1,-1 0-1,53 0 1,-35 0 0,18 0-1,-18 0 1,17 0 0,-35 0-1,1 0-15,52 0 16,-35 0-1,35 0 1,-70 0 0,-1 0-1,18 0 1,-17 0 0</inkml:trace>
  <inkml:trace contextRef="#ctx0" brushRef="#br0" timeOffset="181011.5">23654 3528 0,'17'0'79,"195"17"-33,-71 1 1,-70-18-15,-18 0 14,52 0-30,-52 0 15,53 0-15,-88 0-16,52 0 16,89 0-16</inkml:trace>
  <inkml:trace contextRef="#ctx0" brushRef="#br0" timeOffset="182297.25">18662 2981 0,'18'0'141,"-1"0"-110,1 0-31,17 0 16,-17 0-1,-1 0 17,54 35-17,-18-35 1,35 0-1,-70 0 1,-1 18 0,1 0 15,-18-1-15,18 1-1,-1-18 1,1 17 15,-18 1 0,35 17 1,-17-35-17,-1 18 1</inkml:trace>
  <inkml:trace contextRef="#ctx0" brushRef="#br0" timeOffset="183225">19367 3298 0,'36'18'62,"-19"0"-46,19-1 15,-1-17-15,0 0 15,18 36 0,0-19-15,-18-17 0,18 18 15,18 0-16,-54-18 17,1 0-17,0 0 17,-1 0 14,1 0-30,0 0 0,-1 0 15,19-18-15,-19 18-1,-17-18 1,18 1-1,35 17 1,0-18 0</inkml:trace>
  <inkml:trace contextRef="#ctx0" brushRef="#br0" timeOffset="184247.31">20690 3281 0,'0'0'15,"18"0"17,88-35-1,-53-1 0,123 1 0,1-18 1,-142 53-1,-18 0 94,230-35-94,-17 17-15,-36-17-1,-124 35-15,1 0 16,70-18 0,-123 18-1</inkml:trace>
  <inkml:trace contextRef="#ctx0" brushRef="#br0" timeOffset="185142.2">22913 2981 0,'18'0'78,"-1"0"-63,177 0 17,-106 0-17,-70 0 48,0 0-32,17 0-31,-35 18 16,106-18-1,35 17 1,-71-17-16,-34 0 16,34 0-1,-52 0 1,17 0-1,18 0 1,71 0 0,-19 0-1,-34 0 1,0 0 15,-19 0-15,1 0-16,-35 0 0,17 0 15,18 0 1,-18 0 0,-17 0-16,17 0 15,54 0 1,16 0 0,-34 0-1</inkml:trace>
  <inkml:trace contextRef="#ctx0" brushRef="#br0" timeOffset="186574.35">19791 2805 0,'0'0'0,"17"0"141,54 35-110,-18-18 0,-35-17-15,70 0 31,-53 0-16,-17 0-31,-1 0 0,19 0 31,-1 0-15,53 0 0,-35 0-1,-35 0 1,-1 0-16,36 0 78,35 0-47,-52 0-15,140-35 0,-88 18-1,-52 17 1,-1-18 15</inkml:trace>
  <inkml:trace contextRef="#ctx0" brushRef="#br0" timeOffset="186775.79">21414 2646 0,'0'0'0</inkml:trace>
  <inkml:trace contextRef="#ctx0" brushRef="#br0" timeOffset="188236.61">21608 2575 0,'0'0'0,"247"-17"62,-177 17-46,54-18 15,-89 18 1,53 0 30,-17-18-46,140 1-1,-52 17 1,35-18 15,-159 0-15,-17 18 31,17 0-16,18 0-15,53 0-1,-18 0 1,71 0-1,-141 0 1,70 0 0,-71 0-1,54 0 1,-18 0 0,0 0-16,-18 0 15,0 0 1,-17 0 15,0 18 0,-1-18 1,1 18-17,0-18 1,123 17-1,17-17 1,-16 0 0,-37 0-1,-52 0 1,-17 0 0,52 0 15,53 0 0,-71 0-31,36 0 0,53 0 31,-141 0-15,17 0 0,-17 0-16,34 0 31,54-35-16,35 35 1,-35 0 0,71-18-1,-142 18 1</inkml:trace>
  <inkml:trace contextRef="#ctx0" brushRef="#br0" timeOffset="203674.45">16863 4762 0,'17'0'0,"-34"0"0,52 0 31,-17 0 47,70 36-47,-35-36-31,53 17 16,-71 19-1,0-36-15,-17 0 16,-1 0-16,1 0 16,70 0 31,-35 0-32,0 17-15,0-17 16,35 0-1,-52 0 1,16 0 0,1 0-1,36 18 1,87 17 15,-106-35-15,1 36 15,0-1-15,-54 0-1,36 0 1,0-17 0,-18 17-1,-17-17-15,0 0 16,17-1-1,0 1-15,18 17 32,18-17-17,-18-18-15,52 70 16,1-52 0,-18 0 15,36 17-31,-71-18 15,53 1 1,-36 0 0,1-18-1,-18 17-15,-18-17 16,18 0 0,-18 0-16,18 0 15,18 0 1,-1 0-1,-35 0 1,71 0 0,-18 0-1,-17-17 1,53 17 15,-54 0-31,-35-18 16,230-17-1,-195 35-15,1-18 16,70-17 0,-106 17-1,-17 18 1,0 0-16,70-17 31,53-1-15,0 0-1,124 1 1,-107-19 0,1 36-1,0-17 1,106-36 15,-124 53-31,-18-18 16,-52 18 15,70 0-15,-35 0-16,35 0 15,88 0 1,0 0 0,-35 0-1,-194-17 16</inkml:trace>
  <inkml:trace contextRef="#ctx0" brushRef="#br0" timeOffset="205694.9">17727 4657 0,'18'0'47,"52"0"-16,1 0-16,123 35 1,35-17 15,-17-1 1,-195-17-17,1 0 1,0 0-16,-1 0 15,1 18 32,105 17-15,-52-35-17,35 35 16,70 1-15,-88-19-16,18 1 16,35 0-1,1 17 1,-19-35 15,-88 18-31,53-18 31,-35 0-31,71 0 32,52 0-17,-123 0 1,106 0 0,-106 0-1,-18 0 1,-17 0-16,-1 0 15,89 0 1,0-18 0,-18 0-1,18 1 1,70-19 15,-87 19-15,-36-1-1,-18 18-15,106-18 32,53-35-17,-88 36 1,-71-1 0,0 18-16,1 0 15,17-17 1,52 17-1,89 0 1,-123 0-16,-18 0 16,159-18-1,-142 18-15,107 0 32,-54 0-17,-88 0 1,-17 0-16,88 0 31,-53 0-31,52 0 16,-16 0-16,87 18 15,-105-18-15,176 0 16,-53 0 0,-53 0-16,141 0 15,-53 0 1,-123 0-16,-53 0 31</inkml:trace>
  <inkml:trace contextRef="#ctx0" brushRef="#br0" timeOffset="208170.53">16298 5274 0,'18'0'15,"176"0"17,35-35-17,406-36 17,-529 54-32,-35 17 15,-18 0 16,0 0 32,141 0-32,52 35 0,-51 18 1,-195-36-32,0 1 31,17-18 0,-17 35-15,18-17-1,35 0 1,-53-1-16,35 1 16,53 17-1,0 0 1,36 1 0,-1-19-1,-34 1 1,16 0-1,54-1 1,-53-17 0,-18 18 15,-35-18-31,71 0 16,-19 0-1,1 0 1,-53 0-1,-18 0-15,18 0 16,18 0 0,35 0-1,-53 0 1,0 0-16,52 0 16,1 0-1,18 0 16,-36-18-31,0 18 16,-17-17 15,-36 17-15,53-18 0,-53 18-16,89-35 15,-18 35 1,-36-18-1,-17 18 1,88-35 0,-88 17 46,229-35-31,-176 36-15,88-1 0,-141 18 15,0 0-31,18 0 31,34-18-15,-52 1-1,88 17 1,18-18 0,-71 0-16,-70 18 15,88-17 1,-88 17-16,52-18 31,-35 18-15,-17 0-1,0 0 1,17 0 0,35 0 15,-34 0-31,34 18 16,-52-18-1,0 0 1</inkml:trace>
  <inkml:trace contextRef="#ctx0" brushRef="#br0" timeOffset="211952.49">16192 6138 0,'0'0'0,"36"0"16,-1 0 0,-17 0-1,176 0 32,370 0-16,-193 0 16,-354 0-47,36 0 47,0 18-31,18-18-1,87 35 1,-105 1 15,0-1-15,18 0-1,-36-17 1,-17-1 0,35 19-1,-1-19 1,-16 1 0,-19-18-16,19 18 15,105 17 1,-35 0-1,-53-17 1,-18-1-16,18 1 16,105 17 15,-34 1-31,-53-19 16,34 1 15,1-18-16,-35 17-15,17-17 16,0 18 0,-17-18-1,-18 0 1,-18 0-16,-17 0 16,34 0-1,54 0 1,18 0-1,-71 0-15,105 0 16,72 0 15,17 0-15,-71 0 15,-17 0-15,0 0-1,-1 0 1,-87 0-16</inkml:trace>
  <inkml:trace contextRef="#ctx0" brushRef="#br0" timeOffset="213582.36">18591 6332 0,'18'0'110,"88"0"-79,0 18 0,0 17 0,-36-35-15,124 18 31,-88-18 0,-106 18-32,18-18 1,-1 0 0,1 0-1,17 0 1,0 17-16,71-17 16,0 0-1,18 0 16,-72 0-15,1 0 0,36 0-1,-37 0 1,-16 18-16,-1-18 16,18 0-1,-18 0-15,1 0 16,34 0-1,-52 0 1,-1 0-16,1 0 16,35 0-1,0-18 1,17 1 0,-17 17 15,-17 0-31,52-18 15,88-17 17,-88 35-17,53-36 1,-88 36 0,71 0-1,52-17 1,-88 17-1,18-18-15,0 0 16,0 18-16,70-35 16,-70 35-1,71-17 1,-107 17 0,71-36-1,18 36 16,-53 0 1,-18 0-17,-53 0-15,18 0 16,106 0 0,-53 0-1,88 0 1,-124-17-16,1-1 15,-36 18-15,-17-18 16</inkml:trace>
  <inkml:trace contextRef="#ctx0" brushRef="#br0" timeOffset="-214541.38">18627 6879 0,'17'0'78,"107"0"-46,-1 0-1,89 0 0,-177 0-31,0 0 16,1 0-1,-19 0 17,19 0-17,34 0 1,36 0 0,-53-17-1,0 17 1,0 0 15,0 0-15,-36 0-16,36 0 15,35 0 1,1 0 0,-19 0-1,-52 0 1,70 0-1,-35 0-15,70 0 16,-70 0 0,-35 0-1,35 0 1,0 0 0,53 0-1,17 0 1,-35 0 15,-52 0-31,52 0 16,-53 0-1,0 0-15,18 0 16,35 0 0,89 0-1,-71-18 1,0 18-1,-1-18 1,-34 18 0,35-17-1,-71 17-15,0-18 16</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4-05-07T14:35:24.182"/>
    </inkml:context>
    <inkml:brush xml:id="br0">
      <inkml:brushProperty name="width" value="0.05292" units="cm"/>
      <inkml:brushProperty name="height" value="0.05292" units="cm"/>
      <inkml:brushProperty name="color" value="#FF0000"/>
    </inkml:brush>
  </inkml:definitions>
  <inkml:trace contextRef="#ctx0" brushRef="#br0">17939 7179 0,'0'-18'250,"0"-17"-219,17 17 1,1 1-1,0-18-15,-18-1 15,17 1-16,1 17 1,0-17 15,-1 0-15,-17 17-16,18 1 16,-1-1-1,1 0 1,-18-35-1,18 53 1,-1-53 15,1 36-15,0-1 0,-18 0-1,0 1-15,35-1 31,-35 1-15,18-1 0,-1 0-1,19 18 32,-1-35-16,0 35 1,-17 0 30,-1 0-31,1 0-15,88 0 0,-89 0-1,19 0 1,-19 18 46,19-1-30,-19-17-17,54 53 17,-36-53-17,0 0 1,-17 0-1,-18 18 1,18-18-16,-18 17 16,35 1-1,-17-18-15,-1 0 32,1 0-17,0 0 1,-18 18-1,17-18 1,18 17 0,-17-17 15,0 0-15,35 18-1,-18 0 1,0-18-1,-35 17 1,35 1 0,1 17-1,-19-35 1,1 18 0,0 17 15,-1-17-16,-17-1 1,18 19 15,0-1 1,-18 0-17,17-17 1,-17 0 31,0-1-32,0 1 32,0-1-31,0 36 31,0-35-32,0 0-15,0-1 16,0 1 0,0 0-16,0-1 15,0 1 1,0 17-1,-17 18 1,17-35 0,0-1-1,0 1 1,0 0 15,0 17-15,0-17-1,0-1 1,-18-17 0,18 35-16,-18-17 31,18 35 0,0 0 0,-17-35-15,17-1 0,-18 1-1,0-1 17,1-17-17,17 18 1,0 0-1,-18-1 1,0 1-16,1-18 31,17 18-31,-35-18 47,35 17-47,-18-17 16,0 0 15,1 18 16,-1-18-31,0 0 15,1 18-16,-1-1-15,0-17 16,1 18-16,-36-1 47,35-17-31,1 18-1,-19 17 1,19-17-1,-19-18 1,19 18 15,-1-1-15,0 1 0,1-18-1,-1 0-15,1 18 31,-1-18-15,0 0 0,1 0 46,-72 0-46,72-18-1,-54-17 1,36 17 0,0 18-1,-1-35 1,-16 17 0,34 18-1,0-18 1,1 1-1,-1-1-15,0 1 16,-17-1 0,17-17-1,-35 17 17,36 0-17,-1 18-15,18-17 16,-35-1-1,17 18 1,1-18 0,17 1-16,0-1 31,0 1-15,0-1 15,-18-17-16,0 17 32,18 0-31,0 1 0,0-1-1,-17 18 1,17-18-1,0 1-15,0-1 16,-18 18 0,18-17-16,-18-19 15,1 19 1,17-1 62,0-35-47,0 35 1,0 1-17,0-1 1,0 0 31,17 1-32,1-18 1,-18 17 0,0 0-1,18 1 1,-18-19 15,17 19-15,-17-1-1,18-17 32,-18 0-16</inkml:trace>
  <inkml:trace contextRef="#ctx0" brushRef="#br0" timeOffset="7364.92">18785 9984 0,'0'-36'125,"0"1"-94,0 17-31,0-35 31,0 18-15,18 35-1,-18-35 1,0 17 0,0 1-1,0-19 1,0 19-1,0-1 1,18-17 0,-18 17-1,17-17 1,-17 17 0,0-17-1,0 17 1,0 1-16,18-36 31,0 53-15,-18-18-1,17 1-15,-17-19 32,18 36-17,-18-17-15,0-1 16,18 18-1,-18-18 1,17 1 0,18-1 46,-35 0-31,18 18 32,17 0-16,54 0-16,-72 0-31,1 0 0,17 0 16,-17 18-1,17-18 1,-17 0-16,-1 0 16,36 18-1,18-18 32,-36 0-16,-17 0-15,17 0 15,36 0-15,-19 17-1,-16-17 1,-36 18-16,17-18 16,1 0-1,0 0-15,17 0 16,0 18 0,-17-18 15,-18 17 0,17-17-15,1 0-16,0 0 31,17 0-15,-17 0-1,-1 0 1,-17 18-16,18 0 31,0-1-15,-1 1-1,-17-1 1,18 19 0,-1-1-1,1-17 1,0 17-1,35 0 17,-18 0-1,-35 1-15,35-1-1,-17 0 1,0-17-1,-1 0 17,1-1-17,-1 1-15,-17 17 32,18-35-32,17 53 15,-17-35 1,-18-1-1,18 1 17,-18 0-17,0-1-15,17-17 32,-34 18 93,-54 35-94,1 17 0,52-52-15,0-18 31,1 35-16,-19 1-16,19-19 1,-19 18 0,1-17-1,17 17 17,1-35-17,17 18 16,-18-18-31,18 18 0,-17-18 32,-19 35-17,19-35-15,17 18 16,-36-1 0,1 1-1,35-1 1,-18-17-1,1 18 1,-18 0 0,17-1-1,0 1 1,1-18 0,17 18-16,-18-18 31,-17 0-16,35 17 1,-88-17 47,-36-35-17,18-18-30,71 53 0,-18 0-1,35-18 17,1 18-1,-19-35 0,1 0 32,18 35-48,17-18 1,-18 1 15,0 17 0,18-18-15,-17 18 15,-1-18 0,18 1-31,0-1 47,-18 18-15,1 0-17,-1 0 1,0 0-1,18-18-15,-17 18 32,-18 0-17,17 0 1,0 0 62,-17-35-47,17 18 32,1-19-32,-1 36-15,18-17-1,0-1 1,0 0 0,-18 18-1,18-17 1,0-1 15,0-17 0,0 17-31,-17-17 32,17 17-17,0 1-15,0-19 31,0 19-15,0-1-16,0 0 47,0 1-31,0-19-1,0 1 1,0 18-16,0-1 47,0-17-32,17-18 1,-17 17 15</inkml:trace>
  <inkml:trace contextRef="#ctx0" brushRef="#br0" timeOffset="13968.97">18838 10231 0,'0'-18'46,"0"0"1,0 1-31,36-36 15,-19 35 16,1-17-16,-18 17 1,18 18-17,-1-17 1,1-1-1,-1 0 17,1 18-17,0-17 1,-1-1 0,1 0-1,0 18 1,-18-17 15,17-1 0,-17 0-15,18 1-16,-18-1 16,0 0 46,18 18-46,-18-17-1,0-1 17,0 1-17,0-1-15,0 0 47,17 18 47,1-17-47,-18-1 15,17 18-15</inkml:trace>
  <inkml:trace contextRef="#ctx0" brushRef="#br0" timeOffset="15831.41">19456 9596 0,'17'0'188,"36"0"-157,0 0 0,-35 0 0,-1 0-31,19 0 32,17 17 15,-36-17-32,1 0 1,0 18-1,-1-18 1,-17 17-16,18-17 16,-1 18-1,1-18-15,0 18 16,-1-1 46,19 1-30,-36 0-32,17-1 47,1-17-32,0 18 1,-1 0-1,1-1 1,-1-17 0,1 0-16,0 18 31,-1-18-15,1 17-1,0 1 1,17-18 46,-35 18-46,18-18 15,17 17 16,-17-17 0,-1 18-16,-17 0 0,18-18 32,-1 17-32,1 19-15,0-36 78</inkml:trace>
  <inkml:trace contextRef="#ctx0" brushRef="#br0" timeOffset="17177.49">19579 10583 0,'0'-17'32,"0"-36"46,-17 53-63,-1-36-15,-35-16 16,35 34 15,1 0-15,17 1-16,-18-1 16,18 0-1,-18 18 16,18-17 1,0-19-17,0 1 32,0 0-31,0 0 15,0 17-15,0-17 15,0-1 0,0-16 0,0 34-15,0 0 15,0 1-15,0-1-16,0-17 62,0 17-46,0 0-16,0-17 47</inkml:trace>
  <inkml:trace contextRef="#ctx0" brushRef="#br0" timeOffset="18534.99">19015 9296 0,'0'35'156,"0"0"-125,17-17 32,1 17-32,0-35-15,-1 35-1,19-17 16,-19 0 16,18-1-15,18 19-1,-35-36-16,-18 17 1,0 1 31</inkml:trace>
  <inkml:trace contextRef="#ctx0" brushRef="#br0" timeOffset="20240.18">19914 9402 0,'-17'0'110,"-1"0"-95,-17 0 17,17 0 14,-17 17 1,17-17-31,1 0 0,-1 0-16,-17 18 46,17-18 1,0 0-15,1 0-1,-19 0 0,19 0-15,-1 17 31,-17-17 31,0 0-47,35 18 0,-36-18-15,19 0-1,17 18 17,-18-18-1,0 0-15,1 17 15,-1-17-16,0 0 17,1 0-1</inkml:trace>
  <inkml:trace contextRef="#ctx0" brushRef="#br0" timeOffset="22453.28">19350 9613 0,'0'-17'0,"-18"17"157,18 17-111,0 1 17,-17-18-32,17 17 32,17-17-16,1 0-16,-1 0-16,-34 0 267,-1 0-251,-17 0 0,0 0 0,17 0 16,-17 0-15,17 0 14,36 0 126,-1 0-140,1 0-1,-18 18 0,18-18-31,-1 0 31,19 35-15,-19-35 0,1 18 15,-1-18 0,1 0 63,0 0-63,-1 0 0,1 0-15,-18-18 31,35-17-16,-35 17 32,0 1 30</inkml:trace>
  <inkml:trace contextRef="#ctx0" brushRef="#br0" timeOffset="39519.97">19121 9207 0,'0'-17'47,"-18"17"109,-17-18-124,-18 1-1,17 17 0,1-18 0,18 18 1,17-18 46,-18 18-47,18-17 32,0-1-32,0-17 0,0-1 0,0 19 1,0-1-1,18-17 0,-1 17 0,-17 1-15,0-1 15,18 0 0,-1-17 16,-17 17-31,18-34 15,-18 34-31,18 18 16,-18-18-1,17 18-15,-17-35 32,18 17-1,-18 1-15,0-36-1,18 35 1,-1-17-1,1 17 1,-18 1 0,0-1-16,0 0 15,18 1 17,-1-19-32,-17 19 31,18 17-31,-1-71 47,1 54-32,-18-1-15,0 0 16,35-17 0,-35 17-1,0 1 1,18 17 15,-18-18-15,18 18-1,-1 0 63,1 0 1,52 18-1,-17-18-63,18 0 1,-18 0 0,-35 17 15,-1-17 0,1 18-15,17 0 15,-17-1-15,-1-17-16,1 0 31,17 18-16,1 0 1,-19-18 0,1 35-1,17-35 1,-17 0 0,-1 0 15,54 35 0,-53-35-15,34 18-1,-52-1 1,18-17-16,17 0 16,-17 0-1,0 0 1,-1 0-1,1 18-15,17 0 32,1-1-1,-19-17-31,18 0 31,1 18 0,-36 0 16,17-1-31,1-17 0,-18 18-1,0-1 1,0 19-1,0-1 1,0 0 0,-18-17-1,18 35 1,0-35 15,-17 17 0,17-18-15,-18 19 0,18-19-1,0 19 1,-18-19 0,18 1-1,-17 0 1,17 17-1,0-18 1,0 1 15,-18 17 1,18-17-32,0 0 0,-17 17 31,-1 0 0,18-17 0,-18-1 32,-35 36-32,18-17 0,0-19-15,35 1 0,-36-18 15,19 0-16,17 18 17,-35-1-17,17 1 1,0-18-16</inkml:trace>
  <inkml:trace contextRef="#ctx0" brushRef="#br0" timeOffset="40966.68">18997 9084 0,'0'-18'79,"0"-35"-48,35 1 0,-35 34-31,18 0 16,0 1 46,-1-19-31,19-17 16,-1 18-31,-18 18 0,1-1-1,-18 0 16,35 1 1,-17-1-17,0 0 1,-1 1 0,19-19-1,-1 19 48,-18-1-48,-17 0-15,18 18 16,-18-17 0,35-1 15,-17 1 16</inkml:trace>
  <inkml:trace contextRef="#ctx0" brushRef="#br0" timeOffset="41866.36">19262 8220 0,'35'0'94,"0"35"-63,18-17 16,0-18-16,-53 17-15,18 1 0,-1 0-1,1-18-15,0 17 31,-18 1-31,17-1 32,-17 1-17,18-18 1,-18 35 15,18-17-15,-1 0-1,-17-1 1,0 1-16,18 0 31,-18-1-15,17-17-16</inkml:trace>
  <inkml:trace contextRef="#ctx0" brushRef="#br0" timeOffset="43380.11">20197 8537 0,'0'-17'78,"-18"17"-62,-17 0 0,17 0-1,-17-18 1,17 18-1,0 0 1,1 0 31,-1 0 31,0 0-62,1 0 15,-18 0-15,17 0-1,0 0 16,-17 0 1,0 0-17,17 0 17,0 0-32,1 18 15,-1-18 1,1 17-1</inkml:trace>
  <inkml:trace contextRef="#ctx0" brushRef="#br0" timeOffset="44955.34">20038 9260 0,'-18'0'109,"-17"0"-93,-18 0 15,53-17-31,-18 17 0,18-18 32,-53-17-1,36-18 0,-1 53-15,18-18 15,-35-17 0,35 17-31,-18 1 31,18-19-15,-17-34 15,17 52 16,0 1-31,-18-1-1,18 0 17,-18 18-17,18-17 32,0-1-31,0 0-16,-17 18 47,17-17-32,-18-1 1,0 1 0,1 17-1,17-18 1,-18 0 46,0-17-30,1 35-1,17-35 0</inkml:trace>
  <inkml:trace contextRef="#ctx0" brushRef="#br0" timeOffset="46046.63">19579 8555 0,'-17'0'31,"-19"0"1,36 17 77,0 1-78,0 0 0,18-18 32,17 0-32,-17 0-31,-1 17 0,1-17 235</inkml:trace>
  <inkml:trace contextRef="#ctx0" brushRef="#br0" timeOffset="51345.75">20073 9349 0,'0'-36'47,"0"1"-16,18 35-15,-1-35 15,1 17-31,0 18 16,17-53 31,0 0-16,-35 36-15,18 17-1,-18-18-15,17 18 16,19-53 31,-1 18-32,0 0 1,71-71 0,-106 88-1,53-17 1,-35 17 15,-1 18 0,-17-17-15,36-1 0,-19 0-16,54-17 15,17-36 1,-53 54-1,18-19 1,-18 36 62,1 0-47,-19 0-15,1 0 15,17 0 16,-17 0-31,0 18-16,-1 0 31,1-18 0,17 0-15,-35 17-16,18 1 16,-1 0-1,1-1 1,0-17-16,-18 18 15,17 0 1,-17-1-16,36 1 31,-36 17-15,0-17 0,17-1-1,-17 36 1,18-17-1,-1-1 1,1-17 0,-18-1-1,0 1-15,0-1 32,18 19-1,-1-36-31,1 35 31,0-35-31,-18 35 31,17-17-31,19 0 32,-36 17-17,35-18 1,-17 19-1,-1-36 1,-17 35 0,18-35-1,-1 35 17,1 1-17,0-19 48,-1 1-48,1 0-15,0-1 32,-18 18-17,35-17 1,-17 0-1,-1 17 1,1-17 0,-1-1-1,1 1 17,0 0-32,-18-1 31,17-17-16,1 18 1,-18-1 31,0 1-31,0 0-1,-18 35 1,1-36-1,-19 19 17,19-19-17,-18 18 1,17 1 15,-17 17-15,17-53-1,0 17-15,1 19 16,17-19 15,-36-17-15,19 36 0,-1-19-1,-17 18 1,17 1-1,1-36 1,-1 17 0,0 1-16,1 17 15,-19-17 1,19 0-16,-1-1 47,-17 18-32,17-17 32,-35 0-15,18-1-17,0 1 1,17-18-1,-17 18 1,17-18 0,1 0-1,-1 0 1,0 0 0,1 0-16,-19 0 15,1 0-15,17 0 16,1 0-16,-18 0 15,17 0 1,0-18 0,1 0 15,-19 18-15,36-17-1,-17 17 1,-1 0-16,0 0 15,18-18 1,-17 0-16,-1 18 16,-17-17-1,0-1 17,17 1-17,0-1 1,1 0-1,-19 18 17,1-17-1,17 17-15,1-18-1,-1 0 32,1 18-31,-1 0 15,18-17-15</inkml:trace>
  <inkml:trace contextRef="#ctx0" brushRef="#br0" timeOffset="58020.13">18838 9190 0,'0'-18'32,"-17"18"-1,-1 0-16,-88-35 32,71 35-47,-36 0 32,71-18-1,-17 18 0,-1 0-15,-17-17-16,-18 17 15,-18 0 1,18 0 0,1 0 15,34 0-16,-35 0 1,18 0 0,17 0-1,0 0 1,1 0 0,-1 0-1,-17 17 1,17-17-1,-17 18 1,17 0-16,1-18 16,-19 52-1,19-34 1,-1 0-16,0-1 16,18 19-1,-17-19 16,-1-17-15,18 18-16,-17-18 0,-1 18 16,0 17-1,-17 0 1,17-17 0,-17 17-1,17-35 1,18 18-1,-17-18 1,-1 0 0,1 35-1,-19 0 1,1-17 15,35 17-15,-35-17 15,17-1-15,0-17-16,18 36 15,-53-1 1,36-17 0,-1 17-1,18 0 1,-35 0-1,35-17 1,-18 0 0,18 17 15,18-17-15,0 17-1,-1-17 1,1-1 15,35 36-15,-53-35-1,35 17 1,-17-17 0,-1-1-1,1 1 1,17 17-1,-35-17-15,18 0 16,17 34 0,-17-34-1,-1 0 1,-17-1 0,18 19 15,0-36-16,-1 0 1,-17 17 15,18 1-15,0 0 15,-18-1-15,35 1-1,-17 17 1,-1 0 0,1-17-1,-1-18 17,19 18-17,-19-1 1,1-17 15,53 0 63,-54 0-79,1 0 1,-1 0 0,1 0 15,-18-17-15,18 17-1,-1 0 16,36 0 1,-17 0-17,-1 0 17,-17 0-17,17-18 16,0 18-15,0 0 15,-17 0-15,35-18 0,-35 18-1,-1 0 16,18-17-15,-17-1 15,0 18 32,17-18-32,-17 18 0,-18-17 1,0-1-17,17 18 1,19 0-1,-19-17 17,1 17-17,-1 0 17,1 0-17,17-18 16,-17 0-15,0 18 15,-18-17 63,17 17-63</inkml:trace>
  <inkml:trace contextRef="#ctx0" brushRef="#br0" timeOffset="65333.08">18909 10372 0,'-18'0'32,"-17"0"-1,17 0-16,-52 0 17,17 17 15,35-17-32,-35 36 79,18-1-78,0-35-1,-1 35 1,36-17-1,-17-18 1,-1 17 0,-35 19-1,36-19 1,-1-17 0,-17 18-1,35 0 1,-36-1-1,1 1 1,18 0 15,-36 17-15,35 0 15,0-17 0,1-18-15,-1 17 31,18 1-31,-18-18-1,18 18 1,-17-1-1,-1 1 1,18 0-16,-18-1 31,18 1 1,-17-18-17,-1 35-15,18-17 31,0-1 16,35 36 0,-35-35-16,36 17 1,-1 36-1,-17-54-31,-1 1 16,19 35 15,-36-35-16,0 17 1,17-17-16,1-1 16,0 18-1,-18-17 1,17-18 0,-17 35-1,18 1 1,-1-19-1,1 1 17,-18 17-17,35 0 17,-17-17-1,0 17-16,-1-17 17,1 0-17,0-1 1,-1 1 0,-17 0-1,53 17 1,-35-18-1,-1 1 17,1 0-32,0-1 15,35-17 48,-36 0-48,-17-17 1,35 17 15,18-18-15,-17 18 0,-19 0-1,1 0-15,35-18 31,-18 18-15,-17 0-16,-1-17 16,19 17-1,-1 0 17,0 0-1,1 0-16,-19 0 17,1 0 15,17 0-32,-17 0 1,-1 0-1,19 17 1,17-17 47,-1 0-32,-34 0 0,-18-17 0,18-18 1,-1 17-17,-17-17 1,18 17-1,-18 0 1,18-17 0,-18 17 15,17 1-31,19-18 31,-1-54-15,-17 36 15,-1 18-15,1 35-1,-18-17 1,17 17 0,-17-53-1,18 35 1,0 0-1,-18 1-15,17-1 16,1-17 0,-18 17-16,18-17 15,-1 0 1,1 17 15,0-17-15,17-18 15,-35 35 0,-18-17 63,18 17-78,-17 1 15,-19-36-15,-17 17 30,36 36-46,-19-35 32,-16 35-17,52-18 1,-18 18 0,0-17-1,-17-1 1,35 1-1,-35 17 1,17 0 0,0 0-1,-35-18 1,18 0 15,-18 1-31,53-1 31,-17 18-15,-1 0 0,-17 0-1,35-18 1,-18 1-16,0 17 16,1-18-1,-18 0 1,-1-17-1,19 17 1,-1 18 0,0 0-1</inkml:trace>
  <inkml:trace contextRef="#ctx0" brushRef="#br0" timeOffset="68747.37">19879 10971 0,'-18'0'78,"-17"36"-31,35-1-47,-18-17 0,-34 70 16,34-53 15,0 0-31,1 1 31,-1-1 1,0 0-1,18-17-16,0-1-15,-17 1 16,-1 17 0,0 1-1,1-1 17,-1 0-17,1 0 1,17-17-1,-18 0 17,18 35-1,-18-18-15,18 0-16,0 0 15,0 1 1,0-19 15,0 1 32,36 35-32,16 0 0,-16-35-15,-19-1-1,1 1 1,0-18 15,17 35-15,-17-17-1,17-1 1,-18 1 0,36 17-1,-35-35 1,0 18 0,17 17-1,-17-35 16,-1 18-15,18 35 15,-17-53-15,0 17 0,-1 1-1,1 0 1,0-1-1,-1 1 1,1-18-16,-18 18 16,35-18 109,1-18-94,-1 0-15,-18 18-1,-17-17 1,18 17-16,17-18 31,1 0-15,17 18-1,-36 0 1,36-17 15,18 17 0,-54 0-31,19 0 32,-1 0-1,-18 0-15,19 0-1,-1 0-15,0 0 47,-17 0-16,0 0 16,-18-36 31,17-16-46,-17 34-17,18-17 1,-18-18-1,0 17 1,18 1-16,-1-18 31,-17 0-15,0 36 0,0-19-1,0 19-15,18 17 31,-18-18-31,17-35 16,1 36 15,0-36-15,-1-18 15,-17 36-15,18 35-16,-18-18 15,18-17 1,-1 17 0,-17 1-1,0-1 1,0 0 0,18 18 15,-18-17-16,0-1 1,18-17 15,-18 17 16,0 1-31,-18-1-1,-17-17 1,-1-1 0,19 19-1,-36-19 1,0-17 0,35 36 15,-17-1-31,17 1 31,18-1 16,-17 18-16,-19-18-15,19 18-1,-19 0 1,1 0 0,0 0-1,17 0-15,1 0 16,-54 0 0,36 0-1,-53 0 1,70 0-16,-35 0 15,0 0 17,18 0-32,-53-17 31,70 17-15,-53 0-1,54 0-15,-1 0 16,1 0-16,-1 0 15,-17 0 1,17 0-16,-17 0 16,35-18 31</inkml:trace>
  <inkml:trace contextRef="#ctx0" brushRef="#br0" timeOffset="71855.62">19703 10777 0,'0'0'15,"70"18"79,36 35-63,-71-35-15,106 34 15,-88-34-31,18 17 16,-53-35 15,17 18-15,-18-18-16,19 35 15,-1-17 1,-17 0 15,35-18-15,-36 0-1,1 17 1,17 18 0,0-17 15,1-18-16,-36 18 1,53-18 47,-36 0-32,18-18 0,1 0 0,-19 18-15,19-35 0,-19 18-16,1 17 15,0 0 16,-1-18-15,1 18 0,17-18-16,-17 1 31,-1-1-31,1 18 16,17 0-1,1-18 1,-19 1-1,1 17 1,17-18 0,-17 0-16,-1 18 15,19-17 1,-36-1 0,17 18-16,1-17 15,-18-1 63,0-17-15,0-71-32,0 88-31,0-52 31,-18 52-15,18-17 0,-17 17-1,17 0-15,-18-17 16,18-18 31,0 0-16,-18 36 0,-17-1 16,0 18 0,-36-18-16,18 18 0,36 0-15,-1-17 0,-17 17-1,0 0 17,17-18-32,-53 18 31,54 0-31,-1 0 15,-17-35 1,-18 17 0,18 1-1,17-1 1,0 18 0,-17 0-1,0-18 1,17 1-16,1 17 31,-19-18 47,1 18-62,0 0-1,-18 0 1,35 0-16,1 0 16,-19 0-1,-17 0 1,36 0 0,17 35 15,-36-17-16,19 0 1,17-1-16,-36 18 16,1 1-1,-35 17 17,70-36-17,-18 19 1,0-19-16,1 1 15,-1 17 17,-35 0-17,36 1 1,-1-1 0,0-35-1,1 18 1,17 17-1,-36-17 1,19-1 0,17 1-1,-18-1 1,0 1 15,18 0-15,-17 17-1,17-17 17,17-18-17,1 17 1,35-17 0,-18 18-1,18 0 1,-18-18-1,1 17 1,-1 18 0,18 1-1,0-19 1,-53 1 31,17-18-32,1 0 17,0 18-17,-18-1 79</inkml:trace>
  <inkml:trace contextRef="#ctx0" brushRef="#br0" timeOffset="92004.49">19967 9525 0,'0'-18'31,"35"18"63,1 0-78,-19 0-1,1 0 1,0 0 15,-1 0 0,19 0 32,-1 0-32,-17 0-15,17 0-1,-18 0 1,54 0 15,-53-17-15,17 17 0,-17-18-1,-1 0 16,1 18-15,-1-17-16,1-1 31,0 18-15,-1-17-16,1-1 16,17 0 15,1 1-16,-36-1 1,35 0 0,-18 18 15,1 0-15,17 0-1,36-17 16,-18 17 1,-35 0-17,-1 0 1</inkml:trace>
  <inkml:trace contextRef="#ctx0" brushRef="#br0" timeOffset="93153.63">20373 10142 0,'0'-17'16,"18"17"-1,-18-18 17,0 0-32,70-52 31,-17-1 0,-35 54-31,35-1 31,-53 0-15,17 18 15,124-53 32,-105 18-48,17 18-15,-18-1 16,0 18 0,-17-18 62,-18 1-47,17-19 0,1 19-15</inkml:trace>
  <inkml:trace contextRef="#ctx0" brushRef="#br0" timeOffset="95036.6">21819 9701 0,'0'-17'47,"-17"-1"-16,-1 18-31,0 0 31,-35-18 1,36 18-17,-36 0 1,35 0 0,-17 0 15,0-17 0,-36 17 0,36 0 1,0 0-1,-1 0 0,-17 0 0,36 0-31,-54 0 32,54-35 14,-1 35-30,0-36 0,1 19-1,-1-1 1,0 0 15,18 1 0,-17-1-15,-1 18 0,18-18-1</inkml:trace>
  <inkml:trace contextRef="#ctx0" brushRef="#br0" timeOffset="96535.72">20779 8961 0</inkml:trace>
  <inkml:trace contextRef="#ctx0" brushRef="#br0" timeOffset="97347.8">20779 8961 0,'-18'17'156,"18"1"-140,0-1 15,0 1 16,35 17-16,-17-17-15,0 0 0,-1-18 46,1-18-15,-18 0 62,0-17-62</inkml:trace>
  <inkml:trace contextRef="#ctx0" brushRef="#br0" timeOffset="98367.41">20673 9296 0,'0'0'15,"0"-18"79,0 0-47,35-52-16,-17 17 0,17 35 1,-35 1-32,18 17 31,-18-18 31,-18 36 1,0-1-48,18 1 1,-17 0-16,-19 17 16,19 0-1,17-17 1,-18-18 0,0 0-16,1 17 31,-1 19 0,-17-19-15,17 1-1,1 0 1,-36-1 15,35-17-15,0 0-1,18 18 1,18-18 31,0 0-31</inkml:trace>
  <inkml:trace contextRef="#ctx0" brushRef="#br0" timeOffset="99015.92">20796 9172 0,'36'0'63,"52"35"-32,-71-35-31,36 53 47,35 18-16,-88-53-15,18-18-1,-18 17 32,35 1-31,-17-18 15</inkml:trace>
  <inkml:trace contextRef="#ctx0" brushRef="#br0" timeOffset="101538.83">21026 10301 0,'0'-18'157,"0"1"-126,0-1-16,-18-17 1,18 0 15,-18-89 32,1 54-16,17 34-32,0 19-15,0-1 16,0-17 0,0 17-1,-18-17 1,18 17-1,-18 1 1,1-19 0,-1 1-1,0 35 1,-17-35 0,0-1 15,-18 19-16,35-18 17,18 17-17,0 0 1,0-17 0,0 17-1,0-17 1,0 17-1,0 1 1,18-18 15,0 17-31,-18 0 16,0 1 0,0-1 15,0 0 0,17 1 47,-34 17-47,17-18 1,-18 18 61,18 18-61,-18-1-17,18 1-15,-35 88 32,35-71-17,-18-17 1,18-1-16,-17 19 31,17-19-15,0 36 31,-36 71-16,36-107-31,-17-17 15,-1 18 1,1 0-16,17-1 16,0 1-1,-18-1 1,0 19 0,-17-19 15,-18 54 0,18-36-31,17-17 16,18 0-16,-35-1 31,17 1-31,1-1 16,-1 1 15,18 0-16,-18-18 1,-35 53 15,18-36 1,35 1-17,-35 17 1,17-17-1,54-36 79,87-176-63,-88 177-31</inkml:trace>
  <inkml:trace contextRef="#ctx0" brushRef="#br0" timeOffset="102863.3">20832 9013 0,'0'-17'15,"0"-18"1,17-1 78,-17 1-79,18 17-15,-18 1 16,0-1 15,17 0 0,1 1 16,0 17-31,-1-18-1,-17 1 17,18 17-17,-18-18 32,0 0 0</inkml:trace>
  <inkml:trace contextRef="#ctx0" brushRef="#br0" timeOffset="110580.54">20179 6826 0,'70'-88'172,"-52"88"-140,-18-18-1,18 1 47,-1 17-62,1-18-1,0 18 1,-1-18-1,19-17 17,-19 18-17,1 17 1,-1 0 15,1-18-15,0 0-1,-1 18 1,1-17 0,35-1-1,-35 0 1,34-17 0,19 0-1,-36 35 1,-17-18-1,17 18-15,-17-17 16,35-19 0,0 19-1,-36-1 17,1 18-17,17-18 1,-17 18-1,0-17 1,17-1 0,-18 18-1,1 0 1,0 0 78,88 18-63,-89-1-31,54 36 31,-54-17 0,1-36 1,0 0-1,-1 0-15,19 35-1,17 0 1,-36 0-1,71 18 1,-35-35 0,0 0-1,-35-18 32,-1 17-16,36 18-15,-35-35 0,0 0-16,-1 18 15,19 0 1,-19-18 0,54 35-1,-36-17 1,0-1-1,-17 1 17,17 0-17,-17-18 1,-18 17-16,18 1 16,34 17 15,-34-17 0,-18-1-15,18 19-1,-18-1 17,0-17-17,0-1 1,-18 36-1,-17-18 1,17 1 0,1 17-1,-1-53 1,18 17-16,0 1 16,-18-18 15,1 0-16,-1 0 1,18 18 0,-18-1-1,-35 18 1,53-17 0,-17 0-1,-1-18-15,18 17 16,-35 19-1,17-36 1,18 17-16,-17 1 16,17 0-16,-18-18 15,0 17 1,1 19 0,17-19 15,-18 18-16,-17-35 1,17 36-16,-17-1 31,0 0-15,17-35 0,18 36-1,-35-36 1,17 0-1,-35 35 1,-53 18 0,71-18-1,-18-35 1,18 0 46,-18 0-46,18 0 0,-1 0-1,19 0-15,-19 0 32,19 0-17,-19 0 16,1 0-15,18 0 0,-19-18-1,1 1 1,-53-1 0,70 18 15,-35-18-16,18 1 1,-71-36 15,53 35-15,18 18 0,0-17-1,-1-19 1,-17 19 15,36-1-15,-1 0-1,-17 1 1,-36-1 0,36 1-1,17-1 16,1 18 1,-1-18 30,1 1-31,17-54 1,-18 0-1,18 19 0,0 34-15,0 0 15,0 1-15,0-1 15,0-17-15,0 17-1,0-35 1,0 18-1,0 0 1,0 17 0,0 0-1,0 1 1,0-1 0,0 0 30,0 1-14,0-1-17,0 1 1,0-1 0,0 0-1</inkml:trace>
  <inkml:trace contextRef="#ctx0" brushRef="#br0" timeOffset="117860.88">20285 7355 0,'0'-17'0,"0"-1"93,17 0-61,1 1-1,17-18-15,-17-1 15,17 19 16,-17 17-16,-18-18-15,17 0 30,1 18-30,17-35 0,-17 17-1,0 18 1,-1 0 15,1-35-15,17 18-16,-17-1 15,17 18 1,-17-18 0,-1 1-1,-17-1 1,18 0 15,35 1 0,-53-1-15,0 0 0,18 18 15,-1-17-15,1-1 15,-18 1-16,0-1 64,35 18-48</inkml:trace>
  <inkml:trace contextRef="#ctx0" brushRef="#br0" timeOffset="119527.19">20990 6720 0,'-17'0'63,"34"0"124,54 0-155,-1-35-1,-52 17 0,-36 18 141,1 0-141,-1 0 110,0 0-110,1 0 0,-1 0 16,1 0-16,17 18 1,-18-18-17,0 0 1,18 18 0,18-18 62,17 0-47,-17 0-31,-1 0 16,19 0-1,-1 0 1,18-18 46,-35 18-46,-1-18 0,1 18-1,-1 0 1,-34 0 78,-1 18-63</inkml:trace>
  <inkml:trace contextRef="#ctx0" brushRef="#br0" timeOffset="120845.21">20249 6791 0,'36'-18'78,"-1"1"-47,36-1 1,-54 18-17,1-18-15,-1 18 16,1 0 0,0 0 46,70-17-31,-70 17-15,-1-18 0,1 18-1,35 0 1,-18 0 15,0 0-15,-17 0-1,17 0 1,-17 0-16,0 0 16,-1 0-16,1 0 15,-1 0 1</inkml:trace>
  <inkml:trace contextRef="#ctx0" brushRef="#br0" timeOffset="122247.6">21131 6350 0,'-17'0'31,"17"18"47,-36-1-47,36 1-31,0 0 47,0-1 0,0 1-16,0-1 1,-35 1-1,35 0 0,0 17 32,0-17-32</inkml:trace>
  <inkml:trace contextRef="#ctx0" brushRef="#br0" timeOffset="123689.37">21325 6720 0,'36'0'94,"-19"0"-79,36 0 16,-35 0 16,17 0-31,-17 18-16,-1 0 31,36 17-15,-35-35 15,17 35 0,-17-35-31,0 0 16,-1 18 0,1-18-16,17 18 46,-35-1-30,18-17 0,17 35-1,-17-35 1,-1 0 0,1 0 15,0 0-16,-18 18 17,35 0-1,0-18-31,-17 17 31,-1-17 0,1 0-15,0 0 0,-1 0-1,19 18 63,-19-18-62,-17 18 0,0-1 46,0 1-15</inkml:trace>
  <inkml:trace contextRef="#ctx0" brushRef="#br0" timeOffset="125475.19">21184 6791 0,'0'-18'16,"18"36"109,52 53-94,-34-54-15,-1 36 15,0-35-15,-17-18-1,0 17 17,17 36-17,-35-35 1,0 0-1,0-1 1,0 1 0,0-1-1,0 19 1,0-19-16,0 1 31,0 17-15,0-17 15,0 17-15,0-17-1,0 17 1,0-17 0,0-1-1,0 19 1,0-19 15,0 1-15,0 0 15,18-1-15,-18 1-1,17 0 1,-17 17-1,0-18 1,0 1 0,0 0-1,0-1 1,0 19 0,0-19-1,18 1 16,-18 0-15,0-1 31</inkml:trace>
  <inkml:trace contextRef="#ctx0" brushRef="#br0" timeOffset="169477.24">21608 16404 0,'53'0'93,"-1"0"-77,-16 18 0,17-1 15,-53 1-15,17-18-1,1 0-15,0 35 31,-1-35-15,18 18 0,-17-18-1,-18 18 1,18-18 0,-1 17-1,1-17 16,0 0-15,-1 0 15,-17 18-15,18-18 0,-18 18-1,18-18 1,52 17-1,-52 1 1,-1-1 0,1 1-1,35-18 1,-35 18 0,-1-18-1,1 17 16,0-17-15,-1 0-16,-17 18 16,18 0-1,-1-18 48,-17 35-32,18-17-15,-18-1 15,0 1-15,0 17-1,-18-35 1,1 18-1,-36 35 1,0 0 15,-35 0 1,53-36-17,-1 1 1,36-1 15,-35 19-15,17-36-16,18 17 15,-35-17 1,17 18 0,18 0-1,0-1 1,-35-17-1,17 36 17,18-19-17,-17-17 17,-1 0-1,1 0 0,-19 0-15,-17 0-1,0 0 1,18 0-16,0 0 16,0 0-1,-18-17 1,17-1-1,1 0-15,18 18 16,-19-17 0,19-1 15,-1 0-15,-17 1-1,17-1 16,0 18-15,1-18 0,-1 1-1,0 17 1,-34-18 0,34 1-16,-17 17 15,35-18 1,-36 0 46,19 1-46,17-19 15,-18 36-15,18-17-1,-18-1 1,1 0-16,17 1 31,-18-1 1,18 0-17,0-17 1,0 18-1,0-1 1,18-17 0,70-89-1,-35 71 1,-53 36 15,18 17 16,17-36-31,-35 19-16,17-1 15,1 18 1,0-18-16,-1 1 16,-17-1-1,18 18 1,0 0-1,-1-17 1,1-1 0,17 0-1,-17 18 32,52 0 0,-17 0-16,-17 18 1,-1-18-1</inkml:trace>
  <inkml:trace contextRef="#ctx0" brushRef="#br0" timeOffset="171469.12">21449 16969 0,'0'17'141,"35"1"-110,-17 0 0,-1-18 32,1 0-16,0 0 31,-36 0 172,0 0-203,18-18-32,-17 18 1,34 0 171,36 18-155,-35-18-1,17 0 0,1 0 0</inkml:trace>
  <inkml:trace contextRef="#ctx0" brushRef="#br0" timeOffset="174360.56">21537 16969 0,'-18'0'78,"-17"-36"-47,18 1 0,-36-18 1,35 0-1,0 36 16,18-19-16,-17 36-15,17-17-1,0-19 16,0 1-15,0 17 0,0-34-1,0 16 32,0 19-47,0-19 16,0 19 15,0-1-31,0 0 47</inkml:trace>
  <inkml:trace contextRef="#ctx0" brushRef="#br0" timeOffset="175457.07">21237 16898 0,'53'35'125,"18"1"-93,-18-36-1,17 17 16,-52 1-47,-1 0 47,1-18-32,0 0-15,-1 17 16,1-17-1,0 0-15,-1 0 16,36 0 0,-35 0-16</inkml:trace>
  <inkml:trace contextRef="#ctx0" brushRef="#br0" timeOffset="176045.86">21696 17057 0,'53'17'78,"-36"-17"-62,-17 18-1,36-18 1,-19 0 0,1 0-1,0 18 16,-1-18 1,-17 17-17,18-17 17,-18 18-17</inkml:trace>
  <inkml:trace contextRef="#ctx0" brushRef="#br0" timeOffset="177072.53">21590 16951 0,'35'-18'94,"-17"18"-78,52-17 15,-17-1-16,-17-17-15,-1 35 16,-17 0 0,-1 0 31,1 0-32,17 0 1,-17-18-1,-1 18-15,1 0 16,17 0 0,-17 0 15,35 0-15,17-18 15,-34 18 0,17-17-15,-36-1-16,19 18 15,-36-17 1,35-1 0,-18 18-1,-17-35 1,18 35-1,-18-18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4A17DA-D01E-4BE1-9475-2F5348D94F91}" type="datetimeFigureOut">
              <a:rPr lang="en-US"/>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68DD5-29F2-425B-871C-A889A4704585}" type="slidenum">
              <a:rPr lang="en-US"/>
              <a:t>‹#›</a:t>
            </a:fld>
            <a:endParaRPr lang="en-US"/>
          </a:p>
        </p:txBody>
      </p:sp>
    </p:spTree>
    <p:extLst>
      <p:ext uri="{BB962C8B-B14F-4D97-AF65-F5344CB8AC3E}">
        <p14:creationId xmlns:p14="http://schemas.microsoft.com/office/powerpoint/2010/main" val="1808793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User:Bubba73" TargetMode="External"/><Relationship Id="rId7" Type="http://schemas.openxmlformats.org/officeDocument/2006/relationships/hyperlink" Target="https://creativecommons.org/licenses/by-sa/2.0/deed.en"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flickr.com/people/56586139@N00" TargetMode="Externa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en:Creative_Common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User:John_Robert_McPherson" TargetMode="External"/><Relationship Id="rId7" Type="http://schemas.openxmlformats.org/officeDocument/2006/relationships/hyperlink" Target="https://creativecommons.org/licenses/by/3.0/us/deed.en"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flickr.com/people/97499887@N06" TargetMode="Externa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en:Creative_Common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eople/22490717@N02"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creativecommons.org/licenses/by-sa/2.0/deed.en" TargetMode="External"/><Relationship Id="rId4" Type="http://schemas.openxmlformats.org/officeDocument/2006/relationships/hyperlink" Target="https://en.wikipedia.org/wiki/en:Creative_Comm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Buckle up folks we’re about to get ARTSY</a:t>
            </a:r>
          </a:p>
        </p:txBody>
      </p:sp>
      <p:sp>
        <p:nvSpPr>
          <p:cNvPr id="4" name="Slide Number Placeholder 3"/>
          <p:cNvSpPr>
            <a:spLocks noGrp="1"/>
          </p:cNvSpPr>
          <p:nvPr>
            <p:ph type="sldNum" sz="quarter" idx="5"/>
          </p:nvPr>
        </p:nvSpPr>
        <p:spPr/>
        <p:txBody>
          <a:bodyPr/>
          <a:lstStyle/>
          <a:p>
            <a:fld id="{702A2A0B-2325-49AA-A195-1DC1BA66A573}" type="slidenum">
              <a:rPr lang="en-US" smtClean="0"/>
              <a:t>1</a:t>
            </a:fld>
            <a:endParaRPr lang="en-US"/>
          </a:p>
        </p:txBody>
      </p:sp>
    </p:spTree>
    <p:extLst>
      <p:ext uri="{BB962C8B-B14F-4D97-AF65-F5344CB8AC3E}">
        <p14:creationId xmlns:p14="http://schemas.microsoft.com/office/powerpoint/2010/main" val="48534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textures:</a:t>
            </a:r>
          </a:p>
          <a:p>
            <a:pPr marL="171450" indent="-171450">
              <a:buFont typeface="Arial" panose="020B0604020202020204" pitchFamily="34" charset="0"/>
              <a:buChar char="•"/>
            </a:pPr>
            <a:r>
              <a:rPr lang="en-US" dirty="0"/>
              <a:t>Dots – sandy, pebbly rind, dimpled</a:t>
            </a:r>
          </a:p>
          <a:p>
            <a:pPr marL="171450" indent="-171450">
              <a:buFont typeface="Arial" panose="020B0604020202020204" pitchFamily="34" charset="0"/>
              <a:buChar char="•"/>
            </a:pPr>
            <a:r>
              <a:rPr lang="en-US" dirty="0"/>
              <a:t>Dashes – hairy stems or roots, fuzzy seeds, long grasses, or long pine needles</a:t>
            </a:r>
          </a:p>
          <a:p>
            <a:pPr marL="171450" indent="-171450">
              <a:buFont typeface="Arial" panose="020B0604020202020204" pitchFamily="34" charset="0"/>
              <a:buChar char="•"/>
            </a:pPr>
            <a:r>
              <a:rPr lang="en-US" dirty="0"/>
              <a:t>Jagged lines/teeth – thorns, prickles, short grasses, short pine needles</a:t>
            </a:r>
          </a:p>
          <a:p>
            <a:pPr marL="171450" indent="-171450">
              <a:buFont typeface="Arial" panose="020B0604020202020204" pitchFamily="34" charset="0"/>
              <a:buChar char="•"/>
            </a:pPr>
            <a:r>
              <a:rPr lang="en-US" dirty="0"/>
              <a:t>Wavy lines – wood grain, bark, waves, uneven ground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Value textures</a:t>
            </a:r>
          </a:p>
          <a:p>
            <a:pPr marL="171450" indent="-171450">
              <a:buFont typeface="Arial" panose="020B0604020202020204" pitchFamily="34" charset="0"/>
              <a:buChar char="•"/>
            </a:pPr>
            <a:r>
              <a:rPr lang="en-US" dirty="0"/>
              <a:t>Can add depth to texture</a:t>
            </a:r>
          </a:p>
          <a:p>
            <a:pPr marL="171450" indent="-171450">
              <a:buFont typeface="Arial" panose="020B0604020202020204" pitchFamily="34" charset="0"/>
              <a:buChar char="•"/>
            </a:pPr>
            <a:r>
              <a:rPr lang="en-US" dirty="0"/>
              <a:t>Spatter – soil, sand</a:t>
            </a:r>
          </a:p>
          <a:p>
            <a:pPr marL="171450" indent="-171450">
              <a:buFont typeface="Arial" panose="020B0604020202020204" pitchFamily="34" charset="0"/>
              <a:buChar char="•"/>
            </a:pPr>
            <a:r>
              <a:rPr lang="en-US" dirty="0"/>
              <a:t>Surface sheen – abrupt change in value, color, &amp; edges = shiny, smooth change in value, color, &amp; edges = matte</a:t>
            </a:r>
          </a:p>
          <a:p>
            <a:pPr marL="171450" indent="-171450">
              <a:buFont typeface="Arial" panose="020B0604020202020204" pitchFamily="34" charset="0"/>
              <a:buChar char="•"/>
            </a:pPr>
            <a:endParaRPr lang="en-US" dirty="0"/>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There are many different line techniques you can use to create texture:</a:t>
            </a:r>
          </a:p>
          <a:p>
            <a:pPr algn="l" rtl="0" fontAlgn="base">
              <a:buFont typeface="Arial" panose="020B0604020202020204" pitchFamily="34" charset="0"/>
              <a:buNone/>
            </a:pPr>
            <a:r>
              <a:rPr lang="en-US" sz="1200" b="0" i="0" dirty="0" err="1">
                <a:solidFill>
                  <a:srgbClr val="000000"/>
                </a:solidFill>
                <a:effectLst/>
                <a:latin typeface="Calibri" panose="020F0502020204030204" pitchFamily="34" charset="0"/>
              </a:rPr>
              <a:t>Stipling</a:t>
            </a:r>
            <a:r>
              <a:rPr lang="en-US" sz="1200" b="0" i="0" dirty="0">
                <a:solidFill>
                  <a:srgbClr val="000000"/>
                </a:solidFill>
                <a:effectLst/>
                <a:latin typeface="Calibri" panose="020F0502020204030204" pitchFamily="34" charset="0"/>
              </a:rPr>
              <a:t> (small dots)</a:t>
            </a:r>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Hatching (lines close together in the same direction)</a:t>
            </a:r>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Crosshatching (same as hatching, except now the lines cross each other)</a:t>
            </a:r>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Circles, squiggles, basket weave…</a:t>
            </a:r>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And any combination of the afore mentioned. </a:t>
            </a:r>
          </a:p>
          <a:p>
            <a:pPr algn="l" rtl="0" fontAlgn="base">
              <a:buFont typeface="Arial" panose="020B0604020202020204" pitchFamily="34" charset="0"/>
              <a:buNone/>
            </a:pPr>
            <a:endParaRPr lang="en-US" sz="1200" b="0" i="0" dirty="0">
              <a:solidFill>
                <a:srgbClr val="000000"/>
              </a:solidFill>
              <a:effectLst/>
              <a:latin typeface="Calibri" panose="020F0502020204030204" pitchFamily="34" charset="0"/>
            </a:endParaRPr>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Draw some lines/circles/dots close together and some far apart. Can you see a difference in value?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1568DD5-29F2-425B-871C-A889A4704585}" type="slidenum">
              <a:rPr lang="en-US" smtClean="0"/>
              <a:t>11</a:t>
            </a:fld>
            <a:endParaRPr lang="en-US"/>
          </a:p>
        </p:txBody>
      </p:sp>
    </p:spTree>
    <p:extLst>
      <p:ext uri="{BB962C8B-B14F-4D97-AF65-F5344CB8AC3E}">
        <p14:creationId xmlns:p14="http://schemas.microsoft.com/office/powerpoint/2010/main" val="3534081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Homework:</a:t>
            </a:r>
          </a:p>
          <a:p>
            <a:r>
              <a:rPr lang="en-US" sz="1200" dirty="0"/>
              <a:t>Observing as Citizen Scientists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Find a plant that has an interesting texture. </a:t>
            </a:r>
            <a:r>
              <a:rPr lang="en-US" dirty="0">
                <a:cs typeface="Calibri"/>
              </a:rPr>
              <a:t>Be cautious, not all textures are friendly! Some plants can cause irritation or have large prickles or spines that can hurt you. </a:t>
            </a:r>
            <a:endParaRPr lang="en-US" sz="1200" dirty="0"/>
          </a:p>
          <a:p>
            <a:pPr marL="171450" indent="-171450">
              <a:buFontTx/>
              <a:buChar char="-"/>
            </a:pPr>
            <a:r>
              <a:rPr lang="en-US" sz="1200" dirty="0"/>
              <a:t>Draw the plant and write your observations of that plant and its surrounding habitat. Take note of the location and weather (humidity, rainfall, hot/cold). Is the plant in full sun or in shade? Write down every little observation you make. </a:t>
            </a:r>
          </a:p>
          <a:p>
            <a:pPr marL="171450" indent="-171450">
              <a:buFontTx/>
              <a:buChar char="-"/>
            </a:pPr>
            <a:r>
              <a:rPr lang="en-US" sz="1200" dirty="0"/>
              <a:t>Based on what you observe, guess how that plant’s texture might help it survive in the wild.</a:t>
            </a:r>
          </a:p>
          <a:p>
            <a:pPr>
              <a:defRPr/>
            </a:pPr>
            <a:endParaRPr lang="en-US" dirty="0">
              <a:cs typeface="Calibri"/>
            </a:endParaRPr>
          </a:p>
          <a:p>
            <a:pPr>
              <a:defRPr/>
            </a:pPr>
            <a:r>
              <a:rPr lang="en-US" dirty="0">
                <a:cs typeface="Calibri"/>
              </a:rPr>
              <a:t>Post your plants on google classroom to get an id and to share your findings with each other. Once you have a positive identification for your plant, do some research on it and see if your guess about its texture was correct. </a:t>
            </a:r>
          </a:p>
        </p:txBody>
      </p:sp>
      <p:sp>
        <p:nvSpPr>
          <p:cNvPr id="4" name="Slide Number Placeholder 3"/>
          <p:cNvSpPr>
            <a:spLocks noGrp="1"/>
          </p:cNvSpPr>
          <p:nvPr>
            <p:ph type="sldNum" sz="quarter" idx="5"/>
          </p:nvPr>
        </p:nvSpPr>
        <p:spPr/>
        <p:txBody>
          <a:bodyPr/>
          <a:lstStyle/>
          <a:p>
            <a:fld id="{702A2A0B-2325-49AA-A195-1DC1BA66A573}" type="slidenum">
              <a:rPr lang="en-US" smtClean="0"/>
              <a:t>12</a:t>
            </a:fld>
            <a:endParaRPr lang="en-US"/>
          </a:p>
        </p:txBody>
      </p:sp>
    </p:spTree>
    <p:extLst>
      <p:ext uri="{BB962C8B-B14F-4D97-AF65-F5344CB8AC3E}">
        <p14:creationId xmlns:p14="http://schemas.microsoft.com/office/powerpoint/2010/main" val="1797563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Questions/Comments/Concerns</a:t>
            </a:r>
          </a:p>
        </p:txBody>
      </p:sp>
      <p:sp>
        <p:nvSpPr>
          <p:cNvPr id="4" name="Slide Number Placeholder 3"/>
          <p:cNvSpPr>
            <a:spLocks noGrp="1"/>
          </p:cNvSpPr>
          <p:nvPr>
            <p:ph type="sldNum" sz="quarter" idx="5"/>
          </p:nvPr>
        </p:nvSpPr>
        <p:spPr/>
        <p:txBody>
          <a:bodyPr/>
          <a:lstStyle/>
          <a:p>
            <a:fld id="{51568DD5-29F2-425B-871C-A889A4704585}" type="slidenum">
              <a:rPr lang="en-US" smtClean="0"/>
              <a:t>13</a:t>
            </a:fld>
            <a:endParaRPr lang="en-US"/>
          </a:p>
        </p:txBody>
      </p:sp>
    </p:spTree>
    <p:extLst>
      <p:ext uri="{BB962C8B-B14F-4D97-AF65-F5344CB8AC3E}">
        <p14:creationId xmlns:p14="http://schemas.microsoft.com/office/powerpoint/2010/main" val="380708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Draw three rectangles on a page in your nature journal. Inside each rectangle, draw a different shape in a repeating pattern. </a:t>
            </a:r>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We’ll practice with circles, rectangles, and triangles. </a:t>
            </a:r>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You can start out with large and medium shapes, then fill in the gaps with small shapes. </a:t>
            </a:r>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You can create a uniform pattern or a random pattern, whichever comes to mind first. </a:t>
            </a:r>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3</a:t>
            </a:fld>
            <a:endParaRPr lang="en-US"/>
          </a:p>
        </p:txBody>
      </p:sp>
    </p:spTree>
    <p:extLst>
      <p:ext uri="{BB962C8B-B14F-4D97-AF65-F5344CB8AC3E}">
        <p14:creationId xmlns:p14="http://schemas.microsoft.com/office/powerpoint/2010/main" val="451848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B2B2B"/>
                </a:solidFill>
                <a:effectLst/>
                <a:latin typeface="+mn-lt"/>
              </a:rPr>
              <a:t>So what is texture? We touch an object and can feel that it is smooth or rough, but how do we translate what we </a:t>
            </a:r>
            <a:r>
              <a:rPr lang="en-US" b="1" i="1" dirty="0">
                <a:solidFill>
                  <a:srgbClr val="FB8277"/>
                </a:solidFill>
                <a:effectLst/>
                <a:latin typeface="+mn-lt"/>
              </a:rPr>
              <a:t>feel </a:t>
            </a:r>
            <a:r>
              <a:rPr lang="en-US" b="0" i="0" dirty="0">
                <a:solidFill>
                  <a:srgbClr val="2B2B2B"/>
                </a:solidFill>
                <a:effectLst/>
                <a:latin typeface="+mn-lt"/>
              </a:rPr>
              <a:t>into what we </a:t>
            </a:r>
            <a:r>
              <a:rPr lang="en-US" b="1" i="1" dirty="0">
                <a:solidFill>
                  <a:srgbClr val="FB8277"/>
                </a:solidFill>
                <a:effectLst/>
                <a:latin typeface="+mn-lt"/>
              </a:rPr>
              <a:t>see</a:t>
            </a:r>
            <a:r>
              <a:rPr lang="en-US" b="0" i="0" dirty="0">
                <a:solidFill>
                  <a:srgbClr val="2B2B2B"/>
                </a:solidFill>
                <a:effectLst/>
                <a:latin typeface="+mn-lt"/>
              </a:rPr>
              <a:t>.  The type of surface and the amount of texture determines the amount of light that is reflected off the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B2B2B"/>
              </a:solidFill>
              <a:effectLst/>
              <a:latin typeface="+mn-lt"/>
            </a:endParaRPr>
          </a:p>
          <a:p>
            <a:pPr algn="just" fontAlgn="base">
              <a:buFont typeface="Arial" panose="020B0604020202020204" pitchFamily="34" charset="0"/>
              <a:buChar char="•"/>
            </a:pPr>
            <a:r>
              <a:rPr lang="en-US" b="1" i="0" dirty="0">
                <a:solidFill>
                  <a:srgbClr val="FB8277"/>
                </a:solidFill>
                <a:effectLst/>
                <a:latin typeface="+mn-lt"/>
              </a:rPr>
              <a:t>Hard surfaces</a:t>
            </a:r>
            <a:r>
              <a:rPr lang="en-US" b="0" i="0" dirty="0">
                <a:solidFill>
                  <a:srgbClr val="2B2B2B"/>
                </a:solidFill>
                <a:effectLst/>
                <a:latin typeface="+mn-lt"/>
              </a:rPr>
              <a:t> – A hard, smooth surface such as metal or glass is highly reflective.  This means that the light hits more of the surface and bounces off.  This creates sharp, crisp edges and stronger contrasts of light and dark values.</a:t>
            </a:r>
          </a:p>
          <a:p>
            <a:pPr algn="just" fontAlgn="base">
              <a:buFont typeface="Arial" panose="020B0604020202020204" pitchFamily="34" charset="0"/>
              <a:buChar char="•"/>
            </a:pPr>
            <a:r>
              <a:rPr lang="en-US" b="1" i="0" dirty="0">
                <a:solidFill>
                  <a:srgbClr val="FB8277"/>
                </a:solidFill>
                <a:effectLst/>
                <a:latin typeface="+mn-lt"/>
              </a:rPr>
              <a:t>Soft surfaces</a:t>
            </a:r>
            <a:r>
              <a:rPr lang="en-US" b="0" i="0" dirty="0">
                <a:solidFill>
                  <a:srgbClr val="2B2B2B"/>
                </a:solidFill>
                <a:effectLst/>
                <a:latin typeface="+mn-lt"/>
              </a:rPr>
              <a:t> – A soft surface such as cloth or leaves absorb the light, creating smooth transitions between highlights and shadows.</a:t>
            </a:r>
          </a:p>
          <a:p>
            <a:pPr algn="just" fontAlgn="base">
              <a:buFont typeface="Arial" panose="020B0604020202020204" pitchFamily="34" charset="0"/>
              <a:buChar char="•"/>
            </a:pPr>
            <a:r>
              <a:rPr lang="en-US" b="1" i="0" dirty="0">
                <a:solidFill>
                  <a:srgbClr val="FB8277"/>
                </a:solidFill>
                <a:effectLst/>
                <a:latin typeface="+mn-lt"/>
              </a:rPr>
              <a:t>Rough surfaces</a:t>
            </a:r>
            <a:r>
              <a:rPr lang="en-US" b="0" i="0" dirty="0">
                <a:solidFill>
                  <a:srgbClr val="2B2B2B"/>
                </a:solidFill>
                <a:effectLst/>
                <a:latin typeface="+mn-lt"/>
              </a:rPr>
              <a:t> – If the surface is rough, the light hits less of the surface or hits it in less or sporadic areas.  The reflected light is less, making softer variances in values.  But the deeper the dips or crevices, the rougher the texture is.  Rough surfaces like tree bark, have many small ridges that catch the light on the high ridge with a dark shadow behind the ridge, creating stronger variances.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B2B2B"/>
              </a:solidFill>
              <a:effectLst/>
              <a:latin typeface="PT Sans" panose="020B0604020202020204" pitchFamily="34" charset="0"/>
            </a:endParaRPr>
          </a:p>
          <a:p>
            <a:endParaRPr lang="es-CO" dirty="0"/>
          </a:p>
        </p:txBody>
      </p:sp>
      <p:sp>
        <p:nvSpPr>
          <p:cNvPr id="4" name="Slide Number Placeholder 3"/>
          <p:cNvSpPr>
            <a:spLocks noGrp="1"/>
          </p:cNvSpPr>
          <p:nvPr>
            <p:ph type="sldNum" sz="quarter" idx="5"/>
          </p:nvPr>
        </p:nvSpPr>
        <p:spPr/>
        <p:txBody>
          <a:bodyPr/>
          <a:lstStyle/>
          <a:p>
            <a:fld id="{51568DD5-29F2-425B-871C-A889A4704585}" type="slidenum">
              <a:rPr lang="en-US" smtClean="0"/>
              <a:t>4</a:t>
            </a:fld>
            <a:endParaRPr lang="en-US"/>
          </a:p>
        </p:txBody>
      </p:sp>
    </p:spTree>
    <p:extLst>
      <p:ext uri="{BB962C8B-B14F-4D97-AF65-F5344CB8AC3E}">
        <p14:creationId xmlns:p14="http://schemas.microsoft.com/office/powerpoint/2010/main" val="3909243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WordVisi_MSFontService"/>
              </a:rPr>
              <a:t>Textures can be broken down into repeated patterns of dots, lines, and shapes, colors, and value tones.</a:t>
            </a:r>
          </a:p>
          <a:p>
            <a:r>
              <a:rPr lang="en-US" b="0" i="0" dirty="0">
                <a:solidFill>
                  <a:srgbClr val="000000"/>
                </a:solidFill>
                <a:effectLst/>
                <a:latin typeface="WordVisi_MSFontService"/>
              </a:rPr>
              <a:t>Converting a complicated texture into shapes of color may help you determine where your light source needs to go. </a:t>
            </a:r>
          </a:p>
          <a:p>
            <a:r>
              <a:rPr lang="en-US" b="0" i="0" dirty="0">
                <a:solidFill>
                  <a:srgbClr val="000000"/>
                </a:solidFill>
                <a:effectLst/>
                <a:latin typeface="WordVisi_MSFontService"/>
              </a:rPr>
              <a:t>Exceptions to every rule: sometimes textures can throw off your light source and shadows. </a:t>
            </a:r>
          </a:p>
          <a:p>
            <a:r>
              <a:rPr lang="en-US" dirty="0">
                <a:latin typeface="WordVisi_MSFontService"/>
              </a:rPr>
              <a:t>Light source for textures are often more complicated because textures are a series of hills and valleys.</a:t>
            </a:r>
          </a:p>
          <a:p>
            <a:r>
              <a:rPr lang="en-US" dirty="0">
                <a:latin typeface="WordVisi_MSFontService"/>
              </a:rPr>
              <a:t>Smooth surface = one light source</a:t>
            </a:r>
          </a:p>
          <a:p>
            <a:r>
              <a:rPr lang="en-US" dirty="0">
                <a:latin typeface="WordVisi_MSFontService"/>
              </a:rPr>
              <a:t>Textured surface =  a spattering of light </a:t>
            </a:r>
          </a:p>
        </p:txBody>
      </p:sp>
      <p:sp>
        <p:nvSpPr>
          <p:cNvPr id="4" name="Slide Number Placeholder 3"/>
          <p:cNvSpPr>
            <a:spLocks noGrp="1"/>
          </p:cNvSpPr>
          <p:nvPr>
            <p:ph type="sldNum" sz="quarter" idx="5"/>
          </p:nvPr>
        </p:nvSpPr>
        <p:spPr/>
        <p:txBody>
          <a:bodyPr/>
          <a:lstStyle/>
          <a:p>
            <a:fld id="{51568DD5-29F2-425B-871C-A889A4704585}" type="slidenum">
              <a:rPr lang="en-US" smtClean="0"/>
              <a:t>5</a:t>
            </a:fld>
            <a:endParaRPr lang="en-US"/>
          </a:p>
        </p:txBody>
      </p:sp>
    </p:spTree>
    <p:extLst>
      <p:ext uri="{BB962C8B-B14F-4D97-AF65-F5344CB8AC3E}">
        <p14:creationId xmlns:p14="http://schemas.microsoft.com/office/powerpoint/2010/main" val="4011823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WordVisi_MSFontService"/>
              </a:rPr>
              <a:t>Textures can be broken down into repeated patterns of dots, lines, and shapes, colors, and value tones. Converting a complicated texture into shapes of color may help you determine where your light source needs to go. </a:t>
            </a:r>
          </a:p>
          <a:p>
            <a:r>
              <a:rPr lang="en-US" b="0" i="0" dirty="0">
                <a:solidFill>
                  <a:srgbClr val="000000"/>
                </a:solidFill>
                <a:effectLst/>
                <a:latin typeface="WordVisi_MSFontService"/>
              </a:rPr>
              <a:t>Exceptions to every rule: sometimes textures can throw off your light source and shadows. </a:t>
            </a:r>
          </a:p>
          <a:p>
            <a:r>
              <a:rPr lang="en-US" dirty="0">
                <a:latin typeface="WordVisi_MSFontService"/>
              </a:rPr>
              <a:t>Light source for textures are often more complicated because textures are a series of hills and valleys.</a:t>
            </a:r>
          </a:p>
          <a:p>
            <a:r>
              <a:rPr lang="en-US" dirty="0">
                <a:latin typeface="WordVisi_MSFontService"/>
              </a:rPr>
              <a:t>Smooth surface = one light source</a:t>
            </a:r>
          </a:p>
          <a:p>
            <a:r>
              <a:rPr lang="en-US" dirty="0">
                <a:latin typeface="WordVisi_MSFontService"/>
              </a:rPr>
              <a:t>Textured surface =  a spattering of light </a:t>
            </a:r>
          </a:p>
        </p:txBody>
      </p:sp>
      <p:sp>
        <p:nvSpPr>
          <p:cNvPr id="4" name="Slide Number Placeholder 3"/>
          <p:cNvSpPr>
            <a:spLocks noGrp="1"/>
          </p:cNvSpPr>
          <p:nvPr>
            <p:ph type="sldNum" sz="quarter" idx="5"/>
          </p:nvPr>
        </p:nvSpPr>
        <p:spPr/>
        <p:txBody>
          <a:bodyPr/>
          <a:lstStyle/>
          <a:p>
            <a:fld id="{51568DD5-29F2-425B-871C-A889A4704585}" type="slidenum">
              <a:rPr lang="en-US" smtClean="0"/>
              <a:t>6</a:t>
            </a:fld>
            <a:endParaRPr lang="en-US"/>
          </a:p>
        </p:txBody>
      </p:sp>
    </p:spTree>
    <p:extLst>
      <p:ext uri="{BB962C8B-B14F-4D97-AF65-F5344CB8AC3E}">
        <p14:creationId xmlns:p14="http://schemas.microsoft.com/office/powerpoint/2010/main" val="2487403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Textures are great for adding interesting elements to your artwork, but they also serve an important purpose in nature. They tell a story of how a plant survives in its natural habitat and add context to your nature observations.  </a:t>
            </a:r>
          </a:p>
          <a:p>
            <a:pPr marL="285750" indent="-285750" algn="l" rtl="0" fontAlgn="base">
              <a:buFontTx/>
              <a:buChar char="-"/>
            </a:pPr>
            <a:r>
              <a:rPr lang="en-US" sz="1200" b="0" i="0" dirty="0">
                <a:solidFill>
                  <a:srgbClr val="000000"/>
                </a:solidFill>
                <a:effectLst/>
                <a:latin typeface="Calibri" panose="020F0502020204030204" pitchFamily="34" charset="0"/>
              </a:rPr>
              <a:t>A shiny leaf vs a dull leaf may be adapted to retain or release moisture based on the conditions in their environment. </a:t>
            </a:r>
          </a:p>
          <a:p>
            <a:pPr marL="285750" indent="-285750" algn="l" rtl="0" fontAlgn="base">
              <a:buFontTx/>
              <a:buChar char="-"/>
            </a:pPr>
            <a:r>
              <a:rPr lang="en-US" sz="1200" b="0" i="0" dirty="0">
                <a:solidFill>
                  <a:srgbClr val="000000"/>
                </a:solidFill>
                <a:effectLst/>
                <a:latin typeface="Calibri" panose="020F0502020204030204" pitchFamily="34" charset="0"/>
              </a:rPr>
              <a:t>Some shiny leaves or fruits are coated in a waxy surface to help protect them from their environments</a:t>
            </a:r>
          </a:p>
          <a:p>
            <a:pPr marL="285750" indent="-285750" algn="l" rtl="0" fontAlgn="base">
              <a:buFontTx/>
              <a:buChar char="-"/>
            </a:pPr>
            <a:r>
              <a:rPr lang="en-US" sz="1200" b="0" i="0" dirty="0">
                <a:solidFill>
                  <a:srgbClr val="000000"/>
                </a:solidFill>
                <a:effectLst/>
                <a:latin typeface="Calibri" panose="020F0502020204030204" pitchFamily="34" charset="0"/>
              </a:rPr>
              <a:t>You can accomplish ‘shine’ by using value and leaving a dramatic white space where your light source hits. Something that is matte won’t reflect as much light, so the colors can be blended a bit more where the light source is. </a:t>
            </a:r>
          </a:p>
          <a:p>
            <a:pPr marL="742950" lvl="1" indent="-285750" algn="l" rtl="0" fontAlgn="base">
              <a:buFontTx/>
              <a:buChar char="-"/>
            </a:pPr>
            <a:r>
              <a:rPr lang="en-US" sz="1200" b="0" i="0" dirty="0">
                <a:solidFill>
                  <a:srgbClr val="000000"/>
                </a:solidFill>
                <a:effectLst/>
                <a:latin typeface="Calibri" panose="020F0502020204030204" pitchFamily="34" charset="0"/>
              </a:rPr>
              <a:t>An abrupt transition in color and value, as well as sharp edges, will indicate a shinier surface.</a:t>
            </a:r>
          </a:p>
          <a:p>
            <a:pPr marL="742950" lvl="1" indent="-285750" algn="l" rtl="0" fontAlgn="base">
              <a:buFontTx/>
              <a:buChar char="-"/>
            </a:pPr>
            <a:r>
              <a:rPr lang="en-US" sz="1200" b="0" i="0" dirty="0">
                <a:solidFill>
                  <a:srgbClr val="000000"/>
                </a:solidFill>
                <a:effectLst/>
                <a:latin typeface="Calibri" panose="020F0502020204030204" pitchFamily="34" charset="0"/>
              </a:rPr>
              <a:t>A smooth transition in color, value, and edges will indicate a more dull or soft surface. </a:t>
            </a:r>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Linux Libertine"/>
            </a:endParaRPr>
          </a:p>
          <a:p>
            <a:pPr algn="l"/>
            <a:endParaRPr lang="en-US" sz="2800" b="0" i="0" dirty="0">
              <a:solidFill>
                <a:srgbClr val="000000"/>
              </a:solidFill>
              <a:effectLst/>
              <a:latin typeface="Linux Libertine"/>
            </a:endParaRPr>
          </a:p>
        </p:txBody>
      </p:sp>
      <p:sp>
        <p:nvSpPr>
          <p:cNvPr id="4" name="Slide Number Placeholder 3"/>
          <p:cNvSpPr>
            <a:spLocks noGrp="1"/>
          </p:cNvSpPr>
          <p:nvPr>
            <p:ph type="sldNum" sz="quarter" idx="5"/>
          </p:nvPr>
        </p:nvSpPr>
        <p:spPr/>
        <p:txBody>
          <a:bodyPr/>
          <a:lstStyle/>
          <a:p>
            <a:fld id="{51568DD5-29F2-425B-871C-A889A4704585}" type="slidenum">
              <a:rPr lang="en-US" smtClean="0"/>
              <a:t>7</a:t>
            </a:fld>
            <a:endParaRPr lang="en-US"/>
          </a:p>
        </p:txBody>
      </p:sp>
    </p:spTree>
    <p:extLst>
      <p:ext uri="{BB962C8B-B14F-4D97-AF65-F5344CB8AC3E}">
        <p14:creationId xmlns:p14="http://schemas.microsoft.com/office/powerpoint/2010/main" val="1334734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Plants that are dull or lacking in a protective waxy coating often have a fuzzy or soft texture to help them survive.   </a:t>
            </a:r>
          </a:p>
          <a:p>
            <a:pPr marL="285750" indent="-285750" algn="l" rtl="0" fontAlgn="base">
              <a:buFontTx/>
              <a:buChar char="-"/>
            </a:pPr>
            <a:r>
              <a:rPr lang="en-US" sz="1200" b="0" i="0" dirty="0">
                <a:solidFill>
                  <a:srgbClr val="000000"/>
                </a:solidFill>
                <a:effectLst/>
                <a:latin typeface="Calibri" panose="020F0502020204030204" pitchFamily="34" charset="0"/>
              </a:rPr>
              <a:t>Take a close look at a tillandsia (air plant). Some tillandsia are covered in tiny hair-like structures called trichomes. These trichomes help the plant pull water out of the atmosphere through condensation. </a:t>
            </a:r>
          </a:p>
          <a:p>
            <a:pPr marL="285750" indent="-285750" algn="l" rtl="0" fontAlgn="base">
              <a:buFontTx/>
              <a:buChar char="-"/>
            </a:pPr>
            <a:r>
              <a:rPr lang="en-US" sz="1200" b="0" i="0" dirty="0">
                <a:solidFill>
                  <a:srgbClr val="000000"/>
                </a:solidFill>
                <a:effectLst/>
                <a:latin typeface="Calibri" panose="020F0502020204030204" pitchFamily="34" charset="0"/>
              </a:rPr>
              <a:t>Hairy texture can also fend off insects. Some bugs don’t like feeling the fuzzy texture on their abdomens and will avoid landing on a hairy plant. If the fuzz or hair is very dense on a plant, it could act as a buffer that prevents pests from reaching the plant’s leaves or stems. </a:t>
            </a:r>
          </a:p>
          <a:p>
            <a:pPr marL="285750" indent="-285750" algn="l" rtl="0" fontAlgn="base">
              <a:buFontTx/>
              <a:buChar char="-"/>
            </a:pPr>
            <a:r>
              <a:rPr lang="en-US" sz="1200" b="0" i="0" dirty="0">
                <a:solidFill>
                  <a:srgbClr val="000000"/>
                </a:solidFill>
                <a:effectLst/>
                <a:latin typeface="Calibri" panose="020F0502020204030204" pitchFamily="34" charset="0"/>
              </a:rPr>
              <a:t>Ever looked at the stem of a tomato plant? You might’ve noticed that it’s covered in tiny hairs. What do you think the hairs do for the tomato plant? </a:t>
            </a:r>
          </a:p>
          <a:p>
            <a:pPr marL="285750" indent="-285750" algn="l" rtl="0" fontAlgn="base">
              <a:buFontTx/>
              <a:buChar char="-"/>
            </a:pPr>
            <a:r>
              <a:rPr lang="en-US" sz="1200" b="0" i="0" dirty="0">
                <a:solidFill>
                  <a:srgbClr val="000000"/>
                </a:solidFill>
                <a:effectLst/>
                <a:latin typeface="Calibri" panose="020F0502020204030204" pitchFamily="34" charset="0"/>
              </a:rPr>
              <a:t>Fuzz can be accomplished through patterns of lines. To draw a fuzzy texture you can use short, quick strokes. </a:t>
            </a:r>
          </a:p>
          <a:p>
            <a:pPr marL="285750" indent="-285750" algn="l" rtl="0" fontAlgn="base">
              <a:buFontTx/>
              <a:buChar char="-"/>
            </a:pPr>
            <a:endParaRPr lang="en-US" sz="1200" b="0" i="0" dirty="0">
              <a:solidFill>
                <a:srgbClr val="000000"/>
              </a:solidFill>
              <a:effectLst/>
              <a:latin typeface="Calibri" panose="020F0502020204030204" pitchFamily="34" charset="0"/>
            </a:endParaRPr>
          </a:p>
          <a:p>
            <a:pPr marL="285750" indent="-285750" algn="l" rtl="0" fontAlgn="base">
              <a:buFontTx/>
              <a:buChar char="-"/>
            </a:pPr>
            <a:endParaRPr lang="en-US" sz="1200" b="0" i="0" dirty="0">
              <a:solidFill>
                <a:srgbClr val="000000"/>
              </a:solidFill>
              <a:effectLst/>
              <a:latin typeface="Calibri" panose="020F0502020204030204" pitchFamily="34" charset="0"/>
            </a:endParaRPr>
          </a:p>
          <a:p>
            <a:pPr marL="0" indent="0" algn="l" rtl="0" fontAlgn="base">
              <a:buFontTx/>
              <a:buNone/>
            </a:pPr>
            <a:r>
              <a:rPr lang="en-US" sz="1200" b="0" i="0" dirty="0">
                <a:solidFill>
                  <a:srgbClr val="000000"/>
                </a:solidFill>
                <a:effectLst/>
                <a:latin typeface="Calibri" panose="020F0502020204030204" pitchFamily="34" charset="0"/>
              </a:rPr>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Linux Libertine"/>
              </a:rPr>
              <a:t>Spanish Moss close up.JPG by </a:t>
            </a:r>
            <a:r>
              <a:rPr lang="en-US" sz="1200" u="none" strike="noStrike" dirty="0">
                <a:solidFill>
                  <a:srgbClr val="0645AD"/>
                </a:solidFill>
                <a:effectLst/>
                <a:hlinkClick r:id="rId3" tooltip="User:Bubba73"/>
              </a:rPr>
              <a:t>Bubba73 (Jud McCranie)</a:t>
            </a:r>
            <a:r>
              <a:rPr lang="en-US" sz="1200" u="none" strike="noStrike" dirty="0">
                <a:solidFill>
                  <a:srgbClr val="0645AD"/>
                </a:solidFill>
                <a:effectLst/>
              </a:rPr>
              <a:t> CC </a:t>
            </a:r>
            <a:r>
              <a:rPr lang="en-US" sz="1200" b="0" i="0" u="none" strike="noStrike" dirty="0">
                <a:solidFill>
                  <a:srgbClr val="3366BB"/>
                </a:solidFill>
                <a:effectLst/>
                <a:latin typeface="Arial" panose="020B0604020202020204" pitchFamily="34" charset="0"/>
                <a:hlinkClick r:id="rId4" tooltip="w:en:Creative Commons"/>
              </a:rPr>
              <a:t>Creative Commons</a:t>
            </a:r>
            <a:r>
              <a:rPr lang="en-US" sz="1200" b="0" i="0" dirty="0">
                <a:solidFill>
                  <a:srgbClr val="202122"/>
                </a:solidFill>
                <a:effectLst/>
                <a:latin typeface="Arial" panose="020B0604020202020204" pitchFamily="34" charset="0"/>
              </a:rPr>
              <a:t> </a:t>
            </a:r>
            <a:r>
              <a:rPr lang="en-US" sz="1200" b="0" i="0" u="sng" dirty="0">
                <a:solidFill>
                  <a:srgbClr val="3366BB"/>
                </a:solidFill>
                <a:effectLst/>
                <a:latin typeface="Arial" panose="020B0604020202020204" pitchFamily="34" charset="0"/>
                <a:hlinkClick r:id="rId5"/>
              </a:rPr>
              <a:t>Attribution-Share Alike 4.0 International</a:t>
            </a:r>
            <a:endParaRPr lang="en-US" sz="1200" b="0" i="0" u="sng" dirty="0">
              <a:solidFill>
                <a:srgbClr val="3366BB"/>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Linux Libertine"/>
              </a:rPr>
              <a:t>Tillandsia </a:t>
            </a:r>
            <a:r>
              <a:rPr lang="en-US" sz="1200" b="0" i="0" dirty="0" err="1">
                <a:solidFill>
                  <a:srgbClr val="000000"/>
                </a:solidFill>
                <a:effectLst/>
                <a:latin typeface="Linux Libertine"/>
              </a:rPr>
              <a:t>harrisii</a:t>
            </a:r>
            <a:r>
              <a:rPr lang="en-US" sz="1200" b="0" i="0" dirty="0">
                <a:solidFill>
                  <a:srgbClr val="000000"/>
                </a:solidFill>
                <a:effectLst/>
                <a:latin typeface="Linux Libertine"/>
              </a:rPr>
              <a:t> (43971695).jpg by </a:t>
            </a:r>
            <a:r>
              <a:rPr lang="en-US" sz="1200" b="0" i="0" u="none" strike="noStrike" dirty="0">
                <a:solidFill>
                  <a:srgbClr val="3366BB"/>
                </a:solidFill>
                <a:effectLst/>
                <a:latin typeface="Arial" panose="020B0604020202020204" pitchFamily="34" charset="0"/>
                <a:hlinkClick r:id="rId6"/>
              </a:rPr>
              <a:t>James Ho</a:t>
            </a:r>
            <a:r>
              <a:rPr lang="en-US" sz="1200" b="0" i="0" u="none" strike="noStrike" dirty="0">
                <a:solidFill>
                  <a:srgbClr val="3366BB"/>
                </a:solidFill>
                <a:effectLst/>
                <a:latin typeface="Arial" panose="020B0604020202020204" pitchFamily="34" charset="0"/>
              </a:rPr>
              <a:t> CC </a:t>
            </a:r>
            <a:r>
              <a:rPr lang="en-US" sz="1200" b="0" i="0" dirty="0">
                <a:solidFill>
                  <a:srgbClr val="202122"/>
                </a:solidFill>
                <a:effectLst/>
                <a:latin typeface="Arial" panose="020B0604020202020204" pitchFamily="34" charset="0"/>
              </a:rPr>
              <a:t> </a:t>
            </a:r>
            <a:r>
              <a:rPr lang="en-US" sz="1200" b="0" i="0" u="none" strike="noStrike" dirty="0">
                <a:solidFill>
                  <a:srgbClr val="3366BB"/>
                </a:solidFill>
                <a:effectLst/>
                <a:latin typeface="Arial" panose="020B0604020202020204" pitchFamily="34" charset="0"/>
                <a:hlinkClick r:id="rId4" tooltip="w:en:Creative Commons"/>
              </a:rPr>
              <a:t>Creative Commons</a:t>
            </a:r>
            <a:r>
              <a:rPr lang="en-US" sz="1200" b="0" i="0" dirty="0">
                <a:solidFill>
                  <a:srgbClr val="202122"/>
                </a:solidFill>
                <a:effectLst/>
                <a:latin typeface="Arial" panose="020B0604020202020204" pitchFamily="34" charset="0"/>
              </a:rPr>
              <a:t> </a:t>
            </a:r>
            <a:r>
              <a:rPr lang="en-US" sz="1200" b="0" i="0" u="none" strike="noStrike" dirty="0">
                <a:solidFill>
                  <a:srgbClr val="3366BB"/>
                </a:solidFill>
                <a:effectLst/>
                <a:latin typeface="Arial" panose="020B0604020202020204" pitchFamily="34" charset="0"/>
                <a:hlinkClick r:id="rId7"/>
              </a:rPr>
              <a:t>Attribution-Share Alike 2.0 Generic</a:t>
            </a:r>
            <a:endParaRPr lang="en-US" sz="1200" b="0" i="0" dirty="0">
              <a:solidFill>
                <a:srgbClr val="000000"/>
              </a:solidFill>
              <a:effectLst/>
              <a:latin typeface="Linux Liberti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Linux Libertine"/>
            </a:endParaRPr>
          </a:p>
          <a:p>
            <a:pPr algn="l"/>
            <a:endParaRPr lang="en-US" sz="2800" b="0" i="0" dirty="0">
              <a:solidFill>
                <a:srgbClr val="000000"/>
              </a:solidFill>
              <a:effectLst/>
              <a:latin typeface="Linux Libertine"/>
            </a:endParaRPr>
          </a:p>
        </p:txBody>
      </p:sp>
      <p:sp>
        <p:nvSpPr>
          <p:cNvPr id="4" name="Slide Number Placeholder 3"/>
          <p:cNvSpPr>
            <a:spLocks noGrp="1"/>
          </p:cNvSpPr>
          <p:nvPr>
            <p:ph type="sldNum" sz="quarter" idx="5"/>
          </p:nvPr>
        </p:nvSpPr>
        <p:spPr/>
        <p:txBody>
          <a:bodyPr/>
          <a:lstStyle/>
          <a:p>
            <a:fld id="{51568DD5-29F2-425B-871C-A889A4704585}" type="slidenum">
              <a:rPr lang="en-US" smtClean="0"/>
              <a:t>8</a:t>
            </a:fld>
            <a:endParaRPr lang="en-US"/>
          </a:p>
        </p:txBody>
      </p:sp>
    </p:spTree>
    <p:extLst>
      <p:ext uri="{BB962C8B-B14F-4D97-AF65-F5344CB8AC3E}">
        <p14:creationId xmlns:p14="http://schemas.microsoft.com/office/powerpoint/2010/main" val="899002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dirty="0"/>
              <a:t>Rough texture helps prevent plants from overheating. A rough leaf or rough bark has more surface area for water to evaporate on, which cools the plant in hot climates. Just like how sweating is our bodies’ natural cooling mechanism.</a:t>
            </a:r>
            <a:endParaRPr lang="en-US" sz="1200" b="0" i="0" dirty="0">
              <a:solidFill>
                <a:srgbClr val="000000"/>
              </a:solidFill>
              <a:effectLst/>
              <a:latin typeface="Calibri" panose="020F0502020204030204" pitchFamily="34" charset="0"/>
            </a:endParaRPr>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The bark on a tree is often a good indicator of how that tree survives in its environment.</a:t>
            </a:r>
          </a:p>
          <a:p>
            <a:pPr algn="l" rtl="0" fontAlgn="base">
              <a:buFont typeface="Arial" panose="020B0604020202020204" pitchFamily="34" charset="0"/>
              <a:buNone/>
            </a:pPr>
            <a:endParaRPr lang="en-US" sz="1200" b="0" i="0" dirty="0">
              <a:solidFill>
                <a:srgbClr val="000000"/>
              </a:solidFill>
              <a:effectLst/>
              <a:latin typeface="Calibri" panose="020F0502020204030204" pitchFamily="34" charset="0"/>
            </a:endParaRPr>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Being flaky in nature might just save your life! Most trees naturally shed some bark in response to environmental factors such as weather or the change of the seasons. Some species, however, peel more easily than others.  </a:t>
            </a:r>
          </a:p>
          <a:p>
            <a:pPr marL="285750" indent="-285750" algn="l" rtl="0" fontAlgn="base">
              <a:buFontTx/>
              <a:buChar char="-"/>
            </a:pPr>
            <a:r>
              <a:rPr lang="en-US" sz="1200" b="0" i="0" dirty="0">
                <a:solidFill>
                  <a:srgbClr val="000000"/>
                </a:solidFill>
                <a:effectLst/>
                <a:latin typeface="Calibri" panose="020F0502020204030204" pitchFamily="34" charset="0"/>
              </a:rPr>
              <a:t>Slash pines have flaky bark that peels very easily because they grow in a fire-prone environment. The flaky bark protects the tree by peeling off after it burns and preventing damage to the inner heartwood.  </a:t>
            </a:r>
          </a:p>
          <a:p>
            <a:pPr marL="285750" indent="-285750" algn="l" rtl="0" fontAlgn="base">
              <a:buFontTx/>
              <a:buChar char="-"/>
            </a:pPr>
            <a:r>
              <a:rPr lang="en-US" sz="1200" b="0" i="0" dirty="0">
                <a:solidFill>
                  <a:srgbClr val="000000"/>
                </a:solidFill>
                <a:effectLst/>
                <a:latin typeface="Calibri" panose="020F0502020204030204" pitchFamily="34" charset="0"/>
              </a:rPr>
              <a:t>Bark can be drawn with repeating patterns of line. </a:t>
            </a:r>
          </a:p>
          <a:p>
            <a:pPr marL="0" indent="0" algn="l" rtl="0" fontAlgn="base">
              <a:buFontTx/>
              <a:buNone/>
            </a:pPr>
            <a:endParaRPr lang="en-US" sz="1200" b="0" i="0" dirty="0">
              <a:solidFill>
                <a:srgbClr val="000000"/>
              </a:solidFill>
              <a:effectLst/>
              <a:latin typeface="Calibri" panose="020F0502020204030204" pitchFamily="34" charset="0"/>
            </a:endParaRPr>
          </a:p>
          <a:p>
            <a:pPr marL="285750" indent="-285750" algn="l" rtl="0" fontAlgn="base">
              <a:buFontTx/>
              <a:buChar char="-"/>
            </a:pPr>
            <a:endParaRPr lang="en-US" sz="1200" b="0" i="0" dirty="0">
              <a:solidFill>
                <a:srgbClr val="000000"/>
              </a:solidFill>
              <a:effectLst/>
              <a:latin typeface="Calibri" panose="020F0502020204030204" pitchFamily="34" charset="0"/>
            </a:endParaRPr>
          </a:p>
          <a:p>
            <a:pPr marL="0" indent="0" algn="l" rtl="0" fontAlgn="base">
              <a:buFontTx/>
              <a:buNone/>
            </a:pPr>
            <a:r>
              <a:rPr lang="en-US" sz="1200" b="0" i="0" dirty="0">
                <a:solidFill>
                  <a:srgbClr val="000000"/>
                </a:solidFill>
                <a:effectLst/>
                <a:latin typeface="Calibri" panose="020F0502020204030204" pitchFamily="34" charset="0"/>
              </a:rPr>
              <a:t>Image Credit:</a:t>
            </a:r>
          </a:p>
          <a:p>
            <a:pPr algn="l"/>
            <a:r>
              <a:rPr lang="en-US" sz="1200" b="0" i="0" dirty="0">
                <a:solidFill>
                  <a:srgbClr val="000000"/>
                </a:solidFill>
                <a:effectLst/>
                <a:latin typeface="Linux Libertine"/>
              </a:rPr>
              <a:t>Pinus </a:t>
            </a:r>
            <a:r>
              <a:rPr lang="en-US" sz="1200" b="0" i="0" dirty="0" err="1">
                <a:solidFill>
                  <a:srgbClr val="000000"/>
                </a:solidFill>
                <a:effectLst/>
                <a:latin typeface="Linux Libertine"/>
              </a:rPr>
              <a:t>elliottii</a:t>
            </a:r>
            <a:r>
              <a:rPr lang="en-US" sz="1200" b="0" i="0" dirty="0">
                <a:solidFill>
                  <a:srgbClr val="000000"/>
                </a:solidFill>
                <a:effectLst/>
                <a:latin typeface="Linux Libertine"/>
              </a:rPr>
              <a:t> bark 7th Brigade Park Chermside P1030451.jpg by </a:t>
            </a:r>
            <a:r>
              <a:rPr lang="en-US" sz="1200" b="0" i="0" u="none" strike="noStrike" dirty="0">
                <a:solidFill>
                  <a:srgbClr val="0645AD"/>
                </a:solidFill>
                <a:effectLst/>
                <a:latin typeface="Arial" panose="020B0604020202020204" pitchFamily="34" charset="0"/>
                <a:hlinkClick r:id="rId3" tooltip="User:John Robert McPherson"/>
              </a:rPr>
              <a:t>John Robert McPherson</a:t>
            </a:r>
            <a:r>
              <a:rPr lang="en-US" sz="1200" b="0" i="0" u="none" strike="noStrike" dirty="0">
                <a:solidFill>
                  <a:srgbClr val="0645AD"/>
                </a:solidFill>
                <a:effectLst/>
                <a:latin typeface="Arial" panose="020B0604020202020204" pitchFamily="34" charset="0"/>
              </a:rPr>
              <a:t> CC </a:t>
            </a:r>
            <a:r>
              <a:rPr lang="en-US" sz="1200" b="0" i="0" dirty="0">
                <a:solidFill>
                  <a:srgbClr val="202122"/>
                </a:solidFill>
                <a:effectLst/>
                <a:latin typeface="Arial" panose="020B0604020202020204" pitchFamily="34" charset="0"/>
              </a:rPr>
              <a:t> </a:t>
            </a:r>
            <a:r>
              <a:rPr lang="en-US" sz="1200" b="0" i="0" u="none" strike="noStrike" dirty="0">
                <a:solidFill>
                  <a:srgbClr val="3366BB"/>
                </a:solidFill>
                <a:effectLst/>
                <a:latin typeface="Arial" panose="020B0604020202020204" pitchFamily="34" charset="0"/>
                <a:hlinkClick r:id="rId4" tooltip="w:en:Creative Commons"/>
              </a:rPr>
              <a:t>Creative Commons</a:t>
            </a:r>
            <a:r>
              <a:rPr lang="en-US" sz="1200" b="0" i="0" dirty="0">
                <a:solidFill>
                  <a:srgbClr val="202122"/>
                </a:solidFill>
                <a:effectLst/>
                <a:latin typeface="Arial" panose="020B0604020202020204" pitchFamily="34" charset="0"/>
              </a:rPr>
              <a:t> </a:t>
            </a:r>
            <a:r>
              <a:rPr lang="en-US" sz="1200" b="0" i="0" u="sng" dirty="0">
                <a:solidFill>
                  <a:srgbClr val="3366BB"/>
                </a:solidFill>
                <a:effectLst/>
                <a:latin typeface="Arial" panose="020B0604020202020204" pitchFamily="34" charset="0"/>
                <a:hlinkClick r:id="rId5"/>
              </a:rPr>
              <a:t>Attribution-Share Alike 4.0 </a:t>
            </a:r>
            <a:r>
              <a:rPr lang="en-US" sz="1200" b="0" i="0" u="sng" dirty="0" err="1">
                <a:solidFill>
                  <a:srgbClr val="3366BB"/>
                </a:solidFill>
                <a:effectLst/>
                <a:latin typeface="Arial" panose="020B0604020202020204" pitchFamily="34" charset="0"/>
                <a:hlinkClick r:id="rId5"/>
              </a:rPr>
              <a:t>Internationa</a:t>
            </a:r>
            <a:endParaRPr lang="en-US" sz="1200" b="0" i="0" u="sng" dirty="0">
              <a:solidFill>
                <a:srgbClr val="3366BB"/>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Linux Libertine"/>
              </a:rPr>
              <a:t>Starr-070403-6373-Petrea </a:t>
            </a:r>
            <a:r>
              <a:rPr lang="en-US" sz="1200" b="0" i="0" dirty="0" err="1">
                <a:solidFill>
                  <a:srgbClr val="000000"/>
                </a:solidFill>
                <a:effectLst/>
                <a:latin typeface="Linux Libertine"/>
              </a:rPr>
              <a:t>volubilis</a:t>
            </a:r>
            <a:r>
              <a:rPr lang="en-US" sz="1200" b="0" i="0" dirty="0">
                <a:solidFill>
                  <a:srgbClr val="000000"/>
                </a:solidFill>
                <a:effectLst/>
                <a:latin typeface="Linux Libertine"/>
              </a:rPr>
              <a:t>-flowering habit-Lanai City-Lanai (24259566953).jpg by </a:t>
            </a:r>
            <a:r>
              <a:rPr lang="en-US" sz="1200" b="0" i="0" u="sng" dirty="0">
                <a:solidFill>
                  <a:srgbClr val="3366BB"/>
                </a:solidFill>
                <a:effectLst/>
                <a:latin typeface="Arial" panose="020B0604020202020204" pitchFamily="34" charset="0"/>
                <a:hlinkClick r:id="rId6"/>
              </a:rPr>
              <a:t>Forest and Kim Starr</a:t>
            </a:r>
            <a:r>
              <a:rPr lang="en-US" sz="1200" b="0" i="0" u="sng" dirty="0">
                <a:solidFill>
                  <a:srgbClr val="3366BB"/>
                </a:solidFill>
                <a:effectLst/>
                <a:latin typeface="Arial" panose="020B0604020202020204" pitchFamily="34" charset="0"/>
              </a:rPr>
              <a:t> </a:t>
            </a:r>
            <a:r>
              <a:rPr lang="en-US" sz="1200" b="0" i="0" u="none" dirty="0">
                <a:solidFill>
                  <a:srgbClr val="3366BB"/>
                </a:solidFill>
                <a:effectLst/>
                <a:latin typeface="Arial" panose="020B0604020202020204" pitchFamily="34" charset="0"/>
              </a:rPr>
              <a:t>CC </a:t>
            </a:r>
            <a:r>
              <a:rPr lang="en-US" sz="1200" b="0" i="0" u="none" strike="noStrike" dirty="0">
                <a:solidFill>
                  <a:srgbClr val="3366BB"/>
                </a:solidFill>
                <a:effectLst/>
                <a:latin typeface="Arial" panose="020B0604020202020204" pitchFamily="34" charset="0"/>
                <a:hlinkClick r:id="rId4" tooltip="w:en:Creative Commons"/>
              </a:rPr>
              <a:t>Creative Commons</a:t>
            </a:r>
            <a:r>
              <a:rPr lang="en-US" sz="1200" b="0" i="0" dirty="0">
                <a:solidFill>
                  <a:srgbClr val="202122"/>
                </a:solidFill>
                <a:effectLst/>
                <a:latin typeface="Arial" panose="020B0604020202020204" pitchFamily="34" charset="0"/>
              </a:rPr>
              <a:t> </a:t>
            </a:r>
            <a:r>
              <a:rPr lang="en-US" sz="1200" b="0" i="0" u="sng" dirty="0">
                <a:solidFill>
                  <a:srgbClr val="3366BB"/>
                </a:solidFill>
                <a:effectLst/>
                <a:latin typeface="Arial" panose="020B0604020202020204" pitchFamily="34" charset="0"/>
                <a:hlinkClick r:id="rId7"/>
              </a:rPr>
              <a:t>Attribution 3.0 United States</a:t>
            </a:r>
            <a:endParaRPr lang="en-US" sz="1200" b="0" i="0" u="none" dirty="0">
              <a:solidFill>
                <a:srgbClr val="000000"/>
              </a:solidFill>
              <a:effectLst/>
              <a:latin typeface="Linux Libertine"/>
            </a:endParaRPr>
          </a:p>
          <a:p>
            <a:pPr algn="l"/>
            <a:endParaRPr lang="en-US" sz="4000" b="0" i="0" u="sng" dirty="0">
              <a:solidFill>
                <a:srgbClr val="3366BB"/>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400" b="0" i="0" dirty="0">
              <a:solidFill>
                <a:srgbClr val="000000"/>
              </a:solidFill>
              <a:effectLst/>
              <a:latin typeface="Linux Liberti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0" i="0" dirty="0">
              <a:solidFill>
                <a:srgbClr val="000000"/>
              </a:solidFill>
              <a:effectLst/>
              <a:latin typeface="Linux Libertine"/>
            </a:endParaRPr>
          </a:p>
          <a:p>
            <a:pPr algn="l"/>
            <a:endParaRPr lang="en-US" sz="2800" b="0" i="0" dirty="0">
              <a:solidFill>
                <a:srgbClr val="000000"/>
              </a:solidFill>
              <a:effectLst/>
              <a:latin typeface="Linux Libertine"/>
            </a:endParaRPr>
          </a:p>
        </p:txBody>
      </p:sp>
      <p:sp>
        <p:nvSpPr>
          <p:cNvPr id="4" name="Slide Number Placeholder 3"/>
          <p:cNvSpPr>
            <a:spLocks noGrp="1"/>
          </p:cNvSpPr>
          <p:nvPr>
            <p:ph type="sldNum" sz="quarter" idx="5"/>
          </p:nvPr>
        </p:nvSpPr>
        <p:spPr/>
        <p:txBody>
          <a:bodyPr/>
          <a:lstStyle/>
          <a:p>
            <a:fld id="{51568DD5-29F2-425B-871C-A889A4704585}" type="slidenum">
              <a:rPr lang="en-US" smtClean="0"/>
              <a:t>9</a:t>
            </a:fld>
            <a:endParaRPr lang="en-US"/>
          </a:p>
        </p:txBody>
      </p:sp>
    </p:spTree>
    <p:extLst>
      <p:ext uri="{BB962C8B-B14F-4D97-AF65-F5344CB8AC3E}">
        <p14:creationId xmlns:p14="http://schemas.microsoft.com/office/powerpoint/2010/main" val="3455131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Sharp or jagged textures are great ways to defend against social interaction. </a:t>
            </a:r>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 </a:t>
            </a:r>
          </a:p>
          <a:p>
            <a:pPr marL="285750" indent="-285750" algn="l" rtl="0" fontAlgn="base">
              <a:buFontTx/>
              <a:buChar char="-"/>
            </a:pPr>
            <a:r>
              <a:rPr lang="en-US" sz="1200" b="0" i="0" dirty="0">
                <a:solidFill>
                  <a:srgbClr val="000000"/>
                </a:solidFill>
                <a:effectLst/>
                <a:latin typeface="Calibri" panose="020F0502020204030204" pitchFamily="34" charset="0"/>
              </a:rPr>
              <a:t>Ceiba trees (silk floss, kapok) have sharp prickles that grow on their trunks and their bark is sometimes green. Their bark is green because when the tree drops its leaves, the chlorophyll in the bark takes over photosynthesis to provide nutrients to the tree even when its leaves are gone. The prickles are there to protect the bark from climbing animals.  </a:t>
            </a:r>
          </a:p>
          <a:p>
            <a:pPr marL="285750" indent="-285750" algn="l" rtl="0" fontAlgn="base">
              <a:buFontTx/>
              <a:buChar char="-"/>
            </a:pPr>
            <a:r>
              <a:rPr lang="en-US" sz="1200" b="0" i="0" dirty="0">
                <a:solidFill>
                  <a:srgbClr val="000000"/>
                </a:solidFill>
                <a:effectLst/>
                <a:latin typeface="Calibri" panose="020F0502020204030204" pitchFamily="34" charset="0"/>
              </a:rPr>
              <a:t>Cactus spines are its leaves! </a:t>
            </a:r>
          </a:p>
          <a:p>
            <a:pPr marL="285750" indent="-285750" algn="l" rtl="0" fontAlgn="base">
              <a:buFontTx/>
              <a:buChar char="-"/>
            </a:pPr>
            <a:endParaRPr lang="en-US" sz="1200" b="0" i="0" dirty="0">
              <a:solidFill>
                <a:srgbClr val="000000"/>
              </a:solidFill>
              <a:effectLst/>
              <a:latin typeface="Calibri" panose="020F0502020204030204" pitchFamily="34" charset="0"/>
            </a:endParaRPr>
          </a:p>
          <a:p>
            <a:pPr marL="285750" indent="-285750" algn="l" rtl="0" fontAlgn="base">
              <a:buFontTx/>
              <a:buChar char="-"/>
            </a:pPr>
            <a:endParaRPr lang="en-US" sz="1200" b="0" i="0" dirty="0">
              <a:solidFill>
                <a:srgbClr val="000000"/>
              </a:solidFill>
              <a:effectLst/>
              <a:latin typeface="Calibri" panose="020F0502020204030204" pitchFamily="34" charset="0"/>
            </a:endParaRPr>
          </a:p>
          <a:p>
            <a:pPr marL="0" indent="0" algn="l" rtl="0" fontAlgn="base">
              <a:buFontTx/>
              <a:buNone/>
            </a:pPr>
            <a:r>
              <a:rPr lang="en-US" sz="1200" b="0" i="0" dirty="0">
                <a:solidFill>
                  <a:srgbClr val="000000"/>
                </a:solidFill>
                <a:effectLst/>
                <a:latin typeface="Calibri" panose="020F0502020204030204" pitchFamily="34" charset="0"/>
              </a:rPr>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Linux Libertine"/>
              </a:rPr>
              <a:t>Israel-04716 - Silk Floss Tree (33508810882).jpg by </a:t>
            </a:r>
            <a:r>
              <a:rPr lang="en-US" sz="1200" b="0" i="0" u="sng" dirty="0">
                <a:solidFill>
                  <a:srgbClr val="3366BB"/>
                </a:solidFill>
                <a:effectLst/>
                <a:latin typeface="Arial" panose="020B0604020202020204" pitchFamily="34" charset="0"/>
                <a:hlinkClick r:id="rId3"/>
              </a:rPr>
              <a:t>Dennis Jarvis</a:t>
            </a:r>
            <a:r>
              <a:rPr lang="en-US" sz="1200" b="0" i="0" u="sng" dirty="0">
                <a:solidFill>
                  <a:srgbClr val="3366BB"/>
                </a:solidFill>
                <a:effectLst/>
                <a:latin typeface="Arial" panose="020B0604020202020204" pitchFamily="34" charset="0"/>
              </a:rPr>
              <a:t> </a:t>
            </a:r>
            <a:r>
              <a:rPr lang="en-US" sz="1200" b="0" i="0" u="none" dirty="0">
                <a:solidFill>
                  <a:srgbClr val="3366BB"/>
                </a:solidFill>
                <a:effectLst/>
                <a:latin typeface="Arial" panose="020B0604020202020204" pitchFamily="34" charset="0"/>
              </a:rPr>
              <a:t>CC </a:t>
            </a:r>
            <a:r>
              <a:rPr lang="en-US" sz="1200" b="0" i="0" u="none" strike="noStrike" dirty="0">
                <a:solidFill>
                  <a:srgbClr val="3366BB"/>
                </a:solidFill>
                <a:effectLst/>
                <a:latin typeface="Arial" panose="020B0604020202020204" pitchFamily="34" charset="0"/>
                <a:hlinkClick r:id="rId4" tooltip="w:en:Creative Commons"/>
              </a:rPr>
              <a:t>Creative Commons</a:t>
            </a:r>
            <a:r>
              <a:rPr lang="en-US" sz="1200" b="0" i="0" dirty="0">
                <a:solidFill>
                  <a:srgbClr val="202122"/>
                </a:solidFill>
                <a:effectLst/>
                <a:latin typeface="Arial" panose="020B0604020202020204" pitchFamily="34" charset="0"/>
              </a:rPr>
              <a:t> </a:t>
            </a:r>
            <a:r>
              <a:rPr lang="en-US" sz="1200" b="0" i="0" u="sng" dirty="0">
                <a:solidFill>
                  <a:srgbClr val="3366BB"/>
                </a:solidFill>
                <a:effectLst/>
                <a:latin typeface="Arial" panose="020B0604020202020204" pitchFamily="34" charset="0"/>
                <a:hlinkClick r:id="rId5"/>
              </a:rPr>
              <a:t>Attribution-Share Alike 2.0 Generic</a:t>
            </a:r>
            <a:endParaRPr lang="en-US" sz="1200" b="0" i="0" u="none" dirty="0">
              <a:solidFill>
                <a:srgbClr val="000000"/>
              </a:solidFill>
              <a:effectLst/>
              <a:latin typeface="Linux Liberti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400" b="0" i="0" dirty="0">
              <a:solidFill>
                <a:srgbClr val="000000"/>
              </a:solidFill>
              <a:effectLst/>
              <a:latin typeface="Linux Liberti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0" i="0" dirty="0">
              <a:solidFill>
                <a:srgbClr val="000000"/>
              </a:solidFill>
              <a:effectLst/>
              <a:latin typeface="Linux Libertine"/>
            </a:endParaRPr>
          </a:p>
          <a:p>
            <a:pPr algn="l"/>
            <a:endParaRPr lang="en-US" sz="2800" b="0" i="0" dirty="0">
              <a:solidFill>
                <a:srgbClr val="000000"/>
              </a:solidFill>
              <a:effectLst/>
              <a:latin typeface="Linux Libertine"/>
            </a:endParaRPr>
          </a:p>
        </p:txBody>
      </p:sp>
      <p:sp>
        <p:nvSpPr>
          <p:cNvPr id="4" name="Slide Number Placeholder 3"/>
          <p:cNvSpPr>
            <a:spLocks noGrp="1"/>
          </p:cNvSpPr>
          <p:nvPr>
            <p:ph type="sldNum" sz="quarter" idx="5"/>
          </p:nvPr>
        </p:nvSpPr>
        <p:spPr/>
        <p:txBody>
          <a:bodyPr/>
          <a:lstStyle/>
          <a:p>
            <a:fld id="{51568DD5-29F2-425B-871C-A889A4704585}" type="slidenum">
              <a:rPr lang="en-US" smtClean="0"/>
              <a:t>10</a:t>
            </a:fld>
            <a:endParaRPr lang="en-US"/>
          </a:p>
        </p:txBody>
      </p:sp>
    </p:spTree>
    <p:extLst>
      <p:ext uri="{BB962C8B-B14F-4D97-AF65-F5344CB8AC3E}">
        <p14:creationId xmlns:p14="http://schemas.microsoft.com/office/powerpoint/2010/main" val="4280243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20B7-21C8-46BA-AF4E-3EBBB64A8E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686A7-03B7-421B-99DF-272A3ACA73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30580-8CBF-4A48-8203-7F44C53E21E3}"/>
              </a:ext>
            </a:extLst>
          </p:cNvPr>
          <p:cNvSpPr>
            <a:spLocks noGrp="1"/>
          </p:cNvSpPr>
          <p:nvPr>
            <p:ph type="dt" sz="half" idx="10"/>
          </p:nvPr>
        </p:nvSpPr>
        <p:spPr/>
        <p:txBody>
          <a:bodyPr/>
          <a:lstStyle/>
          <a:p>
            <a:fld id="{3940C304-EABD-4D8E-BDB1-C9E10E726F82}" type="datetimeFigureOut">
              <a:rPr lang="en-US" smtClean="0"/>
              <a:t>5/7/2024</a:t>
            </a:fld>
            <a:endParaRPr lang="en-US"/>
          </a:p>
        </p:txBody>
      </p:sp>
      <p:sp>
        <p:nvSpPr>
          <p:cNvPr id="5" name="Footer Placeholder 4">
            <a:extLst>
              <a:ext uri="{FF2B5EF4-FFF2-40B4-BE49-F238E27FC236}">
                <a16:creationId xmlns:a16="http://schemas.microsoft.com/office/drawing/2014/main" id="{C77AEB91-04BD-4F6E-A38F-A4A7D5D82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B5CCC-246F-4B67-9ADD-4B4A1CFB7F4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92472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7FE1-1CC5-4BB9-A082-E939DA41FB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347B54-E2DD-4342-8FD1-89C1E3959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BFEAF-98F0-4891-A728-0ED1F675DE4D}"/>
              </a:ext>
            </a:extLst>
          </p:cNvPr>
          <p:cNvSpPr>
            <a:spLocks noGrp="1"/>
          </p:cNvSpPr>
          <p:nvPr>
            <p:ph type="dt" sz="half" idx="10"/>
          </p:nvPr>
        </p:nvSpPr>
        <p:spPr/>
        <p:txBody>
          <a:bodyPr/>
          <a:lstStyle/>
          <a:p>
            <a:fld id="{3940C304-EABD-4D8E-BDB1-C9E10E726F82}" type="datetimeFigureOut">
              <a:rPr lang="en-US" smtClean="0"/>
              <a:t>5/7/2024</a:t>
            </a:fld>
            <a:endParaRPr lang="en-US"/>
          </a:p>
        </p:txBody>
      </p:sp>
      <p:sp>
        <p:nvSpPr>
          <p:cNvPr id="5" name="Footer Placeholder 4">
            <a:extLst>
              <a:ext uri="{FF2B5EF4-FFF2-40B4-BE49-F238E27FC236}">
                <a16:creationId xmlns:a16="http://schemas.microsoft.com/office/drawing/2014/main" id="{E3FD23B6-C18F-43BF-8865-8403FA1E5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18B2C-233B-4BA1-BDA0-249A54F5AE2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78584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1EEDB-7E67-4030-9862-C20A16CF6A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5DA3D4-BAC8-4105-AD0B-C350858C8C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E6300-6AF2-4227-9630-F938BAA21FCD}"/>
              </a:ext>
            </a:extLst>
          </p:cNvPr>
          <p:cNvSpPr>
            <a:spLocks noGrp="1"/>
          </p:cNvSpPr>
          <p:nvPr>
            <p:ph type="dt" sz="half" idx="10"/>
          </p:nvPr>
        </p:nvSpPr>
        <p:spPr/>
        <p:txBody>
          <a:bodyPr/>
          <a:lstStyle/>
          <a:p>
            <a:fld id="{3940C304-EABD-4D8E-BDB1-C9E10E726F82}" type="datetimeFigureOut">
              <a:rPr lang="en-US" smtClean="0"/>
              <a:t>5/7/2024</a:t>
            </a:fld>
            <a:endParaRPr lang="en-US"/>
          </a:p>
        </p:txBody>
      </p:sp>
      <p:sp>
        <p:nvSpPr>
          <p:cNvPr id="5" name="Footer Placeholder 4">
            <a:extLst>
              <a:ext uri="{FF2B5EF4-FFF2-40B4-BE49-F238E27FC236}">
                <a16:creationId xmlns:a16="http://schemas.microsoft.com/office/drawing/2014/main" id="{17B78A6B-B0B0-4819-82BB-8E8D22BE1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402A0-8B1C-49B1-AC6C-0085DEB37AA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515107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A036-E38F-4511-BBAC-EE748BC15F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3446D-E1DA-4B36-89C0-7C223A5AD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80C9C4-A636-4062-8676-6DACFE13AEBF}"/>
              </a:ext>
            </a:extLst>
          </p:cNvPr>
          <p:cNvSpPr>
            <a:spLocks noGrp="1"/>
          </p:cNvSpPr>
          <p:nvPr>
            <p:ph type="dt" sz="half" idx="10"/>
          </p:nvPr>
        </p:nvSpPr>
        <p:spPr/>
        <p:txBody>
          <a:bodyPr/>
          <a:lstStyle/>
          <a:p>
            <a:fld id="{65C5C4D7-3D2A-4EAB-BFD6-ED31E1A8A62E}" type="datetimeFigureOut">
              <a:rPr lang="en-US" smtClean="0"/>
              <a:t>5/7/2024</a:t>
            </a:fld>
            <a:endParaRPr lang="en-US"/>
          </a:p>
        </p:txBody>
      </p:sp>
      <p:sp>
        <p:nvSpPr>
          <p:cNvPr id="5" name="Footer Placeholder 4">
            <a:extLst>
              <a:ext uri="{FF2B5EF4-FFF2-40B4-BE49-F238E27FC236}">
                <a16:creationId xmlns:a16="http://schemas.microsoft.com/office/drawing/2014/main" id="{ACF05C40-741C-4F1E-81FC-F10BCF237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FBA3D-3FD2-4393-9EAF-F7DCBD6B5E6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031983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4E5D-B33F-4EC8-ADEE-047F914E6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8ADEC-F278-4E36-A101-F653A3DEE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21A15-EEC8-4A80-A557-7981FD27EA93}"/>
              </a:ext>
            </a:extLst>
          </p:cNvPr>
          <p:cNvSpPr>
            <a:spLocks noGrp="1"/>
          </p:cNvSpPr>
          <p:nvPr>
            <p:ph type="dt" sz="half" idx="10"/>
          </p:nvPr>
        </p:nvSpPr>
        <p:spPr/>
        <p:txBody>
          <a:bodyPr/>
          <a:lstStyle/>
          <a:p>
            <a:fld id="{65C5C4D7-3D2A-4EAB-BFD6-ED31E1A8A62E}" type="datetimeFigureOut">
              <a:rPr lang="en-US" smtClean="0"/>
              <a:t>5/7/2024</a:t>
            </a:fld>
            <a:endParaRPr lang="en-US"/>
          </a:p>
        </p:txBody>
      </p:sp>
      <p:sp>
        <p:nvSpPr>
          <p:cNvPr id="5" name="Footer Placeholder 4">
            <a:extLst>
              <a:ext uri="{FF2B5EF4-FFF2-40B4-BE49-F238E27FC236}">
                <a16:creationId xmlns:a16="http://schemas.microsoft.com/office/drawing/2014/main" id="{DB26C7BB-829B-4FE0-AB2F-D67DC3D33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080EB-899B-4D7E-B3CA-600981F891F5}"/>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13490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39CE-A47A-4A36-8680-077E49A5E7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A862C-D192-4832-A247-8F1420819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78B947-4F11-44FF-9B80-B2CB8D05378E}"/>
              </a:ext>
            </a:extLst>
          </p:cNvPr>
          <p:cNvSpPr>
            <a:spLocks noGrp="1"/>
          </p:cNvSpPr>
          <p:nvPr>
            <p:ph type="dt" sz="half" idx="10"/>
          </p:nvPr>
        </p:nvSpPr>
        <p:spPr/>
        <p:txBody>
          <a:bodyPr/>
          <a:lstStyle/>
          <a:p>
            <a:fld id="{65C5C4D7-3D2A-4EAB-BFD6-ED31E1A8A62E}" type="datetimeFigureOut">
              <a:rPr lang="en-US" smtClean="0"/>
              <a:t>5/7/2024</a:t>
            </a:fld>
            <a:endParaRPr lang="en-US"/>
          </a:p>
        </p:txBody>
      </p:sp>
      <p:sp>
        <p:nvSpPr>
          <p:cNvPr id="5" name="Footer Placeholder 4">
            <a:extLst>
              <a:ext uri="{FF2B5EF4-FFF2-40B4-BE49-F238E27FC236}">
                <a16:creationId xmlns:a16="http://schemas.microsoft.com/office/drawing/2014/main" id="{AA5BCF05-A704-4A11-897F-A85C9FFF7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ADD7C-A4FC-4855-8725-249B11F3E7E8}"/>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768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F28F-621D-400C-A4A9-699896B65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94481-4F7D-47D2-93FB-990BE5F2AD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3F1E0B-9AFF-447E-AFC9-A4E839ADD4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EBD939-859F-4B64-9706-7CE01B16B55F}"/>
              </a:ext>
            </a:extLst>
          </p:cNvPr>
          <p:cNvSpPr>
            <a:spLocks noGrp="1"/>
          </p:cNvSpPr>
          <p:nvPr>
            <p:ph type="dt" sz="half" idx="10"/>
          </p:nvPr>
        </p:nvSpPr>
        <p:spPr/>
        <p:txBody>
          <a:bodyPr/>
          <a:lstStyle/>
          <a:p>
            <a:fld id="{65C5C4D7-3D2A-4EAB-BFD6-ED31E1A8A62E}" type="datetimeFigureOut">
              <a:rPr lang="en-US" smtClean="0"/>
              <a:t>5/7/2024</a:t>
            </a:fld>
            <a:endParaRPr lang="en-US"/>
          </a:p>
        </p:txBody>
      </p:sp>
      <p:sp>
        <p:nvSpPr>
          <p:cNvPr id="6" name="Footer Placeholder 5">
            <a:extLst>
              <a:ext uri="{FF2B5EF4-FFF2-40B4-BE49-F238E27FC236}">
                <a16:creationId xmlns:a16="http://schemas.microsoft.com/office/drawing/2014/main" id="{AE1FAA14-4C17-46C1-96C8-E05C505E0A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72448-F6B2-40FC-B0A7-6319FA2CBED2}"/>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883051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820D-83FE-4AA4-8B0B-D87E1EE51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AE89BD-91EB-4FFA-9CBB-5506F3A1B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BD7C6-BE04-45A9-BE2B-D525A1D57F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4C7AFC-7882-4035-A19B-2FBC5E3A3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13F748-E849-4541-AA4B-629FEBCD9A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98EA1C-4DF5-4486-B806-1434DDEB42E7}"/>
              </a:ext>
            </a:extLst>
          </p:cNvPr>
          <p:cNvSpPr>
            <a:spLocks noGrp="1"/>
          </p:cNvSpPr>
          <p:nvPr>
            <p:ph type="dt" sz="half" idx="10"/>
          </p:nvPr>
        </p:nvSpPr>
        <p:spPr/>
        <p:txBody>
          <a:bodyPr/>
          <a:lstStyle/>
          <a:p>
            <a:fld id="{65C5C4D7-3D2A-4EAB-BFD6-ED31E1A8A62E}" type="datetimeFigureOut">
              <a:rPr lang="en-US" smtClean="0"/>
              <a:t>5/7/2024</a:t>
            </a:fld>
            <a:endParaRPr lang="en-US"/>
          </a:p>
        </p:txBody>
      </p:sp>
      <p:sp>
        <p:nvSpPr>
          <p:cNvPr id="8" name="Footer Placeholder 7">
            <a:extLst>
              <a:ext uri="{FF2B5EF4-FFF2-40B4-BE49-F238E27FC236}">
                <a16:creationId xmlns:a16="http://schemas.microsoft.com/office/drawing/2014/main" id="{85E10A2D-BDEB-4C57-89DE-2AA7AD65FD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23C79E-C61E-4D67-9BF5-AFFF50B1537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789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47FB6-13CA-4D48-BE1C-E4CBF3197A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ABCE4E-77AD-4C09-88F2-C67D474CFD18}"/>
              </a:ext>
            </a:extLst>
          </p:cNvPr>
          <p:cNvSpPr>
            <a:spLocks noGrp="1"/>
          </p:cNvSpPr>
          <p:nvPr>
            <p:ph type="dt" sz="half" idx="10"/>
          </p:nvPr>
        </p:nvSpPr>
        <p:spPr/>
        <p:txBody>
          <a:bodyPr/>
          <a:lstStyle/>
          <a:p>
            <a:fld id="{65C5C4D7-3D2A-4EAB-BFD6-ED31E1A8A62E}" type="datetimeFigureOut">
              <a:rPr lang="en-US" smtClean="0"/>
              <a:t>5/7/2024</a:t>
            </a:fld>
            <a:endParaRPr lang="en-US"/>
          </a:p>
        </p:txBody>
      </p:sp>
      <p:sp>
        <p:nvSpPr>
          <p:cNvPr id="4" name="Footer Placeholder 3">
            <a:extLst>
              <a:ext uri="{FF2B5EF4-FFF2-40B4-BE49-F238E27FC236}">
                <a16:creationId xmlns:a16="http://schemas.microsoft.com/office/drawing/2014/main" id="{287C1123-B597-47A8-8C6E-56D1C6D745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DA36E7-0B69-4B99-A5D6-66F321EB2023}"/>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12731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BC8EA-720D-411C-976A-214A5B3B730B}"/>
              </a:ext>
            </a:extLst>
          </p:cNvPr>
          <p:cNvSpPr>
            <a:spLocks noGrp="1"/>
          </p:cNvSpPr>
          <p:nvPr>
            <p:ph type="dt" sz="half" idx="10"/>
          </p:nvPr>
        </p:nvSpPr>
        <p:spPr/>
        <p:txBody>
          <a:bodyPr/>
          <a:lstStyle/>
          <a:p>
            <a:fld id="{65C5C4D7-3D2A-4EAB-BFD6-ED31E1A8A62E}" type="datetimeFigureOut">
              <a:rPr lang="en-US" smtClean="0"/>
              <a:t>5/7/2024</a:t>
            </a:fld>
            <a:endParaRPr lang="en-US"/>
          </a:p>
        </p:txBody>
      </p:sp>
      <p:sp>
        <p:nvSpPr>
          <p:cNvPr id="3" name="Footer Placeholder 2">
            <a:extLst>
              <a:ext uri="{FF2B5EF4-FFF2-40B4-BE49-F238E27FC236}">
                <a16:creationId xmlns:a16="http://schemas.microsoft.com/office/drawing/2014/main" id="{B9F86188-A364-44BB-97CA-F259BC5F56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8FB288-852B-4F14-8EEE-E986AE28E91A}"/>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78416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54C6-D135-4A39-892D-849979054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7295EF-0109-49CF-B74A-A3CE5133AD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8D58AF-9CBA-4C1A-B519-58680764B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1EE8B-1527-4750-AE49-943D34CECC10}"/>
              </a:ext>
            </a:extLst>
          </p:cNvPr>
          <p:cNvSpPr>
            <a:spLocks noGrp="1"/>
          </p:cNvSpPr>
          <p:nvPr>
            <p:ph type="dt" sz="half" idx="10"/>
          </p:nvPr>
        </p:nvSpPr>
        <p:spPr/>
        <p:txBody>
          <a:bodyPr/>
          <a:lstStyle/>
          <a:p>
            <a:fld id="{65C5C4D7-3D2A-4EAB-BFD6-ED31E1A8A62E}" type="datetimeFigureOut">
              <a:rPr lang="en-US" smtClean="0"/>
              <a:t>5/7/2024</a:t>
            </a:fld>
            <a:endParaRPr lang="en-US"/>
          </a:p>
        </p:txBody>
      </p:sp>
      <p:sp>
        <p:nvSpPr>
          <p:cNvPr id="6" name="Footer Placeholder 5">
            <a:extLst>
              <a:ext uri="{FF2B5EF4-FFF2-40B4-BE49-F238E27FC236}">
                <a16:creationId xmlns:a16="http://schemas.microsoft.com/office/drawing/2014/main" id="{51061157-55C9-4A36-AD4A-F028BB124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938408-A999-42B4-8A2E-0276A82D7C8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16078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3B4-17E6-473D-A75F-50FAB7A7C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39BEC-13F1-481F-B3DC-9EFF0AB000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CD3C8-E9EA-43A9-AE14-CD4C5619B363}"/>
              </a:ext>
            </a:extLst>
          </p:cNvPr>
          <p:cNvSpPr>
            <a:spLocks noGrp="1"/>
          </p:cNvSpPr>
          <p:nvPr>
            <p:ph type="dt" sz="half" idx="10"/>
          </p:nvPr>
        </p:nvSpPr>
        <p:spPr/>
        <p:txBody>
          <a:bodyPr/>
          <a:lstStyle/>
          <a:p>
            <a:fld id="{3940C304-EABD-4D8E-BDB1-C9E10E726F82}" type="datetimeFigureOut">
              <a:rPr lang="en-US" smtClean="0"/>
              <a:t>5/7/2024</a:t>
            </a:fld>
            <a:endParaRPr lang="en-US"/>
          </a:p>
        </p:txBody>
      </p:sp>
      <p:sp>
        <p:nvSpPr>
          <p:cNvPr id="5" name="Footer Placeholder 4">
            <a:extLst>
              <a:ext uri="{FF2B5EF4-FFF2-40B4-BE49-F238E27FC236}">
                <a16:creationId xmlns:a16="http://schemas.microsoft.com/office/drawing/2014/main" id="{FFE53FE1-DBB7-4EE7-AC8D-7318573FE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5F804-B0DE-4E66-B1AB-06CB4958716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12339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CC50-CE32-4D37-9E0F-ED433784C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051A3-496E-4789-8771-2FE8C11DC7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42A2F3-7501-4DE2-863E-F55564E0D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CDD2EB-4F66-456E-9717-DA5FFD61DDA6}"/>
              </a:ext>
            </a:extLst>
          </p:cNvPr>
          <p:cNvSpPr>
            <a:spLocks noGrp="1"/>
          </p:cNvSpPr>
          <p:nvPr>
            <p:ph type="dt" sz="half" idx="10"/>
          </p:nvPr>
        </p:nvSpPr>
        <p:spPr/>
        <p:txBody>
          <a:bodyPr/>
          <a:lstStyle/>
          <a:p>
            <a:fld id="{65C5C4D7-3D2A-4EAB-BFD6-ED31E1A8A62E}" type="datetimeFigureOut">
              <a:rPr lang="en-US" smtClean="0"/>
              <a:t>5/7/2024</a:t>
            </a:fld>
            <a:endParaRPr lang="en-US"/>
          </a:p>
        </p:txBody>
      </p:sp>
      <p:sp>
        <p:nvSpPr>
          <p:cNvPr id="6" name="Footer Placeholder 5">
            <a:extLst>
              <a:ext uri="{FF2B5EF4-FFF2-40B4-BE49-F238E27FC236}">
                <a16:creationId xmlns:a16="http://schemas.microsoft.com/office/drawing/2014/main" id="{E3A0F212-F151-4E41-B28F-5755276E2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A2D28-B9B6-4A0C-93CC-359E06F3570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203470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BF58-CC1E-4D4A-9588-D68AC8E5D8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50B123-6D2C-48D1-823B-F9ED0F291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A3861-7D04-4159-AD54-FB3465C2C615}"/>
              </a:ext>
            </a:extLst>
          </p:cNvPr>
          <p:cNvSpPr>
            <a:spLocks noGrp="1"/>
          </p:cNvSpPr>
          <p:nvPr>
            <p:ph type="dt" sz="half" idx="10"/>
          </p:nvPr>
        </p:nvSpPr>
        <p:spPr/>
        <p:txBody>
          <a:bodyPr/>
          <a:lstStyle/>
          <a:p>
            <a:fld id="{65C5C4D7-3D2A-4EAB-BFD6-ED31E1A8A62E}" type="datetimeFigureOut">
              <a:rPr lang="en-US" smtClean="0"/>
              <a:t>5/7/2024</a:t>
            </a:fld>
            <a:endParaRPr lang="en-US"/>
          </a:p>
        </p:txBody>
      </p:sp>
      <p:sp>
        <p:nvSpPr>
          <p:cNvPr id="5" name="Footer Placeholder 4">
            <a:extLst>
              <a:ext uri="{FF2B5EF4-FFF2-40B4-BE49-F238E27FC236}">
                <a16:creationId xmlns:a16="http://schemas.microsoft.com/office/drawing/2014/main" id="{80619C53-D479-4B34-8980-69747C8FC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44292-2108-483B-B74B-8E722B2298E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70811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C2A90-E516-4765-8F39-53D8591CCF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D1D3DB-69FA-4C71-ABAC-7904EE8710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17E0B-9F57-491F-B1F7-16CD9497269E}"/>
              </a:ext>
            </a:extLst>
          </p:cNvPr>
          <p:cNvSpPr>
            <a:spLocks noGrp="1"/>
          </p:cNvSpPr>
          <p:nvPr>
            <p:ph type="dt" sz="half" idx="10"/>
          </p:nvPr>
        </p:nvSpPr>
        <p:spPr/>
        <p:txBody>
          <a:bodyPr/>
          <a:lstStyle/>
          <a:p>
            <a:fld id="{65C5C4D7-3D2A-4EAB-BFD6-ED31E1A8A62E}" type="datetimeFigureOut">
              <a:rPr lang="en-US" smtClean="0"/>
              <a:t>5/7/2024</a:t>
            </a:fld>
            <a:endParaRPr lang="en-US"/>
          </a:p>
        </p:txBody>
      </p:sp>
      <p:sp>
        <p:nvSpPr>
          <p:cNvPr id="5" name="Footer Placeholder 4">
            <a:extLst>
              <a:ext uri="{FF2B5EF4-FFF2-40B4-BE49-F238E27FC236}">
                <a16:creationId xmlns:a16="http://schemas.microsoft.com/office/drawing/2014/main" id="{F969DA19-5950-4579-AE8A-B0393F6DE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47A2D-4E78-46CD-A134-439B9445032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96477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8738A-4854-4BF3-A917-C9A076989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30E919-BBFE-4D28-9FDF-27B2CB1B21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B2D45-5E8E-4BA8-B3DF-5FC31122F76B}"/>
              </a:ext>
            </a:extLst>
          </p:cNvPr>
          <p:cNvSpPr>
            <a:spLocks noGrp="1"/>
          </p:cNvSpPr>
          <p:nvPr>
            <p:ph type="dt" sz="half" idx="10"/>
          </p:nvPr>
        </p:nvSpPr>
        <p:spPr/>
        <p:txBody>
          <a:bodyPr/>
          <a:lstStyle/>
          <a:p>
            <a:fld id="{29FEBCD7-BF6C-4732-BDDA-53C6FC462403}" type="datetimeFigureOut">
              <a:rPr lang="en-US" smtClean="0"/>
              <a:t>5/7/2024</a:t>
            </a:fld>
            <a:endParaRPr lang="en-US"/>
          </a:p>
        </p:txBody>
      </p:sp>
      <p:sp>
        <p:nvSpPr>
          <p:cNvPr id="5" name="Footer Placeholder 4">
            <a:extLst>
              <a:ext uri="{FF2B5EF4-FFF2-40B4-BE49-F238E27FC236}">
                <a16:creationId xmlns:a16="http://schemas.microsoft.com/office/drawing/2014/main" id="{FE6926B3-ABEC-4539-AAD7-D95DA811D9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6B8D7-F412-4F21-8039-73A2253EE00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99988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A11B-1F7E-4E90-8FE5-235486A3BF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902923-C320-4E6D-89F6-3024F2EB4C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82357-7437-4501-BED8-D579CEB8AFDC}"/>
              </a:ext>
            </a:extLst>
          </p:cNvPr>
          <p:cNvSpPr>
            <a:spLocks noGrp="1"/>
          </p:cNvSpPr>
          <p:nvPr>
            <p:ph type="dt" sz="half" idx="10"/>
          </p:nvPr>
        </p:nvSpPr>
        <p:spPr/>
        <p:txBody>
          <a:bodyPr/>
          <a:lstStyle/>
          <a:p>
            <a:fld id="{29FEBCD7-BF6C-4732-BDDA-53C6FC462403}" type="datetimeFigureOut">
              <a:rPr lang="en-US" smtClean="0"/>
              <a:t>5/7/2024</a:t>
            </a:fld>
            <a:endParaRPr lang="en-US"/>
          </a:p>
        </p:txBody>
      </p:sp>
      <p:sp>
        <p:nvSpPr>
          <p:cNvPr id="5" name="Footer Placeholder 4">
            <a:extLst>
              <a:ext uri="{FF2B5EF4-FFF2-40B4-BE49-F238E27FC236}">
                <a16:creationId xmlns:a16="http://schemas.microsoft.com/office/drawing/2014/main" id="{5711F2AC-BEF2-4A54-97D7-1ACAE7E31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9E371-2935-4ADC-836A-0C9494FDB194}"/>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404011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5D0BC-0140-4229-B91D-A0CB239F2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4EC4CF-5BCC-41DD-8BB5-0F139213A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7645B3-52E3-477C-97EA-21C14DB596F6}"/>
              </a:ext>
            </a:extLst>
          </p:cNvPr>
          <p:cNvSpPr>
            <a:spLocks noGrp="1"/>
          </p:cNvSpPr>
          <p:nvPr>
            <p:ph type="dt" sz="half" idx="10"/>
          </p:nvPr>
        </p:nvSpPr>
        <p:spPr/>
        <p:txBody>
          <a:bodyPr/>
          <a:lstStyle/>
          <a:p>
            <a:fld id="{29FEBCD7-BF6C-4732-BDDA-53C6FC462403}" type="datetimeFigureOut">
              <a:rPr lang="en-US" smtClean="0"/>
              <a:t>5/7/2024</a:t>
            </a:fld>
            <a:endParaRPr lang="en-US"/>
          </a:p>
        </p:txBody>
      </p:sp>
      <p:sp>
        <p:nvSpPr>
          <p:cNvPr id="5" name="Footer Placeholder 4">
            <a:extLst>
              <a:ext uri="{FF2B5EF4-FFF2-40B4-BE49-F238E27FC236}">
                <a16:creationId xmlns:a16="http://schemas.microsoft.com/office/drawing/2014/main" id="{4FDEE6F7-9E5F-4850-8271-1C1AE0D44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F7DE6-FC9C-4F2C-879E-C361A5EF101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27000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1C9A8-8E92-4B55-8F1A-05C810AA30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771F8-414B-4B67-932D-9BF5E2F93A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CA0E7-03D1-488D-9F69-5BCC9077F7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47D988-19F6-4011-86B3-4816918A28F0}"/>
              </a:ext>
            </a:extLst>
          </p:cNvPr>
          <p:cNvSpPr>
            <a:spLocks noGrp="1"/>
          </p:cNvSpPr>
          <p:nvPr>
            <p:ph type="dt" sz="half" idx="10"/>
          </p:nvPr>
        </p:nvSpPr>
        <p:spPr/>
        <p:txBody>
          <a:bodyPr/>
          <a:lstStyle/>
          <a:p>
            <a:fld id="{29FEBCD7-BF6C-4732-BDDA-53C6FC462403}" type="datetimeFigureOut">
              <a:rPr lang="en-US" smtClean="0"/>
              <a:t>5/7/2024</a:t>
            </a:fld>
            <a:endParaRPr lang="en-US"/>
          </a:p>
        </p:txBody>
      </p:sp>
      <p:sp>
        <p:nvSpPr>
          <p:cNvPr id="6" name="Footer Placeholder 5">
            <a:extLst>
              <a:ext uri="{FF2B5EF4-FFF2-40B4-BE49-F238E27FC236}">
                <a16:creationId xmlns:a16="http://schemas.microsoft.com/office/drawing/2014/main" id="{00BC8CE7-820E-4F3A-A481-8A2DEECBAA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F0A5E7-DAB5-4B0C-874D-CF78233DB22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864992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AD23D-1C2D-4E1D-B9BF-32C9EB7B0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8A8E47-1FB2-41AE-BC40-D7210E7B05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C8B35-F2A2-49D4-87AD-6F8E646212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63B044-D6E2-42FF-A3E0-E083EA6220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325D1F-0DE1-49A7-A450-8E63647814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5F60EA-CDA8-4F52-BE10-3DBD4E443BD5}"/>
              </a:ext>
            </a:extLst>
          </p:cNvPr>
          <p:cNvSpPr>
            <a:spLocks noGrp="1"/>
          </p:cNvSpPr>
          <p:nvPr>
            <p:ph type="dt" sz="half" idx="10"/>
          </p:nvPr>
        </p:nvSpPr>
        <p:spPr/>
        <p:txBody>
          <a:bodyPr/>
          <a:lstStyle/>
          <a:p>
            <a:fld id="{29FEBCD7-BF6C-4732-BDDA-53C6FC462403}" type="datetimeFigureOut">
              <a:rPr lang="en-US" smtClean="0"/>
              <a:t>5/7/2024</a:t>
            </a:fld>
            <a:endParaRPr lang="en-US"/>
          </a:p>
        </p:txBody>
      </p:sp>
      <p:sp>
        <p:nvSpPr>
          <p:cNvPr id="8" name="Footer Placeholder 7">
            <a:extLst>
              <a:ext uri="{FF2B5EF4-FFF2-40B4-BE49-F238E27FC236}">
                <a16:creationId xmlns:a16="http://schemas.microsoft.com/office/drawing/2014/main" id="{2BB0D4E2-9B61-40FD-9333-DA1C195FFB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E09642-0E8D-486E-9AD9-A518564B5FF7}"/>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874866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11F2E-1E83-4FC0-A87B-A596F6A4F2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4D1E68-1DF8-4411-A3E7-EEEF4C246E96}"/>
              </a:ext>
            </a:extLst>
          </p:cNvPr>
          <p:cNvSpPr>
            <a:spLocks noGrp="1"/>
          </p:cNvSpPr>
          <p:nvPr>
            <p:ph type="dt" sz="half" idx="10"/>
          </p:nvPr>
        </p:nvSpPr>
        <p:spPr/>
        <p:txBody>
          <a:bodyPr/>
          <a:lstStyle/>
          <a:p>
            <a:fld id="{29FEBCD7-BF6C-4732-BDDA-53C6FC462403}" type="datetimeFigureOut">
              <a:rPr lang="en-US" smtClean="0"/>
              <a:t>5/7/2024</a:t>
            </a:fld>
            <a:endParaRPr lang="en-US"/>
          </a:p>
        </p:txBody>
      </p:sp>
      <p:sp>
        <p:nvSpPr>
          <p:cNvPr id="4" name="Footer Placeholder 3">
            <a:extLst>
              <a:ext uri="{FF2B5EF4-FFF2-40B4-BE49-F238E27FC236}">
                <a16:creationId xmlns:a16="http://schemas.microsoft.com/office/drawing/2014/main" id="{0EE56EFE-DB12-4F8F-A716-47CFE6EFA3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5F241A-1F9C-42F6-A2CF-28530F81BA0E}"/>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27833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B50A5E-B821-4498-A121-1E695986E5F6}"/>
              </a:ext>
            </a:extLst>
          </p:cNvPr>
          <p:cNvSpPr>
            <a:spLocks noGrp="1"/>
          </p:cNvSpPr>
          <p:nvPr>
            <p:ph type="dt" sz="half" idx="10"/>
          </p:nvPr>
        </p:nvSpPr>
        <p:spPr/>
        <p:txBody>
          <a:bodyPr/>
          <a:lstStyle/>
          <a:p>
            <a:fld id="{29FEBCD7-BF6C-4732-BDDA-53C6FC462403}" type="datetimeFigureOut">
              <a:rPr lang="en-US" smtClean="0"/>
              <a:t>5/7/2024</a:t>
            </a:fld>
            <a:endParaRPr lang="en-US"/>
          </a:p>
        </p:txBody>
      </p:sp>
      <p:sp>
        <p:nvSpPr>
          <p:cNvPr id="3" name="Footer Placeholder 2">
            <a:extLst>
              <a:ext uri="{FF2B5EF4-FFF2-40B4-BE49-F238E27FC236}">
                <a16:creationId xmlns:a16="http://schemas.microsoft.com/office/drawing/2014/main" id="{1E7A3375-728A-4A00-B673-DDDB8E973A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592F36-C84F-4D25-9D6A-22CD6508096E}"/>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41061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F041-B11E-4041-A201-9A7D1E205C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A5F17-D9CE-4140-B416-21C6A5617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E726A2-194B-4A03-998A-BA210549CC34}"/>
              </a:ext>
            </a:extLst>
          </p:cNvPr>
          <p:cNvSpPr>
            <a:spLocks noGrp="1"/>
          </p:cNvSpPr>
          <p:nvPr>
            <p:ph type="dt" sz="half" idx="10"/>
          </p:nvPr>
        </p:nvSpPr>
        <p:spPr/>
        <p:txBody>
          <a:bodyPr/>
          <a:lstStyle/>
          <a:p>
            <a:fld id="{3940C304-EABD-4D8E-BDB1-C9E10E726F82}" type="datetimeFigureOut">
              <a:rPr lang="en-US" smtClean="0"/>
              <a:t>5/7/2024</a:t>
            </a:fld>
            <a:endParaRPr lang="en-US"/>
          </a:p>
        </p:txBody>
      </p:sp>
      <p:sp>
        <p:nvSpPr>
          <p:cNvPr id="5" name="Footer Placeholder 4">
            <a:extLst>
              <a:ext uri="{FF2B5EF4-FFF2-40B4-BE49-F238E27FC236}">
                <a16:creationId xmlns:a16="http://schemas.microsoft.com/office/drawing/2014/main" id="{F70C8D4F-FDF4-4024-91E5-575B9328F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E50DD-E09E-43ED-9239-53D78A5640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819163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EA04-9767-4566-8CAB-A46038C7F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D6E210-EC55-4F2D-A4E4-1C8FA686AD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11F697-940E-4B22-B660-4D0437D5DA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476C6-7A77-40CC-8264-3602EA8DED32}"/>
              </a:ext>
            </a:extLst>
          </p:cNvPr>
          <p:cNvSpPr>
            <a:spLocks noGrp="1"/>
          </p:cNvSpPr>
          <p:nvPr>
            <p:ph type="dt" sz="half" idx="10"/>
          </p:nvPr>
        </p:nvSpPr>
        <p:spPr/>
        <p:txBody>
          <a:bodyPr/>
          <a:lstStyle/>
          <a:p>
            <a:fld id="{29FEBCD7-BF6C-4732-BDDA-53C6FC462403}" type="datetimeFigureOut">
              <a:rPr lang="en-US" smtClean="0"/>
              <a:t>5/7/2024</a:t>
            </a:fld>
            <a:endParaRPr lang="en-US"/>
          </a:p>
        </p:txBody>
      </p:sp>
      <p:sp>
        <p:nvSpPr>
          <p:cNvPr id="6" name="Footer Placeholder 5">
            <a:extLst>
              <a:ext uri="{FF2B5EF4-FFF2-40B4-BE49-F238E27FC236}">
                <a16:creationId xmlns:a16="http://schemas.microsoft.com/office/drawing/2014/main" id="{D59138E6-2ECD-4442-9988-DD63A9259B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F6E07-F04C-4135-9F7D-4D57B51598F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633322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E813-475B-4699-9257-53A86103BF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A231A1-A7AB-4A12-B3DC-C63006B4D0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15754-4342-48C0-908A-96C7AF36E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D534EF-CF8C-4AC8-860E-EC0BA2E414D0}"/>
              </a:ext>
            </a:extLst>
          </p:cNvPr>
          <p:cNvSpPr>
            <a:spLocks noGrp="1"/>
          </p:cNvSpPr>
          <p:nvPr>
            <p:ph type="dt" sz="half" idx="10"/>
          </p:nvPr>
        </p:nvSpPr>
        <p:spPr/>
        <p:txBody>
          <a:bodyPr/>
          <a:lstStyle/>
          <a:p>
            <a:fld id="{29FEBCD7-BF6C-4732-BDDA-53C6FC462403}" type="datetimeFigureOut">
              <a:rPr lang="en-US" smtClean="0"/>
              <a:t>5/7/2024</a:t>
            </a:fld>
            <a:endParaRPr lang="en-US"/>
          </a:p>
        </p:txBody>
      </p:sp>
      <p:sp>
        <p:nvSpPr>
          <p:cNvPr id="6" name="Footer Placeholder 5">
            <a:extLst>
              <a:ext uri="{FF2B5EF4-FFF2-40B4-BE49-F238E27FC236}">
                <a16:creationId xmlns:a16="http://schemas.microsoft.com/office/drawing/2014/main" id="{DB4FFF97-FB17-4ADA-AD36-994B4EC2B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DDC27-5F49-416A-91FD-CF8D88181D0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3785741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0AA77-3548-44FC-AF4D-591025EBC4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97D9F3-BB5F-412D-942C-72539CE7C4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A066B-C52C-428D-A1FD-2CBF1C263356}"/>
              </a:ext>
            </a:extLst>
          </p:cNvPr>
          <p:cNvSpPr>
            <a:spLocks noGrp="1"/>
          </p:cNvSpPr>
          <p:nvPr>
            <p:ph type="dt" sz="half" idx="10"/>
          </p:nvPr>
        </p:nvSpPr>
        <p:spPr/>
        <p:txBody>
          <a:bodyPr/>
          <a:lstStyle/>
          <a:p>
            <a:fld id="{29FEBCD7-BF6C-4732-BDDA-53C6FC462403}" type="datetimeFigureOut">
              <a:rPr lang="en-US" smtClean="0"/>
              <a:t>5/7/2024</a:t>
            </a:fld>
            <a:endParaRPr lang="en-US"/>
          </a:p>
        </p:txBody>
      </p:sp>
      <p:sp>
        <p:nvSpPr>
          <p:cNvPr id="5" name="Footer Placeholder 4">
            <a:extLst>
              <a:ext uri="{FF2B5EF4-FFF2-40B4-BE49-F238E27FC236}">
                <a16:creationId xmlns:a16="http://schemas.microsoft.com/office/drawing/2014/main" id="{DE57A9B1-4866-44AB-9A0B-FFB98DA3B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5D7B1-D28F-4BC0-A69C-DA8D4B21F2E3}"/>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3635112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90B765-A5C9-40EC-8BDB-5FD63027B7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DEF76E-A503-4792-A6FC-282DF36597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A3FF9-FFAA-44E7-9AB3-2010AE01009F}"/>
              </a:ext>
            </a:extLst>
          </p:cNvPr>
          <p:cNvSpPr>
            <a:spLocks noGrp="1"/>
          </p:cNvSpPr>
          <p:nvPr>
            <p:ph type="dt" sz="half" idx="10"/>
          </p:nvPr>
        </p:nvSpPr>
        <p:spPr/>
        <p:txBody>
          <a:bodyPr/>
          <a:lstStyle/>
          <a:p>
            <a:fld id="{29FEBCD7-BF6C-4732-BDDA-53C6FC462403}" type="datetimeFigureOut">
              <a:rPr lang="en-US" smtClean="0"/>
              <a:t>5/7/2024</a:t>
            </a:fld>
            <a:endParaRPr lang="en-US"/>
          </a:p>
        </p:txBody>
      </p:sp>
      <p:sp>
        <p:nvSpPr>
          <p:cNvPr id="5" name="Footer Placeholder 4">
            <a:extLst>
              <a:ext uri="{FF2B5EF4-FFF2-40B4-BE49-F238E27FC236}">
                <a16:creationId xmlns:a16="http://schemas.microsoft.com/office/drawing/2014/main" id="{CFF4CCB5-ECCF-4D4D-A210-4AED12DEF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A2C10-DF0D-4F08-AAA8-4C70655483F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259287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4440-93B2-4827-AC02-ED5C5C178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EF1DC-FDC1-4E38-B3BA-135444932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B5E699-9A5B-48B7-8E76-A6E95170A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B7A19-914F-414D-9B6E-B30E8D74B5C1}"/>
              </a:ext>
            </a:extLst>
          </p:cNvPr>
          <p:cNvSpPr>
            <a:spLocks noGrp="1"/>
          </p:cNvSpPr>
          <p:nvPr>
            <p:ph type="dt" sz="half" idx="10"/>
          </p:nvPr>
        </p:nvSpPr>
        <p:spPr/>
        <p:txBody>
          <a:bodyPr/>
          <a:lstStyle/>
          <a:p>
            <a:fld id="{3940C304-EABD-4D8E-BDB1-C9E10E726F82}" type="datetimeFigureOut">
              <a:rPr lang="en-US" smtClean="0"/>
              <a:t>5/7/2024</a:t>
            </a:fld>
            <a:endParaRPr lang="en-US"/>
          </a:p>
        </p:txBody>
      </p:sp>
      <p:sp>
        <p:nvSpPr>
          <p:cNvPr id="6" name="Footer Placeholder 5">
            <a:extLst>
              <a:ext uri="{FF2B5EF4-FFF2-40B4-BE49-F238E27FC236}">
                <a16:creationId xmlns:a16="http://schemas.microsoft.com/office/drawing/2014/main" id="{7B0FD349-7171-4241-9950-D84118E0A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9C63D-E98B-4C21-AD36-2E31EC22A055}"/>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01182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0FD0-9191-48EF-B95D-5ED1DA8D76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028EEF-5790-4ADB-8FCC-8E7E966AE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158D5-6326-4D96-AA09-167BC498E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D90311-5022-4B49-B8FA-2094CAC4E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2AF069-7D22-4078-B514-B95D1DECD0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F7839B-B0EA-4B9B-A656-DB2383271469}"/>
              </a:ext>
            </a:extLst>
          </p:cNvPr>
          <p:cNvSpPr>
            <a:spLocks noGrp="1"/>
          </p:cNvSpPr>
          <p:nvPr>
            <p:ph type="dt" sz="half" idx="10"/>
          </p:nvPr>
        </p:nvSpPr>
        <p:spPr/>
        <p:txBody>
          <a:bodyPr/>
          <a:lstStyle/>
          <a:p>
            <a:fld id="{3940C304-EABD-4D8E-BDB1-C9E10E726F82}" type="datetimeFigureOut">
              <a:rPr lang="en-US" smtClean="0"/>
              <a:t>5/7/2024</a:t>
            </a:fld>
            <a:endParaRPr lang="en-US"/>
          </a:p>
        </p:txBody>
      </p:sp>
      <p:sp>
        <p:nvSpPr>
          <p:cNvPr id="8" name="Footer Placeholder 7">
            <a:extLst>
              <a:ext uri="{FF2B5EF4-FFF2-40B4-BE49-F238E27FC236}">
                <a16:creationId xmlns:a16="http://schemas.microsoft.com/office/drawing/2014/main" id="{BC34D989-D769-4750-9E80-06D75D318E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8972B7-05AA-4F10-BA94-84A33A41FBE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84852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C620-09BE-40D7-9350-7E7A377168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1F4277-204D-42AF-B83E-ED36B0503FD3}"/>
              </a:ext>
            </a:extLst>
          </p:cNvPr>
          <p:cNvSpPr>
            <a:spLocks noGrp="1"/>
          </p:cNvSpPr>
          <p:nvPr>
            <p:ph type="dt" sz="half" idx="10"/>
          </p:nvPr>
        </p:nvSpPr>
        <p:spPr/>
        <p:txBody>
          <a:bodyPr/>
          <a:lstStyle/>
          <a:p>
            <a:fld id="{3940C304-EABD-4D8E-BDB1-C9E10E726F82}" type="datetimeFigureOut">
              <a:rPr lang="en-US" smtClean="0"/>
              <a:t>5/7/2024</a:t>
            </a:fld>
            <a:endParaRPr lang="en-US"/>
          </a:p>
        </p:txBody>
      </p:sp>
      <p:sp>
        <p:nvSpPr>
          <p:cNvPr id="4" name="Footer Placeholder 3">
            <a:extLst>
              <a:ext uri="{FF2B5EF4-FFF2-40B4-BE49-F238E27FC236}">
                <a16:creationId xmlns:a16="http://schemas.microsoft.com/office/drawing/2014/main" id="{851646A0-B154-4BCF-9737-D36C4802DB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9D8813-B1F3-47D3-A837-3AA2126D4942}"/>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47764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48F3A-4425-4237-9477-D1BE85D8FD7F}"/>
              </a:ext>
            </a:extLst>
          </p:cNvPr>
          <p:cNvSpPr>
            <a:spLocks noGrp="1"/>
          </p:cNvSpPr>
          <p:nvPr>
            <p:ph type="dt" sz="half" idx="10"/>
          </p:nvPr>
        </p:nvSpPr>
        <p:spPr/>
        <p:txBody>
          <a:bodyPr/>
          <a:lstStyle/>
          <a:p>
            <a:fld id="{3940C304-EABD-4D8E-BDB1-C9E10E726F82}" type="datetimeFigureOut">
              <a:rPr lang="en-US" smtClean="0"/>
              <a:t>5/7/2024</a:t>
            </a:fld>
            <a:endParaRPr lang="en-US"/>
          </a:p>
        </p:txBody>
      </p:sp>
      <p:sp>
        <p:nvSpPr>
          <p:cNvPr id="3" name="Footer Placeholder 2">
            <a:extLst>
              <a:ext uri="{FF2B5EF4-FFF2-40B4-BE49-F238E27FC236}">
                <a16:creationId xmlns:a16="http://schemas.microsoft.com/office/drawing/2014/main" id="{6BF89B01-5A8D-40E7-A4B4-6E7B8D3372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D8E38B-0AA2-4F0D-A986-72764FD4E6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2696913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F1C2-37C8-423B-9846-7A941DF97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A1060C-B6DA-4AF7-AAFD-61B5FF79CD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91440-CBE0-4894-9A76-F7CD4F424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7B699-A176-43E4-86AA-736C90ED03D6}"/>
              </a:ext>
            </a:extLst>
          </p:cNvPr>
          <p:cNvSpPr>
            <a:spLocks noGrp="1"/>
          </p:cNvSpPr>
          <p:nvPr>
            <p:ph type="dt" sz="half" idx="10"/>
          </p:nvPr>
        </p:nvSpPr>
        <p:spPr/>
        <p:txBody>
          <a:bodyPr/>
          <a:lstStyle/>
          <a:p>
            <a:fld id="{3940C304-EABD-4D8E-BDB1-C9E10E726F82}" type="datetimeFigureOut">
              <a:rPr lang="en-US" smtClean="0"/>
              <a:t>5/7/2024</a:t>
            </a:fld>
            <a:endParaRPr lang="en-US"/>
          </a:p>
        </p:txBody>
      </p:sp>
      <p:sp>
        <p:nvSpPr>
          <p:cNvPr id="6" name="Footer Placeholder 5">
            <a:extLst>
              <a:ext uri="{FF2B5EF4-FFF2-40B4-BE49-F238E27FC236}">
                <a16:creationId xmlns:a16="http://schemas.microsoft.com/office/drawing/2014/main" id="{0C2A03A2-13D1-4370-9DA3-1131C95D0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E4E81-823F-45D0-917B-25D5D4C67C4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9583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6C56-BA76-4B91-89F2-7056BA055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662255-4B5F-4336-90D4-AABB69E5A2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553FDD-EF79-4CB4-98E9-69E7ECDC4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6F381-9D65-42EC-8192-D6585557D3D8}"/>
              </a:ext>
            </a:extLst>
          </p:cNvPr>
          <p:cNvSpPr>
            <a:spLocks noGrp="1"/>
          </p:cNvSpPr>
          <p:nvPr>
            <p:ph type="dt" sz="half" idx="10"/>
          </p:nvPr>
        </p:nvSpPr>
        <p:spPr/>
        <p:txBody>
          <a:bodyPr/>
          <a:lstStyle/>
          <a:p>
            <a:fld id="{3940C304-EABD-4D8E-BDB1-C9E10E726F82}" type="datetimeFigureOut">
              <a:rPr lang="en-US" smtClean="0"/>
              <a:t>5/7/2024</a:t>
            </a:fld>
            <a:endParaRPr lang="en-US"/>
          </a:p>
        </p:txBody>
      </p:sp>
      <p:sp>
        <p:nvSpPr>
          <p:cNvPr id="6" name="Footer Placeholder 5">
            <a:extLst>
              <a:ext uri="{FF2B5EF4-FFF2-40B4-BE49-F238E27FC236}">
                <a16:creationId xmlns:a16="http://schemas.microsoft.com/office/drawing/2014/main" id="{10ACC8A5-926B-4A8B-93A5-C838009ED8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4C004-46F5-4987-8099-6C825718809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7507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A07021-A815-44A8-A605-B696684A1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C3325B-7D8B-4A36-87A4-CAB77B0E7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7D8AB-EF46-4D3C-80F3-2FA9BDEF35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0C304-EABD-4D8E-BDB1-C9E10E726F82}" type="datetimeFigureOut">
              <a:rPr lang="en-US" smtClean="0"/>
              <a:t>5/7/2024</a:t>
            </a:fld>
            <a:endParaRPr lang="en-US"/>
          </a:p>
        </p:txBody>
      </p:sp>
      <p:sp>
        <p:nvSpPr>
          <p:cNvPr id="5" name="Footer Placeholder 4">
            <a:extLst>
              <a:ext uri="{FF2B5EF4-FFF2-40B4-BE49-F238E27FC236}">
                <a16:creationId xmlns:a16="http://schemas.microsoft.com/office/drawing/2014/main" id="{DB447C06-44DC-4149-A518-491D2C88C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48CAB8-D696-470B-9559-47C67E659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F9DC2-9F12-4526-A177-EDDB464B9D11}" type="slidenum">
              <a:rPr lang="en-US" smtClean="0"/>
              <a:t>‹#›</a:t>
            </a:fld>
            <a:endParaRPr lang="en-US"/>
          </a:p>
        </p:txBody>
      </p:sp>
    </p:spTree>
    <p:extLst>
      <p:ext uri="{BB962C8B-B14F-4D97-AF65-F5344CB8AC3E}">
        <p14:creationId xmlns:p14="http://schemas.microsoft.com/office/powerpoint/2010/main" val="27664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324A-8E83-44AE-85AF-D2D9094BD1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A7AF27-1DDA-4648-826D-1B6F164EE4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7DEAC-A83E-4BD4-882C-44122735C1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5C4D7-3D2A-4EAB-BFD6-ED31E1A8A62E}" type="datetimeFigureOut">
              <a:rPr lang="en-US" smtClean="0"/>
              <a:t>5/7/2024</a:t>
            </a:fld>
            <a:endParaRPr lang="en-US"/>
          </a:p>
        </p:txBody>
      </p:sp>
      <p:sp>
        <p:nvSpPr>
          <p:cNvPr id="5" name="Footer Placeholder 4">
            <a:extLst>
              <a:ext uri="{FF2B5EF4-FFF2-40B4-BE49-F238E27FC236}">
                <a16:creationId xmlns:a16="http://schemas.microsoft.com/office/drawing/2014/main" id="{7B9BA338-669B-4BAF-82D4-805058F1F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74C7D-A9A0-4C6E-8531-D019587AC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21135B-78BA-4EA5-9082-8DB6E02B36B8}" type="slidenum">
              <a:rPr lang="en-US" smtClean="0"/>
              <a:t>‹#›</a:t>
            </a:fld>
            <a:endParaRPr lang="en-US"/>
          </a:p>
        </p:txBody>
      </p:sp>
    </p:spTree>
    <p:extLst>
      <p:ext uri="{BB962C8B-B14F-4D97-AF65-F5344CB8AC3E}">
        <p14:creationId xmlns:p14="http://schemas.microsoft.com/office/powerpoint/2010/main" val="434525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D2827E-1521-4C4B-A824-322C0C1692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725A5B-AC43-49CB-8E02-9EA4D8101A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29A972-7585-4658-BE78-B716664B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FEBCD7-BF6C-4732-BDDA-53C6FC462403}" type="datetimeFigureOut">
              <a:rPr lang="en-US" smtClean="0"/>
              <a:t>5/7/2024</a:t>
            </a:fld>
            <a:endParaRPr lang="en-US"/>
          </a:p>
        </p:txBody>
      </p:sp>
      <p:sp>
        <p:nvSpPr>
          <p:cNvPr id="5" name="Footer Placeholder 4">
            <a:extLst>
              <a:ext uri="{FF2B5EF4-FFF2-40B4-BE49-F238E27FC236}">
                <a16:creationId xmlns:a16="http://schemas.microsoft.com/office/drawing/2014/main" id="{D4921B51-01BE-48A5-A277-6BCC7FC158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61E1B2-A028-433C-815B-D020144D04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E9DFB-5B1D-4955-B058-2919C38D5605}" type="slidenum">
              <a:rPr lang="en-US" smtClean="0"/>
              <a:t>‹#›</a:t>
            </a:fld>
            <a:endParaRPr lang="en-US"/>
          </a:p>
        </p:txBody>
      </p:sp>
    </p:spTree>
    <p:extLst>
      <p:ext uri="{BB962C8B-B14F-4D97-AF65-F5344CB8AC3E}">
        <p14:creationId xmlns:p14="http://schemas.microsoft.com/office/powerpoint/2010/main" val="3666153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customXml" Target="../ink/ink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customXml" Target="../ink/ink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E0C2E3-B90A-4F31-843A-4395043B2AA3}"/>
              </a:ext>
            </a:extLst>
          </p:cNvPr>
          <p:cNvSpPr/>
          <p:nvPr/>
        </p:nvSpPr>
        <p:spPr>
          <a:xfrm>
            <a:off x="0" y="0"/>
            <a:ext cx="7542406"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FCFB58-C18F-43A6-8966-731A170353F7}"/>
              </a:ext>
            </a:extLst>
          </p:cNvPr>
          <p:cNvSpPr>
            <a:spLocks noGrp="1"/>
          </p:cNvSpPr>
          <p:nvPr>
            <p:ph type="ctrTitle"/>
          </p:nvPr>
        </p:nvSpPr>
        <p:spPr>
          <a:xfrm>
            <a:off x="7750748" y="223024"/>
            <a:ext cx="4225157" cy="3708895"/>
          </a:xfrm>
          <a:noFill/>
        </p:spPr>
        <p:txBody>
          <a:bodyPr>
            <a:normAutofit/>
          </a:bodyPr>
          <a:lstStyle/>
          <a:p>
            <a:pPr algn="l"/>
            <a:r>
              <a:rPr lang="en-US" sz="2400">
                <a:solidFill>
                  <a:schemeClr val="bg1"/>
                </a:solidFill>
              </a:rPr>
              <a:t>Introduction to</a:t>
            </a:r>
            <a:br>
              <a:rPr lang="en-US" sz="4400">
                <a:solidFill>
                  <a:schemeClr val="bg1"/>
                </a:solidFill>
              </a:rPr>
            </a:br>
            <a:r>
              <a:rPr lang="en-US" sz="4000">
                <a:solidFill>
                  <a:schemeClr val="bg1"/>
                </a:solidFill>
                <a:latin typeface="Segoe UI Black" panose="020B0A02040204020203" pitchFamily="34" charset="0"/>
                <a:ea typeface="Segoe UI Black" panose="020B0A02040204020203" pitchFamily="34" charset="0"/>
              </a:rPr>
              <a:t>NATURE</a:t>
            </a:r>
            <a:br>
              <a:rPr lang="en-US" sz="4000">
                <a:solidFill>
                  <a:schemeClr val="bg1"/>
                </a:solidFill>
                <a:latin typeface="Segoe UI Black" panose="020B0A02040204020203" pitchFamily="34" charset="0"/>
                <a:ea typeface="Segoe UI Black" panose="020B0A02040204020203" pitchFamily="34" charset="0"/>
              </a:rPr>
            </a:br>
            <a:r>
              <a:rPr lang="en-US" sz="4000">
                <a:solidFill>
                  <a:schemeClr val="bg1"/>
                </a:solidFill>
                <a:latin typeface="Segoe UI Black" panose="020B0A02040204020203" pitchFamily="34" charset="0"/>
                <a:ea typeface="Segoe UI Black" panose="020B0A02040204020203" pitchFamily="34" charset="0"/>
              </a:rPr>
              <a:t>JOURNALING</a:t>
            </a:r>
            <a:br>
              <a:rPr lang="en-US" sz="4000">
                <a:solidFill>
                  <a:schemeClr val="bg1"/>
                </a:solidFill>
                <a:latin typeface="Segoe UI Black" panose="020B0A02040204020203" pitchFamily="34" charset="0"/>
                <a:ea typeface="Segoe UI Black" panose="020B0A02040204020203" pitchFamily="34" charset="0"/>
              </a:rPr>
            </a:br>
            <a:br>
              <a:rPr lang="en-US" sz="2000">
                <a:solidFill>
                  <a:schemeClr val="bg1"/>
                </a:solidFill>
                <a:latin typeface="Segoe UI Black" panose="020B0A02040204020203" pitchFamily="34" charset="0"/>
                <a:ea typeface="Segoe UI Black" panose="020B0A02040204020203" pitchFamily="34" charset="0"/>
              </a:rPr>
            </a:br>
            <a:r>
              <a:rPr lang="en-US" sz="2400">
                <a:solidFill>
                  <a:schemeClr val="bg1"/>
                </a:solidFill>
              </a:rPr>
              <a:t>Connecting to nature through art and observation</a:t>
            </a:r>
            <a:endParaRPr lang="en-US" sz="2400">
              <a:solidFill>
                <a:schemeClr val="bg1"/>
              </a:solidFill>
              <a:latin typeface="Segoe UI Black" panose="020B0A02040204020203" pitchFamily="34" charset="0"/>
              <a:ea typeface="Segoe UI Black" panose="020B0A02040204020203" pitchFamily="34" charset="0"/>
            </a:endParaRPr>
          </a:p>
        </p:txBody>
      </p:sp>
      <p:sp>
        <p:nvSpPr>
          <p:cNvPr id="3" name="Subtitle 2">
            <a:extLst>
              <a:ext uri="{FF2B5EF4-FFF2-40B4-BE49-F238E27FC236}">
                <a16:creationId xmlns:a16="http://schemas.microsoft.com/office/drawing/2014/main" id="{512EE483-8B98-44C7-AEAE-EDC33E42F8F1}"/>
              </a:ext>
            </a:extLst>
          </p:cNvPr>
          <p:cNvSpPr>
            <a:spLocks noGrp="1"/>
          </p:cNvSpPr>
          <p:nvPr>
            <p:ph type="subTitle" idx="1"/>
          </p:nvPr>
        </p:nvSpPr>
        <p:spPr>
          <a:xfrm>
            <a:off x="7750748" y="4571999"/>
            <a:ext cx="4225157" cy="1645921"/>
          </a:xfrm>
          <a:noFill/>
        </p:spPr>
        <p:txBody>
          <a:bodyPr vert="horz" lIns="91440" tIns="45720" rIns="91440" bIns="45720" rtlCol="0" anchor="t">
            <a:normAutofit/>
          </a:bodyPr>
          <a:lstStyle/>
          <a:p>
            <a:pPr algn="l"/>
            <a:r>
              <a:rPr lang="en-US" sz="3200" b="1">
                <a:solidFill>
                  <a:schemeClr val="bg1"/>
                </a:solidFill>
              </a:rPr>
              <a:t>Class 5:</a:t>
            </a:r>
          </a:p>
          <a:p>
            <a:pPr algn="l"/>
            <a:r>
              <a:rPr lang="en-US" sz="3200">
                <a:solidFill>
                  <a:schemeClr val="bg1"/>
                </a:solidFill>
              </a:rPr>
              <a:t>Textures</a:t>
            </a:r>
            <a:endParaRPr lang="en-US" sz="3200">
              <a:solidFill>
                <a:schemeClr val="bg1"/>
              </a:solidFill>
              <a:cs typeface="Calibri"/>
            </a:endParaRPr>
          </a:p>
        </p:txBody>
      </p:sp>
      <p:pic>
        <p:nvPicPr>
          <p:cNvPr id="6" name="Picture 5" descr="A close up of a leaf&#10;&#10;Description automatically generated with medium confidence">
            <a:extLst>
              <a:ext uri="{FF2B5EF4-FFF2-40B4-BE49-F238E27FC236}">
                <a16:creationId xmlns:a16="http://schemas.microsoft.com/office/drawing/2014/main" id="{1275F778-C382-4008-AFC3-5459D7DA4FA8}"/>
              </a:ext>
            </a:extLst>
          </p:cNvPr>
          <p:cNvPicPr>
            <a:picLocks noChangeAspect="1"/>
          </p:cNvPicPr>
          <p:nvPr/>
        </p:nvPicPr>
        <p:blipFill rotWithShape="1">
          <a:blip r:embed="rId3">
            <a:extLst>
              <a:ext uri="{28A0092B-C50C-407E-A947-70E740481C1C}">
                <a14:useLocalDpi xmlns:a14="http://schemas.microsoft.com/office/drawing/2010/main" val="0"/>
              </a:ext>
            </a:extLst>
          </a:blip>
          <a:srcRect t="40374"/>
          <a:stretch/>
        </p:blipFill>
        <p:spPr>
          <a:xfrm rot="20973315">
            <a:off x="-525726" y="-565130"/>
            <a:ext cx="7472349" cy="7255775"/>
          </a:xfrm>
          <a:prstGeom prst="rect">
            <a:avLst/>
          </a:prstGeom>
        </p:spPr>
      </p:pic>
    </p:spTree>
    <p:extLst>
      <p:ext uri="{BB962C8B-B14F-4D97-AF65-F5344CB8AC3E}">
        <p14:creationId xmlns:p14="http://schemas.microsoft.com/office/powerpoint/2010/main" val="3602493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304483-C60A-44E6-BEDA-5252A8D1C7DE}"/>
              </a:ext>
            </a:extLst>
          </p:cNvPr>
          <p:cNvSpPr txBox="1"/>
          <p:nvPr/>
        </p:nvSpPr>
        <p:spPr>
          <a:xfrm>
            <a:off x="5031474" y="477671"/>
            <a:ext cx="6687403" cy="646331"/>
          </a:xfrm>
          <a:prstGeom prst="rect">
            <a:avLst/>
          </a:prstGeom>
          <a:noFill/>
        </p:spPr>
        <p:txBody>
          <a:bodyPr wrap="square" rtlCol="0">
            <a:spAutoFit/>
          </a:bodyPr>
          <a:lstStyle/>
          <a:p>
            <a:pPr algn="r"/>
            <a:r>
              <a:rPr lang="en-US" sz="3600">
                <a:latin typeface="Segoe UI Black" panose="020B0A02040204020203" pitchFamily="34" charset="0"/>
                <a:ea typeface="Segoe UI Black" panose="020B0A02040204020203" pitchFamily="34" charset="0"/>
              </a:rPr>
              <a:t>Texture adds Context</a:t>
            </a:r>
          </a:p>
        </p:txBody>
      </p:sp>
      <p:sp>
        <p:nvSpPr>
          <p:cNvPr id="3" name="TextBox 2">
            <a:extLst>
              <a:ext uri="{FF2B5EF4-FFF2-40B4-BE49-F238E27FC236}">
                <a16:creationId xmlns:a16="http://schemas.microsoft.com/office/drawing/2014/main" id="{A5E626DB-430F-4D0B-BEE9-ADE06B185D20}"/>
              </a:ext>
            </a:extLst>
          </p:cNvPr>
          <p:cNvSpPr txBox="1"/>
          <p:nvPr/>
        </p:nvSpPr>
        <p:spPr>
          <a:xfrm>
            <a:off x="6027761" y="1856095"/>
            <a:ext cx="5691116" cy="3046988"/>
          </a:xfrm>
          <a:prstGeom prst="rect">
            <a:avLst/>
          </a:prstGeom>
          <a:noFill/>
        </p:spPr>
        <p:txBody>
          <a:bodyPr wrap="square" rtlCol="0">
            <a:spAutoFit/>
          </a:bodyPr>
          <a:lstStyle/>
          <a:p>
            <a:r>
              <a:rPr lang="en-US" sz="2400" b="1"/>
              <a:t>Sharp </a:t>
            </a:r>
            <a:r>
              <a:rPr lang="en-US" sz="2400"/>
              <a:t>– Plants that have spines, thorns or prickles use them as defense against hungry animals or to protect themselves from damage. </a:t>
            </a:r>
            <a:r>
              <a:rPr lang="en-US" sz="2400" b="0" i="0">
                <a:solidFill>
                  <a:srgbClr val="202124"/>
                </a:solidFill>
                <a:effectLst/>
              </a:rPr>
              <a:t> </a:t>
            </a:r>
          </a:p>
          <a:p>
            <a:r>
              <a:rPr lang="en-US" sz="2400">
                <a:solidFill>
                  <a:srgbClr val="202124"/>
                </a:solidFill>
              </a:rPr>
              <a:t>	</a:t>
            </a:r>
          </a:p>
          <a:p>
            <a:endParaRPr lang="en-US" sz="2400">
              <a:solidFill>
                <a:srgbClr val="202124"/>
              </a:solidFill>
            </a:endParaRPr>
          </a:p>
          <a:p>
            <a:endParaRPr lang="en-US" sz="2400" b="0" i="0">
              <a:solidFill>
                <a:srgbClr val="202124"/>
              </a:solidFill>
              <a:effectLst/>
            </a:endParaRPr>
          </a:p>
          <a:p>
            <a:endParaRPr lang="en-US" sz="2400"/>
          </a:p>
        </p:txBody>
      </p:sp>
      <p:grpSp>
        <p:nvGrpSpPr>
          <p:cNvPr id="5" name="Group 4">
            <a:extLst>
              <a:ext uri="{FF2B5EF4-FFF2-40B4-BE49-F238E27FC236}">
                <a16:creationId xmlns:a16="http://schemas.microsoft.com/office/drawing/2014/main" id="{E22269F8-207E-406C-B464-5F228E673727}"/>
              </a:ext>
            </a:extLst>
          </p:cNvPr>
          <p:cNvGrpSpPr/>
          <p:nvPr/>
        </p:nvGrpSpPr>
        <p:grpSpPr>
          <a:xfrm>
            <a:off x="156949" y="-51328"/>
            <a:ext cx="4258102" cy="6925308"/>
            <a:chOff x="2886592" y="1444542"/>
            <a:chExt cx="3292891" cy="5332309"/>
          </a:xfrm>
        </p:grpSpPr>
        <p:pic>
          <p:nvPicPr>
            <p:cNvPr id="6" name="Picture 5" descr="A picture containing text&#10;&#10;Description automatically generated">
              <a:extLst>
                <a:ext uri="{FF2B5EF4-FFF2-40B4-BE49-F238E27FC236}">
                  <a16:creationId xmlns:a16="http://schemas.microsoft.com/office/drawing/2014/main" id="{61892509-3788-42E9-B178-7A167874BB1C}"/>
                </a:ext>
              </a:extLst>
            </p:cNvPr>
            <p:cNvPicPr>
              <a:picLocks noChangeAspect="1"/>
            </p:cNvPicPr>
            <p:nvPr/>
          </p:nvPicPr>
          <p:blipFill rotWithShape="1">
            <a:blip r:embed="rId3">
              <a:extLst>
                <a:ext uri="{28A0092B-C50C-407E-A947-70E740481C1C}">
                  <a14:useLocalDpi xmlns:a14="http://schemas.microsoft.com/office/drawing/2010/main" val="0"/>
                </a:ext>
              </a:extLst>
            </a:blip>
            <a:srcRect b="53920"/>
            <a:stretch/>
          </p:blipFill>
          <p:spPr>
            <a:xfrm rot="155407">
              <a:off x="3050481" y="1444542"/>
              <a:ext cx="3129002" cy="302005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9503CF7-61D8-4922-A3AE-452921EA402E}"/>
                </a:ext>
              </a:extLst>
            </p:cNvPr>
            <p:cNvPicPr>
              <a:picLocks noChangeAspect="1"/>
            </p:cNvPicPr>
            <p:nvPr/>
          </p:nvPicPr>
          <p:blipFill rotWithShape="1">
            <a:blip r:embed="rId3">
              <a:extLst>
                <a:ext uri="{28A0092B-C50C-407E-A947-70E740481C1C}">
                  <a14:useLocalDpi xmlns:a14="http://schemas.microsoft.com/office/drawing/2010/main" val="0"/>
                </a:ext>
              </a:extLst>
            </a:blip>
            <a:srcRect t="44625"/>
            <a:stretch/>
          </p:blipFill>
          <p:spPr>
            <a:xfrm rot="155407">
              <a:off x="2886592" y="3147591"/>
              <a:ext cx="3129002" cy="3629260"/>
            </a:xfrm>
            <a:prstGeom prst="rect">
              <a:avLst/>
            </a:prstGeom>
          </p:spPr>
        </p:pic>
      </p:grpSp>
      <p:pic>
        <p:nvPicPr>
          <p:cNvPr id="9" name="Picture 8" descr="A picture containing coelenterate&#10;&#10;Description automatically generated">
            <a:extLst>
              <a:ext uri="{FF2B5EF4-FFF2-40B4-BE49-F238E27FC236}">
                <a16:creationId xmlns:a16="http://schemas.microsoft.com/office/drawing/2014/main" id="{267FE8F6-81D1-40E1-9158-1D76DC623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7" name="Picture 6" descr="A picture containing weapon&#10;&#10;Description automatically generated">
            <a:extLst>
              <a:ext uri="{FF2B5EF4-FFF2-40B4-BE49-F238E27FC236}">
                <a16:creationId xmlns:a16="http://schemas.microsoft.com/office/drawing/2014/main" id="{E1BD9903-F822-439D-B33A-9FDF9CC896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0188">
            <a:off x="9432550" y="2918134"/>
            <a:ext cx="2607376" cy="4345044"/>
          </a:xfrm>
          <a:prstGeom prst="rect">
            <a:avLst/>
          </a:prstGeom>
        </p:spPr>
      </p:pic>
      <p:sp>
        <p:nvSpPr>
          <p:cNvPr id="10" name="TextBox 9">
            <a:extLst>
              <a:ext uri="{FF2B5EF4-FFF2-40B4-BE49-F238E27FC236}">
                <a16:creationId xmlns:a16="http://schemas.microsoft.com/office/drawing/2014/main" id="{6BF4A256-BD98-42B0-9FFD-EE90088B8FFA}"/>
              </a:ext>
            </a:extLst>
          </p:cNvPr>
          <p:cNvSpPr txBox="1"/>
          <p:nvPr/>
        </p:nvSpPr>
        <p:spPr>
          <a:xfrm>
            <a:off x="5595584" y="3851185"/>
            <a:ext cx="4708477" cy="2215991"/>
          </a:xfrm>
          <a:prstGeom prst="rect">
            <a:avLst/>
          </a:prstGeom>
          <a:noFill/>
        </p:spPr>
        <p:txBody>
          <a:bodyPr wrap="square" rtlCol="0">
            <a:spAutoFit/>
          </a:bodyPr>
          <a:lstStyle/>
          <a:p>
            <a:r>
              <a:rPr lang="en-US" sz="2000" i="1">
                <a:solidFill>
                  <a:srgbClr val="202124"/>
                </a:solidFill>
              </a:rPr>
              <a:t>Thorn</a:t>
            </a:r>
            <a:r>
              <a:rPr lang="en-US" sz="2000">
                <a:solidFill>
                  <a:srgbClr val="202124"/>
                </a:solidFill>
              </a:rPr>
              <a:t> – form from stem tissue. </a:t>
            </a:r>
          </a:p>
          <a:p>
            <a:endParaRPr lang="en-US" sz="1000" b="0" i="0">
              <a:solidFill>
                <a:srgbClr val="202124"/>
              </a:solidFill>
              <a:effectLst/>
            </a:endParaRPr>
          </a:p>
          <a:p>
            <a:r>
              <a:rPr lang="en-US" sz="2000" i="1">
                <a:solidFill>
                  <a:srgbClr val="202124"/>
                </a:solidFill>
              </a:rPr>
              <a:t>Spine</a:t>
            </a:r>
            <a:r>
              <a:rPr lang="en-US" sz="2000">
                <a:solidFill>
                  <a:srgbClr val="202124"/>
                </a:solidFill>
              </a:rPr>
              <a:t> – form from leaf tissue. </a:t>
            </a:r>
          </a:p>
          <a:p>
            <a:endParaRPr lang="en-US" sz="1000">
              <a:solidFill>
                <a:srgbClr val="202124"/>
              </a:solidFill>
            </a:endParaRPr>
          </a:p>
          <a:p>
            <a:r>
              <a:rPr lang="en-US" sz="2000" i="1">
                <a:solidFill>
                  <a:srgbClr val="202124"/>
                </a:solidFill>
              </a:rPr>
              <a:t>Prickle</a:t>
            </a:r>
            <a:r>
              <a:rPr lang="en-US" sz="2000">
                <a:solidFill>
                  <a:srgbClr val="202124"/>
                </a:solidFill>
              </a:rPr>
              <a:t> – form from neither! These are simply sharp points that project from a plant’s ‘skin’, or dermal tissue.  </a:t>
            </a:r>
          </a:p>
          <a:p>
            <a:endParaRPr lang="en-US"/>
          </a:p>
        </p:txBody>
      </p:sp>
    </p:spTree>
    <p:extLst>
      <p:ext uri="{BB962C8B-B14F-4D97-AF65-F5344CB8AC3E}">
        <p14:creationId xmlns:p14="http://schemas.microsoft.com/office/powerpoint/2010/main" val="10772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2EE4F88-FB17-4FFE-8EBC-64868C615583}"/>
              </a:ext>
            </a:extLst>
          </p:cNvPr>
          <p:cNvPicPr>
            <a:picLocks noChangeAspect="1"/>
          </p:cNvPicPr>
          <p:nvPr/>
        </p:nvPicPr>
        <p:blipFill rotWithShape="1">
          <a:blip r:embed="rId3">
            <a:extLst>
              <a:ext uri="{28A0092B-C50C-407E-A947-70E740481C1C}">
                <a14:useLocalDpi xmlns:a14="http://schemas.microsoft.com/office/drawing/2010/main" val="0"/>
              </a:ext>
            </a:extLst>
          </a:blip>
          <a:srcRect l="1595" t="3747" r="2888" b="1880"/>
          <a:stretch/>
        </p:blipFill>
        <p:spPr>
          <a:xfrm>
            <a:off x="1905000" y="919285"/>
            <a:ext cx="8382000" cy="5814820"/>
          </a:xfrm>
          <a:prstGeom prst="rect">
            <a:avLst/>
          </a:prstGeom>
        </p:spPr>
      </p:pic>
      <p:sp>
        <p:nvSpPr>
          <p:cNvPr id="2" name="TextBox 1">
            <a:extLst>
              <a:ext uri="{FF2B5EF4-FFF2-40B4-BE49-F238E27FC236}">
                <a16:creationId xmlns:a16="http://schemas.microsoft.com/office/drawing/2014/main" id="{DB304483-C60A-44E6-BEDA-5252A8D1C7DE}"/>
              </a:ext>
            </a:extLst>
          </p:cNvPr>
          <p:cNvSpPr txBox="1"/>
          <p:nvPr/>
        </p:nvSpPr>
        <p:spPr>
          <a:xfrm>
            <a:off x="2752298" y="204714"/>
            <a:ext cx="6687403" cy="646331"/>
          </a:xfrm>
          <a:prstGeom prst="rect">
            <a:avLst/>
          </a:prstGeom>
          <a:noFill/>
        </p:spPr>
        <p:txBody>
          <a:bodyPr wrap="square" rtlCol="0">
            <a:spAutoFit/>
          </a:bodyPr>
          <a:lstStyle/>
          <a:p>
            <a:pPr algn="ctr"/>
            <a:r>
              <a:rPr lang="en-US" sz="3600">
                <a:latin typeface="Segoe UI Black" panose="020B0A02040204020203" pitchFamily="34" charset="0"/>
                <a:ea typeface="Segoe UI Black" panose="020B0A02040204020203" pitchFamily="34" charset="0"/>
              </a:rPr>
              <a:t>Demo: Tips on Texture</a:t>
            </a:r>
          </a:p>
        </p:txBody>
      </p:sp>
    </p:spTree>
    <p:extLst>
      <p:ext uri="{BB962C8B-B14F-4D97-AF65-F5344CB8AC3E}">
        <p14:creationId xmlns:p14="http://schemas.microsoft.com/office/powerpoint/2010/main" val="4117804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83C03A-2BAB-40DC-A9C1-785593F37E94}"/>
              </a:ext>
            </a:extLst>
          </p:cNvPr>
          <p:cNvSpPr txBox="1"/>
          <p:nvPr/>
        </p:nvSpPr>
        <p:spPr>
          <a:xfrm>
            <a:off x="5901964" y="675355"/>
            <a:ext cx="5903495" cy="769441"/>
          </a:xfrm>
          <a:prstGeom prst="rect">
            <a:avLst/>
          </a:prstGeom>
          <a:noFill/>
        </p:spPr>
        <p:txBody>
          <a:bodyPr wrap="square" rtlCol="0">
            <a:spAutoFit/>
          </a:bodyPr>
          <a:lstStyle/>
          <a:p>
            <a:pPr algn="r"/>
            <a:r>
              <a:rPr lang="en-US" sz="4400">
                <a:latin typeface="Segoe UI Black" panose="020B0A02040204020203" pitchFamily="34" charset="0"/>
                <a:ea typeface="Segoe UI Black" panose="020B0A02040204020203" pitchFamily="34" charset="0"/>
              </a:rPr>
              <a:t>Homework</a:t>
            </a:r>
          </a:p>
        </p:txBody>
      </p:sp>
      <p:sp>
        <p:nvSpPr>
          <p:cNvPr id="7" name="TextBox 6">
            <a:extLst>
              <a:ext uri="{FF2B5EF4-FFF2-40B4-BE49-F238E27FC236}">
                <a16:creationId xmlns:a16="http://schemas.microsoft.com/office/drawing/2014/main" id="{33A91D73-1F87-4506-B257-8CA02FA4C478}"/>
              </a:ext>
            </a:extLst>
          </p:cNvPr>
          <p:cNvSpPr txBox="1"/>
          <p:nvPr/>
        </p:nvSpPr>
        <p:spPr>
          <a:xfrm>
            <a:off x="5901963" y="1781440"/>
            <a:ext cx="5903495" cy="4401205"/>
          </a:xfrm>
          <a:prstGeom prst="rect">
            <a:avLst/>
          </a:prstGeom>
          <a:noFill/>
        </p:spPr>
        <p:txBody>
          <a:bodyPr wrap="square" rtlCol="0">
            <a:spAutoFit/>
          </a:bodyPr>
          <a:lstStyle/>
          <a:p>
            <a:r>
              <a:rPr lang="en-US" sz="2800"/>
              <a:t>Observing as Citizen Scientists</a:t>
            </a:r>
          </a:p>
          <a:p>
            <a:endParaRPr lang="en-US" sz="2800"/>
          </a:p>
          <a:p>
            <a:pPr marL="514350" indent="-514350">
              <a:buAutoNum type="arabicPeriod"/>
            </a:pPr>
            <a:r>
              <a:rPr lang="en-US" sz="2800"/>
              <a:t>Find a plant that has an interesting texture.</a:t>
            </a:r>
          </a:p>
          <a:p>
            <a:pPr marL="514350" indent="-514350">
              <a:buAutoNum type="arabicPeriod"/>
            </a:pPr>
            <a:r>
              <a:rPr lang="en-US" sz="2800"/>
              <a:t>Draw and write your observations of that plant and its surrounding habitat.</a:t>
            </a:r>
          </a:p>
          <a:p>
            <a:pPr marL="514350" indent="-514350">
              <a:buAutoNum type="arabicPeriod"/>
            </a:pPr>
            <a:r>
              <a:rPr lang="en-US" sz="2800"/>
              <a:t>Based on what you observe, guess how that plant’s texture might help it survive in the wild.</a:t>
            </a:r>
          </a:p>
        </p:txBody>
      </p:sp>
      <p:pic>
        <p:nvPicPr>
          <p:cNvPr id="4" name="Picture 3" descr="A picture containing text&#10;&#10;Description automatically generated">
            <a:extLst>
              <a:ext uri="{FF2B5EF4-FFF2-40B4-BE49-F238E27FC236}">
                <a16:creationId xmlns:a16="http://schemas.microsoft.com/office/drawing/2014/main" id="{324A1754-BC1D-48DD-A205-C27D40385E3E}"/>
              </a:ext>
            </a:extLst>
          </p:cNvPr>
          <p:cNvPicPr>
            <a:picLocks noChangeAspect="1"/>
          </p:cNvPicPr>
          <p:nvPr/>
        </p:nvPicPr>
        <p:blipFill rotWithShape="1">
          <a:blip r:embed="rId3">
            <a:extLst>
              <a:ext uri="{28A0092B-C50C-407E-A947-70E740481C1C}">
                <a14:useLocalDpi xmlns:a14="http://schemas.microsoft.com/office/drawing/2010/main" val="0"/>
              </a:ext>
            </a:extLst>
          </a:blip>
          <a:srcRect l="1561" t="597" r="51287" b="1293"/>
          <a:stretch/>
        </p:blipFill>
        <p:spPr>
          <a:xfrm>
            <a:off x="386541" y="0"/>
            <a:ext cx="5222272" cy="6858000"/>
          </a:xfrm>
          <a:prstGeom prst="rect">
            <a:avLst/>
          </a:prstGeom>
        </p:spPr>
      </p:pic>
    </p:spTree>
    <p:extLst>
      <p:ext uri="{BB962C8B-B14F-4D97-AF65-F5344CB8AC3E}">
        <p14:creationId xmlns:p14="http://schemas.microsoft.com/office/powerpoint/2010/main" val="3179764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lIns="91440" tIns="45720" rIns="91440" bIns="45720" rtlCol="0" anchor="t">
            <a:spAutoFit/>
          </a:bodyPr>
          <a:lstStyle/>
          <a:p>
            <a:r>
              <a:rPr lang="en-US" sz="4000">
                <a:latin typeface="Segoe UI Black"/>
                <a:ea typeface="Segoe UI Black"/>
              </a:rPr>
              <a:t>Class 5 Recap</a:t>
            </a: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2188128"/>
            <a:ext cx="6400800" cy="3600986"/>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n-US" sz="2800">
                <a:ea typeface="+mn-lt"/>
                <a:cs typeface="+mn-lt"/>
              </a:rPr>
              <a:t>Creating texture with lines</a:t>
            </a:r>
          </a:p>
          <a:p>
            <a:pPr marL="342900" indent="-342900">
              <a:lnSpc>
                <a:spcPct val="150000"/>
              </a:lnSpc>
              <a:buAutoNum type="arabicPeriod"/>
            </a:pPr>
            <a:r>
              <a:rPr lang="en-US" sz="2800">
                <a:ea typeface="+mn-lt"/>
                <a:cs typeface="+mn-lt"/>
              </a:rPr>
              <a:t>Patterns and Values</a:t>
            </a:r>
          </a:p>
          <a:p>
            <a:pPr marL="342900" indent="-342900">
              <a:lnSpc>
                <a:spcPct val="150000"/>
              </a:lnSpc>
              <a:buAutoNum type="arabicPeriod"/>
            </a:pPr>
            <a:r>
              <a:rPr lang="en-US" sz="2800">
                <a:ea typeface="+mn-lt"/>
                <a:cs typeface="+mn-lt"/>
              </a:rPr>
              <a:t>Adding Context</a:t>
            </a:r>
          </a:p>
          <a:p>
            <a:pPr marL="342900" indent="-342900">
              <a:lnSpc>
                <a:spcPct val="150000"/>
              </a:lnSpc>
              <a:buAutoNum type="arabicPeriod"/>
            </a:pPr>
            <a:r>
              <a:rPr lang="en-US" sz="2800">
                <a:ea typeface="+mn-lt"/>
                <a:cs typeface="+mn-lt"/>
              </a:rPr>
              <a:t>Demo: Tips on Texture </a:t>
            </a:r>
          </a:p>
          <a:p>
            <a:pPr marL="342900" indent="-342900">
              <a:lnSpc>
                <a:spcPct val="150000"/>
              </a:lnSpc>
              <a:buAutoNum type="arabicPeriod"/>
            </a:pPr>
            <a:r>
              <a:rPr lang="en-US" sz="2800">
                <a:ea typeface="+mn-lt"/>
                <a:cs typeface="+mn-lt"/>
              </a:rPr>
              <a:t>Homework Assignment </a:t>
            </a:r>
            <a:endParaRPr lang="en-US">
              <a:ea typeface="+mn-lt"/>
              <a:cs typeface="+mn-lt"/>
            </a:endParaRPr>
          </a:p>
          <a:p>
            <a:pPr marL="342900" indent="-342900">
              <a:buFont typeface="+mj-lt"/>
              <a:buAutoNum type="arabicPeriod"/>
            </a:pPr>
            <a:endParaRPr lang="en-US"/>
          </a:p>
        </p:txBody>
      </p:sp>
      <p:pic>
        <p:nvPicPr>
          <p:cNvPr id="6" name="Picture 5" descr="Diagram, text&#10;&#10;Description automatically generated">
            <a:extLst>
              <a:ext uri="{FF2B5EF4-FFF2-40B4-BE49-F238E27FC236}">
                <a16:creationId xmlns:a16="http://schemas.microsoft.com/office/drawing/2014/main" id="{AB44994D-48EF-4C14-9646-7AF30B40096C}"/>
              </a:ext>
            </a:extLst>
          </p:cNvPr>
          <p:cNvPicPr>
            <a:picLocks noChangeAspect="1"/>
          </p:cNvPicPr>
          <p:nvPr/>
        </p:nvPicPr>
        <p:blipFill rotWithShape="1">
          <a:blip r:embed="rId3">
            <a:extLst>
              <a:ext uri="{28A0092B-C50C-407E-A947-70E740481C1C}">
                <a14:useLocalDpi xmlns:a14="http://schemas.microsoft.com/office/drawing/2010/main" val="0"/>
              </a:ext>
            </a:extLst>
          </a:blip>
          <a:srcRect t="5045" b="7387"/>
          <a:stretch/>
        </p:blipFill>
        <p:spPr>
          <a:xfrm>
            <a:off x="5832389" y="5689"/>
            <a:ext cx="5742391" cy="6852311"/>
          </a:xfrm>
          <a:prstGeom prst="rect">
            <a:avLst/>
          </a:prstGeom>
        </p:spPr>
      </p:pic>
    </p:spTree>
    <p:extLst>
      <p:ext uri="{BB962C8B-B14F-4D97-AF65-F5344CB8AC3E}">
        <p14:creationId xmlns:p14="http://schemas.microsoft.com/office/powerpoint/2010/main" val="1229084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lIns="91440" tIns="45720" rIns="91440" bIns="45720" rtlCol="0" anchor="t">
            <a:spAutoFit/>
          </a:bodyPr>
          <a:lstStyle/>
          <a:p>
            <a:r>
              <a:rPr lang="en-US" sz="4000">
                <a:latin typeface="Segoe UI Black"/>
                <a:ea typeface="Segoe UI Black"/>
              </a:rPr>
              <a:t>Class 5 Agenda</a:t>
            </a: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2188128"/>
            <a:ext cx="6400800" cy="4247317"/>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n-US" sz="2800" dirty="0"/>
              <a:t>Warm-up Activity</a:t>
            </a:r>
          </a:p>
          <a:p>
            <a:pPr marL="342900" indent="-342900">
              <a:lnSpc>
                <a:spcPct val="150000"/>
              </a:lnSpc>
              <a:buFont typeface="+mj-lt"/>
              <a:buAutoNum type="arabicPeriod"/>
            </a:pPr>
            <a:r>
              <a:rPr lang="en-US" sz="2800" dirty="0">
                <a:cs typeface="Calibri"/>
              </a:rPr>
              <a:t>What is Texture? </a:t>
            </a:r>
          </a:p>
          <a:p>
            <a:pPr marL="342900" indent="-342900">
              <a:lnSpc>
                <a:spcPct val="150000"/>
              </a:lnSpc>
              <a:buFont typeface="+mj-lt"/>
              <a:buAutoNum type="arabicPeriod"/>
            </a:pPr>
            <a:r>
              <a:rPr lang="en-US" sz="2800" dirty="0">
                <a:cs typeface="Calibri"/>
              </a:rPr>
              <a:t>Lines and Shapes</a:t>
            </a:r>
          </a:p>
          <a:p>
            <a:pPr marL="342900" indent="-342900">
              <a:lnSpc>
                <a:spcPct val="150000"/>
              </a:lnSpc>
              <a:buAutoNum type="arabicPeriod"/>
            </a:pPr>
            <a:r>
              <a:rPr lang="en-US" sz="2800" dirty="0"/>
              <a:t>Adding Context</a:t>
            </a:r>
            <a:endParaRPr lang="en-US" sz="2800" dirty="0">
              <a:cs typeface="Calibri"/>
            </a:endParaRPr>
          </a:p>
          <a:p>
            <a:pPr marL="342900" indent="-342900">
              <a:lnSpc>
                <a:spcPct val="150000"/>
              </a:lnSpc>
              <a:buAutoNum type="arabicPeriod"/>
            </a:pPr>
            <a:r>
              <a:rPr lang="en-US" sz="2800" dirty="0">
                <a:ea typeface="+mn-lt"/>
                <a:cs typeface="+mn-lt"/>
              </a:rPr>
              <a:t>Demo: Tips on Texture</a:t>
            </a:r>
            <a:r>
              <a:rPr lang="en-US" sz="2800" dirty="0"/>
              <a:t> </a:t>
            </a:r>
            <a:endParaRPr lang="en-US" dirty="0"/>
          </a:p>
          <a:p>
            <a:pPr marL="342900" indent="-342900">
              <a:lnSpc>
                <a:spcPct val="150000"/>
              </a:lnSpc>
              <a:buFont typeface="+mj-lt"/>
              <a:buAutoNum type="arabicPeriod"/>
            </a:pPr>
            <a:r>
              <a:rPr lang="en-US" sz="2800" dirty="0"/>
              <a:t>Homework Assignment </a:t>
            </a:r>
            <a:endParaRPr lang="en-US" sz="2800" dirty="0">
              <a:cs typeface="Calibri"/>
            </a:endParaRPr>
          </a:p>
          <a:p>
            <a:pPr marL="342900" indent="-342900">
              <a:buFont typeface="+mj-lt"/>
              <a:buAutoNum type="arabicPeriod"/>
            </a:pPr>
            <a:endParaRPr lang="en-US" dirty="0"/>
          </a:p>
        </p:txBody>
      </p:sp>
      <p:pic>
        <p:nvPicPr>
          <p:cNvPr id="6" name="Picture 5" descr="Diagram, text&#10;&#10;Description automatically generated">
            <a:extLst>
              <a:ext uri="{FF2B5EF4-FFF2-40B4-BE49-F238E27FC236}">
                <a16:creationId xmlns:a16="http://schemas.microsoft.com/office/drawing/2014/main" id="{AB44994D-48EF-4C14-9646-7AF30B40096C}"/>
              </a:ext>
            </a:extLst>
          </p:cNvPr>
          <p:cNvPicPr>
            <a:picLocks noChangeAspect="1"/>
          </p:cNvPicPr>
          <p:nvPr/>
        </p:nvPicPr>
        <p:blipFill rotWithShape="1">
          <a:blip r:embed="rId2">
            <a:extLst>
              <a:ext uri="{28A0092B-C50C-407E-A947-70E740481C1C}">
                <a14:useLocalDpi xmlns:a14="http://schemas.microsoft.com/office/drawing/2010/main" val="0"/>
              </a:ext>
            </a:extLst>
          </a:blip>
          <a:srcRect t="5045" b="7387"/>
          <a:stretch/>
        </p:blipFill>
        <p:spPr>
          <a:xfrm>
            <a:off x="5832389" y="5689"/>
            <a:ext cx="5742391" cy="6852311"/>
          </a:xfrm>
          <a:prstGeom prst="rect">
            <a:avLst/>
          </a:prstGeom>
        </p:spPr>
      </p:pic>
    </p:spTree>
    <p:extLst>
      <p:ext uri="{BB962C8B-B14F-4D97-AF65-F5344CB8AC3E}">
        <p14:creationId xmlns:p14="http://schemas.microsoft.com/office/powerpoint/2010/main" val="4127083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476FBD34-3B28-4CF6-7575-96F2EBE373C5}"/>
              </a:ext>
            </a:extLst>
          </p:cNvPr>
          <p:cNvPicPr>
            <a:picLocks noChangeAspect="1"/>
          </p:cNvPicPr>
          <p:nvPr/>
        </p:nvPicPr>
        <p:blipFill rotWithShape="1">
          <a:blip r:embed="rId3">
            <a:extLst>
              <a:ext uri="{28A0092B-C50C-407E-A947-70E740481C1C}">
                <a14:useLocalDpi xmlns:a14="http://schemas.microsoft.com/office/drawing/2010/main" val="0"/>
              </a:ext>
            </a:extLst>
          </a:blip>
          <a:srcRect b="9515"/>
          <a:stretch/>
        </p:blipFill>
        <p:spPr>
          <a:xfrm>
            <a:off x="0" y="1178487"/>
            <a:ext cx="6419088" cy="4501025"/>
          </a:xfrm>
          <a:prstGeom prst="rect">
            <a:avLst/>
          </a:prstGeom>
        </p:spPr>
      </p:pic>
      <p:sp>
        <p:nvSpPr>
          <p:cNvPr id="2" name="TextBox 1">
            <a:extLst>
              <a:ext uri="{FF2B5EF4-FFF2-40B4-BE49-F238E27FC236}">
                <a16:creationId xmlns:a16="http://schemas.microsoft.com/office/drawing/2014/main" id="{ADCB552C-D5DE-4A86-917C-65F27F640EFC}"/>
              </a:ext>
            </a:extLst>
          </p:cNvPr>
          <p:cNvSpPr txBox="1"/>
          <p:nvPr/>
        </p:nvSpPr>
        <p:spPr>
          <a:xfrm>
            <a:off x="5654222" y="409185"/>
            <a:ext cx="6200774" cy="1754326"/>
          </a:xfrm>
          <a:prstGeom prst="rect">
            <a:avLst/>
          </a:prstGeom>
          <a:noFill/>
        </p:spPr>
        <p:txBody>
          <a:bodyPr wrap="square" lIns="91440" tIns="45720" rIns="91440" bIns="45720" rtlCol="0" anchor="t">
            <a:spAutoFit/>
          </a:bodyPr>
          <a:lstStyle/>
          <a:p>
            <a:pPr algn="r"/>
            <a:r>
              <a:rPr lang="en-US" sz="3600" dirty="0">
                <a:latin typeface="Segoe UI Black" panose="020B0A02040204020203" pitchFamily="34" charset="0"/>
                <a:ea typeface="Segoe UI Black" panose="020B0A02040204020203" pitchFamily="34" charset="0"/>
              </a:rPr>
              <a:t>Warm-Up:</a:t>
            </a:r>
          </a:p>
          <a:p>
            <a:pPr algn="r"/>
            <a:r>
              <a:rPr lang="en-US" sz="3600" dirty="0">
                <a:latin typeface="Segoe UI Black" panose="020B0A02040204020203" pitchFamily="34" charset="0"/>
                <a:ea typeface="Segoe UI Black" panose="020B0A02040204020203" pitchFamily="34" charset="0"/>
              </a:rPr>
              <a:t>Repeating Patterns</a:t>
            </a:r>
          </a:p>
          <a:p>
            <a:pPr algn="r"/>
            <a:endParaRPr lang="en-US" sz="3600" dirty="0">
              <a:latin typeface="Segoe UI Black" panose="020B0A02040204020203" pitchFamily="34" charset="0"/>
              <a:ea typeface="Segoe UI Black" panose="020B0A02040204020203" pitchFamily="34" charset="0"/>
            </a:endParaRPr>
          </a:p>
        </p:txBody>
      </p:sp>
      <p:sp>
        <p:nvSpPr>
          <p:cNvPr id="6" name="TextBox 5">
            <a:extLst>
              <a:ext uri="{FF2B5EF4-FFF2-40B4-BE49-F238E27FC236}">
                <a16:creationId xmlns:a16="http://schemas.microsoft.com/office/drawing/2014/main" id="{B8B2FCC1-CB8E-41C5-925E-A4FDEC329081}"/>
              </a:ext>
            </a:extLst>
          </p:cNvPr>
          <p:cNvSpPr txBox="1"/>
          <p:nvPr/>
        </p:nvSpPr>
        <p:spPr>
          <a:xfrm>
            <a:off x="6648141" y="1825662"/>
            <a:ext cx="5206855" cy="6247864"/>
          </a:xfrm>
          <a:prstGeom prst="rect">
            <a:avLst/>
          </a:prstGeom>
          <a:noFill/>
        </p:spPr>
        <p:txBody>
          <a:bodyPr wrap="square" lIns="91440" tIns="45720" rIns="91440" bIns="45720" rtlCol="0" anchor="t">
            <a:spAutoFit/>
          </a:bodyPr>
          <a:lstStyle/>
          <a:p>
            <a:pPr algn="l" rtl="0" fontAlgn="base">
              <a:buFont typeface="Arial" panose="020B0604020202020204" pitchFamily="34" charset="0"/>
              <a:buChar char="•"/>
            </a:pPr>
            <a:r>
              <a:rPr lang="en-US" sz="2800" b="0" i="0" dirty="0">
                <a:solidFill>
                  <a:srgbClr val="000000"/>
                </a:solidFill>
                <a:effectLst/>
                <a:latin typeface="Calibri" panose="020F0502020204030204" pitchFamily="34" charset="0"/>
              </a:rPr>
              <a:t> Draw three rectangles on a page in your nature journal. </a:t>
            </a:r>
          </a:p>
          <a:p>
            <a:pPr algn="l" rtl="0" fontAlgn="base">
              <a:buFont typeface="Arial" panose="020B0604020202020204" pitchFamily="34" charset="0"/>
              <a:buChar char="•"/>
            </a:pPr>
            <a:endParaRPr lang="en-US" sz="2800" dirty="0">
              <a:solidFill>
                <a:srgbClr val="000000"/>
              </a:solidFill>
              <a:latin typeface="Calibri" panose="020F0502020204030204" pitchFamily="34" charset="0"/>
            </a:endParaRPr>
          </a:p>
          <a:p>
            <a:pPr fontAlgn="base">
              <a:buFont typeface="Arial" panose="020B0604020202020204" pitchFamily="34" charset="0"/>
              <a:buChar char="•"/>
            </a:pPr>
            <a:r>
              <a:rPr lang="en-US" sz="2800" b="0" i="0" dirty="0">
                <a:solidFill>
                  <a:srgbClr val="000000"/>
                </a:solidFill>
                <a:effectLst/>
                <a:latin typeface="Calibri" panose="020F0502020204030204" pitchFamily="34" charset="0"/>
              </a:rPr>
              <a:t> Inside each rectangle, draw a different shape in a repeating pattern. </a:t>
            </a:r>
            <a:r>
              <a:rPr lang="en-US" sz="2800" b="1" i="0" dirty="0">
                <a:solidFill>
                  <a:srgbClr val="000000"/>
                </a:solidFill>
                <a:effectLst/>
                <a:latin typeface="Calibri" panose="020F0502020204030204" pitchFamily="34" charset="0"/>
              </a:rPr>
              <a:t>Box 1:</a:t>
            </a:r>
            <a:r>
              <a:rPr lang="en-US" sz="2800" b="0" i="0" dirty="0">
                <a:solidFill>
                  <a:srgbClr val="000000"/>
                </a:solidFill>
                <a:effectLst/>
                <a:latin typeface="Calibri" panose="020F0502020204030204" pitchFamily="34" charset="0"/>
              </a:rPr>
              <a:t> Circles, </a:t>
            </a:r>
            <a:r>
              <a:rPr lang="en-US" sz="2800" b="1" i="0" dirty="0">
                <a:solidFill>
                  <a:srgbClr val="000000"/>
                </a:solidFill>
                <a:effectLst/>
                <a:latin typeface="Calibri" panose="020F0502020204030204" pitchFamily="34" charset="0"/>
              </a:rPr>
              <a:t>Box 2:</a:t>
            </a:r>
            <a:r>
              <a:rPr lang="en-US" sz="2800" b="0" i="0" dirty="0">
                <a:solidFill>
                  <a:srgbClr val="000000"/>
                </a:solidFill>
                <a:effectLst/>
                <a:latin typeface="Calibri" panose="020F0502020204030204" pitchFamily="34" charset="0"/>
              </a:rPr>
              <a:t> Rectangles, </a:t>
            </a:r>
            <a:r>
              <a:rPr lang="en-US" sz="2800" b="1" i="0" dirty="0">
                <a:solidFill>
                  <a:srgbClr val="000000"/>
                </a:solidFill>
                <a:effectLst/>
                <a:latin typeface="Calibri" panose="020F0502020204030204" pitchFamily="34" charset="0"/>
              </a:rPr>
              <a:t>Box 3:</a:t>
            </a:r>
            <a:r>
              <a:rPr lang="en-US" sz="2800" b="0" i="0" dirty="0">
                <a:solidFill>
                  <a:srgbClr val="000000"/>
                </a:solidFill>
                <a:effectLst/>
                <a:latin typeface="Calibri" panose="020F0502020204030204" pitchFamily="34" charset="0"/>
              </a:rPr>
              <a:t> Triangles. </a:t>
            </a:r>
          </a:p>
          <a:p>
            <a:pPr fontAlgn="base">
              <a:buFont typeface="Arial" panose="020B0604020202020204" pitchFamily="34" charset="0"/>
              <a:buChar char="•"/>
            </a:pPr>
            <a:endParaRPr lang="en-US" sz="2800" dirty="0">
              <a:solidFill>
                <a:srgbClr val="000000"/>
              </a:solidFill>
              <a:latin typeface="Calibri" panose="020F0502020204030204" pitchFamily="34" charset="0"/>
            </a:endParaRPr>
          </a:p>
          <a:p>
            <a:pPr fontAlgn="base">
              <a:buFont typeface="Arial" panose="020B0604020202020204" pitchFamily="34" charset="0"/>
              <a:buChar char="•"/>
            </a:pPr>
            <a:r>
              <a:rPr lang="en-US" sz="2800" b="0" i="0" dirty="0">
                <a:solidFill>
                  <a:srgbClr val="000000"/>
                </a:solidFill>
                <a:effectLst/>
                <a:latin typeface="Calibri" panose="020F0502020204030204" pitchFamily="34" charset="0"/>
              </a:rPr>
              <a:t> Fill each box with as many shapes as possible. Use large and small shapes. </a:t>
            </a:r>
          </a:p>
          <a:p>
            <a:pPr algn="l" rtl="0" fontAlgn="base">
              <a:buFont typeface="Arial" panose="020B0604020202020204" pitchFamily="34" charset="0"/>
              <a:buChar char="•"/>
            </a:pPr>
            <a:endParaRPr lang="en-US" sz="2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endParaRPr lang="en-US" sz="2800" dirty="0">
              <a:solidFill>
                <a:srgbClr val="000000"/>
              </a:solidFill>
              <a:latin typeface="Calibri" panose="020F0502020204030204" pitchFamily="34" charset="0"/>
            </a:endParaRPr>
          </a:p>
          <a:p>
            <a:pPr algn="l" rtl="0" fontAlgn="base">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4132429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3E5CC66-FECF-15CF-1A20-8D9BECB28A92}"/>
              </a:ext>
            </a:extLst>
          </p:cNvPr>
          <p:cNvPicPr>
            <a:picLocks noChangeAspect="1"/>
          </p:cNvPicPr>
          <p:nvPr/>
        </p:nvPicPr>
        <p:blipFill rotWithShape="1">
          <a:blip r:embed="rId3">
            <a:extLst>
              <a:ext uri="{28A0092B-C50C-407E-A947-70E740481C1C}">
                <a14:useLocalDpi xmlns:a14="http://schemas.microsoft.com/office/drawing/2010/main" val="0"/>
              </a:ext>
            </a:extLst>
          </a:blip>
          <a:srcRect l="3838" t="3521" r="68033" b="53466"/>
          <a:stretch/>
        </p:blipFill>
        <p:spPr>
          <a:xfrm>
            <a:off x="987243" y="599874"/>
            <a:ext cx="2729577" cy="2665841"/>
          </a:xfrm>
          <a:prstGeom prst="rect">
            <a:avLst/>
          </a:prstGeom>
        </p:spPr>
      </p:pic>
      <p:pic>
        <p:nvPicPr>
          <p:cNvPr id="6" name="Picture 5" descr="Background pattern&#10;&#10;Description automatically generated">
            <a:extLst>
              <a:ext uri="{FF2B5EF4-FFF2-40B4-BE49-F238E27FC236}">
                <a16:creationId xmlns:a16="http://schemas.microsoft.com/office/drawing/2014/main" id="{A8E3B7EB-C00A-D7AB-9F88-43119B7F5981}"/>
              </a:ext>
            </a:extLst>
          </p:cNvPr>
          <p:cNvPicPr>
            <a:picLocks noChangeAspect="1"/>
          </p:cNvPicPr>
          <p:nvPr/>
        </p:nvPicPr>
        <p:blipFill rotWithShape="1">
          <a:blip r:embed="rId3">
            <a:extLst>
              <a:ext uri="{28A0092B-C50C-407E-A947-70E740481C1C}">
                <a14:useLocalDpi xmlns:a14="http://schemas.microsoft.com/office/drawing/2010/main" val="0"/>
              </a:ext>
            </a:extLst>
          </a:blip>
          <a:srcRect l="34080" t="2035" r="36764" b="54639"/>
          <a:stretch/>
        </p:blipFill>
        <p:spPr>
          <a:xfrm>
            <a:off x="4681343" y="599874"/>
            <a:ext cx="2829311" cy="2685238"/>
          </a:xfrm>
          <a:prstGeom prst="rect">
            <a:avLst/>
          </a:prstGeom>
        </p:spPr>
      </p:pic>
      <p:pic>
        <p:nvPicPr>
          <p:cNvPr id="7" name="Picture 6" descr="Background pattern&#10;&#10;Description automatically generated">
            <a:extLst>
              <a:ext uri="{FF2B5EF4-FFF2-40B4-BE49-F238E27FC236}">
                <a16:creationId xmlns:a16="http://schemas.microsoft.com/office/drawing/2014/main" id="{3D0E1178-2720-2F34-5401-7B6820B9416E}"/>
              </a:ext>
            </a:extLst>
          </p:cNvPr>
          <p:cNvPicPr>
            <a:picLocks noChangeAspect="1"/>
          </p:cNvPicPr>
          <p:nvPr/>
        </p:nvPicPr>
        <p:blipFill rotWithShape="1">
          <a:blip r:embed="rId3">
            <a:extLst>
              <a:ext uri="{28A0092B-C50C-407E-A947-70E740481C1C}">
                <a14:useLocalDpi xmlns:a14="http://schemas.microsoft.com/office/drawing/2010/main" val="0"/>
              </a:ext>
            </a:extLst>
          </a:blip>
          <a:srcRect l="65974" r="5897" b="56673"/>
          <a:stretch/>
        </p:blipFill>
        <p:spPr>
          <a:xfrm>
            <a:off x="8664003" y="580477"/>
            <a:ext cx="2729577" cy="2685238"/>
          </a:xfrm>
          <a:prstGeom prst="rect">
            <a:avLst/>
          </a:prstGeom>
        </p:spPr>
      </p:pic>
      <p:pic>
        <p:nvPicPr>
          <p:cNvPr id="8" name="Picture 7" descr="Background pattern&#10;&#10;Description automatically generated">
            <a:extLst>
              <a:ext uri="{FF2B5EF4-FFF2-40B4-BE49-F238E27FC236}">
                <a16:creationId xmlns:a16="http://schemas.microsoft.com/office/drawing/2014/main" id="{A306CEC8-41C4-D05E-073E-BCE6394B1E55}"/>
              </a:ext>
            </a:extLst>
          </p:cNvPr>
          <p:cNvPicPr>
            <a:picLocks noChangeAspect="1"/>
          </p:cNvPicPr>
          <p:nvPr/>
        </p:nvPicPr>
        <p:blipFill rotWithShape="1">
          <a:blip r:embed="rId3">
            <a:extLst>
              <a:ext uri="{28A0092B-C50C-407E-A947-70E740481C1C}">
                <a14:useLocalDpi xmlns:a14="http://schemas.microsoft.com/office/drawing/2010/main" val="0"/>
              </a:ext>
            </a:extLst>
          </a:blip>
          <a:srcRect l="-1" t="56315" r="64636" b="4695"/>
          <a:stretch/>
        </p:blipFill>
        <p:spPr>
          <a:xfrm>
            <a:off x="1489540" y="3791798"/>
            <a:ext cx="2525516" cy="1778339"/>
          </a:xfrm>
          <a:prstGeom prst="rect">
            <a:avLst/>
          </a:prstGeom>
        </p:spPr>
      </p:pic>
      <p:pic>
        <p:nvPicPr>
          <p:cNvPr id="9" name="Picture 8" descr="Background pattern&#10;&#10;Description automatically generated">
            <a:extLst>
              <a:ext uri="{FF2B5EF4-FFF2-40B4-BE49-F238E27FC236}">
                <a16:creationId xmlns:a16="http://schemas.microsoft.com/office/drawing/2014/main" id="{81228401-8471-8BBB-1628-BAE4A33266AC}"/>
              </a:ext>
            </a:extLst>
          </p:cNvPr>
          <p:cNvPicPr>
            <a:picLocks noChangeAspect="1"/>
          </p:cNvPicPr>
          <p:nvPr/>
        </p:nvPicPr>
        <p:blipFill rotWithShape="1">
          <a:blip r:embed="rId3">
            <a:extLst>
              <a:ext uri="{28A0092B-C50C-407E-A947-70E740481C1C}">
                <a14:useLocalDpi xmlns:a14="http://schemas.microsoft.com/office/drawing/2010/main" val="0"/>
              </a:ext>
            </a:extLst>
          </a:blip>
          <a:srcRect l="35578" t="54639" r="31295" b="2347"/>
          <a:stretch/>
        </p:blipFill>
        <p:spPr>
          <a:xfrm>
            <a:off x="5202193" y="3791797"/>
            <a:ext cx="2525516" cy="1850530"/>
          </a:xfrm>
          <a:prstGeom prst="rect">
            <a:avLst/>
          </a:prstGeom>
        </p:spPr>
      </p:pic>
      <p:pic>
        <p:nvPicPr>
          <p:cNvPr id="10" name="Picture 9" descr="Background pattern&#10;&#10;Description automatically generated">
            <a:extLst>
              <a:ext uri="{FF2B5EF4-FFF2-40B4-BE49-F238E27FC236}">
                <a16:creationId xmlns:a16="http://schemas.microsoft.com/office/drawing/2014/main" id="{BF345388-867D-997F-BFCC-D9B9BF093385}"/>
              </a:ext>
            </a:extLst>
          </p:cNvPr>
          <p:cNvPicPr>
            <a:picLocks noChangeAspect="1"/>
          </p:cNvPicPr>
          <p:nvPr/>
        </p:nvPicPr>
        <p:blipFill rotWithShape="1">
          <a:blip r:embed="rId3">
            <a:extLst>
              <a:ext uri="{28A0092B-C50C-407E-A947-70E740481C1C}">
                <a14:useLocalDpi xmlns:a14="http://schemas.microsoft.com/office/drawing/2010/main" val="0"/>
              </a:ext>
            </a:extLst>
          </a:blip>
          <a:srcRect l="68801" t="51769" b="3206"/>
          <a:stretch/>
        </p:blipFill>
        <p:spPr>
          <a:xfrm>
            <a:off x="8894742" y="3815668"/>
            <a:ext cx="2378557" cy="1772425"/>
          </a:xfrm>
          <a:prstGeom prst="rect">
            <a:avLst/>
          </a:prstGeom>
        </p:spPr>
      </p:pic>
      <p:sp>
        <p:nvSpPr>
          <p:cNvPr id="11" name="TextBox 10">
            <a:extLst>
              <a:ext uri="{FF2B5EF4-FFF2-40B4-BE49-F238E27FC236}">
                <a16:creationId xmlns:a16="http://schemas.microsoft.com/office/drawing/2014/main" id="{0E93CA67-61AB-5401-A7E8-67A8308795B1}"/>
              </a:ext>
            </a:extLst>
          </p:cNvPr>
          <p:cNvSpPr txBox="1"/>
          <p:nvPr/>
        </p:nvSpPr>
        <p:spPr>
          <a:xfrm>
            <a:off x="1582990" y="3330133"/>
            <a:ext cx="1482898" cy="461665"/>
          </a:xfrm>
          <a:prstGeom prst="rect">
            <a:avLst/>
          </a:prstGeom>
          <a:solidFill>
            <a:schemeClr val="accent4">
              <a:lumMod val="40000"/>
              <a:lumOff val="60000"/>
            </a:schemeClr>
          </a:solidFill>
        </p:spPr>
        <p:txBody>
          <a:bodyPr wrap="square" rtlCol="0">
            <a:spAutoFit/>
          </a:bodyPr>
          <a:lstStyle/>
          <a:p>
            <a:pPr algn="ctr"/>
            <a:r>
              <a:rPr lang="en-US" sz="2400" b="1" dirty="0"/>
              <a:t>Hard</a:t>
            </a:r>
            <a:endParaRPr lang="en-US" sz="2400" dirty="0"/>
          </a:p>
        </p:txBody>
      </p:sp>
      <p:sp>
        <p:nvSpPr>
          <p:cNvPr id="12" name="TextBox 11">
            <a:extLst>
              <a:ext uri="{FF2B5EF4-FFF2-40B4-BE49-F238E27FC236}">
                <a16:creationId xmlns:a16="http://schemas.microsoft.com/office/drawing/2014/main" id="{00D3BB2B-1071-C771-08FF-87BDAA988596}"/>
              </a:ext>
            </a:extLst>
          </p:cNvPr>
          <p:cNvSpPr txBox="1"/>
          <p:nvPr/>
        </p:nvSpPr>
        <p:spPr>
          <a:xfrm>
            <a:off x="5354550" y="3330133"/>
            <a:ext cx="1482898" cy="461665"/>
          </a:xfrm>
          <a:prstGeom prst="rect">
            <a:avLst/>
          </a:prstGeom>
          <a:solidFill>
            <a:schemeClr val="accent4">
              <a:lumMod val="40000"/>
              <a:lumOff val="60000"/>
            </a:schemeClr>
          </a:solidFill>
        </p:spPr>
        <p:txBody>
          <a:bodyPr wrap="square" rtlCol="0">
            <a:spAutoFit/>
          </a:bodyPr>
          <a:lstStyle/>
          <a:p>
            <a:pPr algn="ctr"/>
            <a:r>
              <a:rPr lang="en-US" sz="2400" b="1" dirty="0"/>
              <a:t>Soft</a:t>
            </a:r>
            <a:endParaRPr lang="en-US" sz="2400" dirty="0"/>
          </a:p>
        </p:txBody>
      </p:sp>
      <p:sp>
        <p:nvSpPr>
          <p:cNvPr id="13" name="TextBox 12">
            <a:extLst>
              <a:ext uri="{FF2B5EF4-FFF2-40B4-BE49-F238E27FC236}">
                <a16:creationId xmlns:a16="http://schemas.microsoft.com/office/drawing/2014/main" id="{7D8CDCF6-443A-7754-84DD-9942D6191472}"/>
              </a:ext>
            </a:extLst>
          </p:cNvPr>
          <p:cNvSpPr txBox="1"/>
          <p:nvPr/>
        </p:nvSpPr>
        <p:spPr>
          <a:xfrm>
            <a:off x="9287343" y="3330132"/>
            <a:ext cx="1482898" cy="461665"/>
          </a:xfrm>
          <a:prstGeom prst="rect">
            <a:avLst/>
          </a:prstGeom>
          <a:solidFill>
            <a:schemeClr val="accent4">
              <a:lumMod val="40000"/>
              <a:lumOff val="60000"/>
            </a:schemeClr>
          </a:solidFill>
        </p:spPr>
        <p:txBody>
          <a:bodyPr wrap="square" rtlCol="0">
            <a:spAutoFit/>
          </a:bodyPr>
          <a:lstStyle/>
          <a:p>
            <a:pPr algn="ctr"/>
            <a:r>
              <a:rPr lang="en-US" sz="2400" b="1" dirty="0"/>
              <a:t>Rough</a:t>
            </a:r>
            <a:endParaRPr lang="en-US" sz="2400" dirty="0"/>
          </a:p>
        </p:txBody>
      </p:sp>
      <p:sp>
        <p:nvSpPr>
          <p:cNvPr id="2" name="TextBox 1">
            <a:extLst>
              <a:ext uri="{FF2B5EF4-FFF2-40B4-BE49-F238E27FC236}">
                <a16:creationId xmlns:a16="http://schemas.microsoft.com/office/drawing/2014/main" id="{A986A7E7-CF6A-8607-96EB-1FA09DF45E89}"/>
              </a:ext>
            </a:extLst>
          </p:cNvPr>
          <p:cNvSpPr txBox="1"/>
          <p:nvPr/>
        </p:nvSpPr>
        <p:spPr>
          <a:xfrm>
            <a:off x="2752298" y="120683"/>
            <a:ext cx="6687403" cy="646331"/>
          </a:xfrm>
          <a:prstGeom prst="rect">
            <a:avLst/>
          </a:prstGeom>
          <a:noFill/>
        </p:spPr>
        <p:txBody>
          <a:bodyPr wrap="square" rtlCol="0">
            <a:spAutoFit/>
          </a:bodyPr>
          <a:lstStyle/>
          <a:p>
            <a:pPr algn="ctr"/>
            <a:r>
              <a:rPr lang="en-US" sz="3600" dirty="0">
                <a:latin typeface="Segoe UI Black" panose="020B0A02040204020203" pitchFamily="34" charset="0"/>
                <a:ea typeface="Segoe UI Black" panose="020B0A02040204020203" pitchFamily="34" charset="0"/>
              </a:rPr>
              <a:t>What is Texture?</a:t>
            </a:r>
          </a:p>
        </p:txBody>
      </p:sp>
      <p:sp>
        <p:nvSpPr>
          <p:cNvPr id="3" name="TextBox 2">
            <a:extLst>
              <a:ext uri="{FF2B5EF4-FFF2-40B4-BE49-F238E27FC236}">
                <a16:creationId xmlns:a16="http://schemas.microsoft.com/office/drawing/2014/main" id="{5E3C9F5C-4BEE-C04E-A008-F113719907CE}"/>
              </a:ext>
            </a:extLst>
          </p:cNvPr>
          <p:cNvSpPr txBox="1"/>
          <p:nvPr/>
        </p:nvSpPr>
        <p:spPr>
          <a:xfrm>
            <a:off x="873753" y="5624116"/>
            <a:ext cx="10444492" cy="1200329"/>
          </a:xfrm>
          <a:prstGeom prst="rect">
            <a:avLst/>
          </a:prstGeom>
          <a:solidFill>
            <a:schemeClr val="accent4">
              <a:lumMod val="40000"/>
              <a:lumOff val="60000"/>
            </a:schemeClr>
          </a:solidFill>
        </p:spPr>
        <p:txBody>
          <a:bodyPr wrap="square" rtlCol="0">
            <a:spAutoFit/>
          </a:bodyPr>
          <a:lstStyle/>
          <a:p>
            <a:pPr algn="ctr"/>
            <a:r>
              <a:rPr lang="en-US" sz="2400" b="1" dirty="0"/>
              <a:t>Texture</a:t>
            </a:r>
            <a:r>
              <a:rPr lang="en-US" sz="2400" dirty="0"/>
              <a:t> associates art with our sense of touch.</a:t>
            </a:r>
          </a:p>
          <a:p>
            <a:pPr algn="ctr"/>
            <a:r>
              <a:rPr lang="en-US" sz="2400" dirty="0"/>
              <a:t>Actual texture is palpable or physically real (like tree bark) while visual, or implied, texture is the illusion of physical texture experienced with our eyes.</a:t>
            </a:r>
          </a:p>
        </p:txBody>
      </p:sp>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F7A14F7D-9B97-358C-2F42-B73E82AEFD29}"/>
                  </a:ext>
                </a:extLst>
              </p14:cNvPr>
              <p14:cNvContentPartPr/>
              <p14:nvPr/>
            </p14:nvContentPartPr>
            <p14:xfrm>
              <a:off x="971640" y="336600"/>
              <a:ext cx="10941480" cy="5251680"/>
            </p14:xfrm>
          </p:contentPart>
        </mc:Choice>
        <mc:Fallback>
          <p:pic>
            <p:nvPicPr>
              <p:cNvPr id="4" name="Ink 3">
                <a:extLst>
                  <a:ext uri="{FF2B5EF4-FFF2-40B4-BE49-F238E27FC236}">
                    <a16:creationId xmlns:a16="http://schemas.microsoft.com/office/drawing/2014/main" id="{F7A14F7D-9B97-358C-2F42-B73E82AEFD29}"/>
                  </a:ext>
                </a:extLst>
              </p:cNvPr>
              <p:cNvPicPr/>
              <p:nvPr/>
            </p:nvPicPr>
            <p:blipFill>
              <a:blip r:embed="rId5"/>
              <a:stretch>
                <a:fillRect/>
              </a:stretch>
            </p:blipFill>
            <p:spPr>
              <a:xfrm>
                <a:off x="962280" y="327240"/>
                <a:ext cx="10960200" cy="5270400"/>
              </a:xfrm>
              <a:prstGeom prst="rect">
                <a:avLst/>
              </a:prstGeom>
            </p:spPr>
          </p:pic>
        </mc:Fallback>
      </mc:AlternateContent>
    </p:spTree>
    <p:extLst>
      <p:ext uri="{BB962C8B-B14F-4D97-AF65-F5344CB8AC3E}">
        <p14:creationId xmlns:p14="http://schemas.microsoft.com/office/powerpoint/2010/main" val="420488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304483-C60A-44E6-BEDA-5252A8D1C7DE}"/>
              </a:ext>
            </a:extLst>
          </p:cNvPr>
          <p:cNvSpPr txBox="1"/>
          <p:nvPr/>
        </p:nvSpPr>
        <p:spPr>
          <a:xfrm>
            <a:off x="2752298" y="218362"/>
            <a:ext cx="6687403" cy="646331"/>
          </a:xfrm>
          <a:prstGeom prst="rect">
            <a:avLst/>
          </a:prstGeom>
          <a:noFill/>
        </p:spPr>
        <p:txBody>
          <a:bodyPr wrap="square" rtlCol="0">
            <a:spAutoFit/>
          </a:bodyPr>
          <a:lstStyle/>
          <a:p>
            <a:pPr algn="ctr"/>
            <a:r>
              <a:rPr lang="en-US" sz="3600" dirty="0">
                <a:latin typeface="Segoe UI Black" panose="020B0A02040204020203" pitchFamily="34" charset="0"/>
                <a:ea typeface="Segoe UI Black" panose="020B0A02040204020203" pitchFamily="34" charset="0"/>
              </a:rPr>
              <a:t>Lines and Shapes</a:t>
            </a:r>
          </a:p>
        </p:txBody>
      </p:sp>
      <p:pic>
        <p:nvPicPr>
          <p:cNvPr id="4" name="Picture 3">
            <a:extLst>
              <a:ext uri="{FF2B5EF4-FFF2-40B4-BE49-F238E27FC236}">
                <a16:creationId xmlns:a16="http://schemas.microsoft.com/office/drawing/2014/main" id="{1350F557-F584-4564-BD69-36F8A111C57A}"/>
              </a:ext>
            </a:extLst>
          </p:cNvPr>
          <p:cNvPicPr>
            <a:picLocks noChangeAspect="1"/>
          </p:cNvPicPr>
          <p:nvPr/>
        </p:nvPicPr>
        <p:blipFill rotWithShape="1">
          <a:blip r:embed="rId3">
            <a:extLst>
              <a:ext uri="{28A0092B-C50C-407E-A947-70E740481C1C}">
                <a14:useLocalDpi xmlns:a14="http://schemas.microsoft.com/office/drawing/2010/main" val="0"/>
              </a:ext>
            </a:extLst>
          </a:blip>
          <a:srcRect t="7797" b="10203"/>
          <a:stretch/>
        </p:blipFill>
        <p:spPr>
          <a:xfrm>
            <a:off x="640535" y="961486"/>
            <a:ext cx="5143500" cy="5623560"/>
          </a:xfrm>
          <a:prstGeom prst="rect">
            <a:avLst/>
          </a:prstGeom>
        </p:spPr>
      </p:pic>
      <p:grpSp>
        <p:nvGrpSpPr>
          <p:cNvPr id="9" name="Group 8">
            <a:extLst>
              <a:ext uri="{FF2B5EF4-FFF2-40B4-BE49-F238E27FC236}">
                <a16:creationId xmlns:a16="http://schemas.microsoft.com/office/drawing/2014/main" id="{05E84D02-FBA5-FFEE-5649-5F6BD85DF4E6}"/>
              </a:ext>
            </a:extLst>
          </p:cNvPr>
          <p:cNvGrpSpPr/>
          <p:nvPr/>
        </p:nvGrpSpPr>
        <p:grpSpPr>
          <a:xfrm>
            <a:off x="5471886" y="864693"/>
            <a:ext cx="6079579" cy="5659228"/>
            <a:chOff x="5471886" y="864693"/>
            <a:chExt cx="6079579" cy="5659228"/>
          </a:xfrm>
        </p:grpSpPr>
        <p:pic>
          <p:nvPicPr>
            <p:cNvPr id="5" name="Picture 4" descr="A picture containing invertebrate, coelenterate, silhouette, coral&#10;&#10;Description automatically generated">
              <a:extLst>
                <a:ext uri="{FF2B5EF4-FFF2-40B4-BE49-F238E27FC236}">
                  <a16:creationId xmlns:a16="http://schemas.microsoft.com/office/drawing/2014/main" id="{C11C5EE0-DB3C-ACA9-ADC9-C7248CB79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8135" y="864693"/>
              <a:ext cx="4713330" cy="5659228"/>
            </a:xfrm>
            <a:prstGeom prst="rect">
              <a:avLst/>
            </a:prstGeom>
          </p:spPr>
        </p:pic>
        <p:sp>
          <p:nvSpPr>
            <p:cNvPr id="8" name="Arrow: Right 7">
              <a:extLst>
                <a:ext uri="{FF2B5EF4-FFF2-40B4-BE49-F238E27FC236}">
                  <a16:creationId xmlns:a16="http://schemas.microsoft.com/office/drawing/2014/main" id="{3FE4EF1B-279B-1CDB-9178-488E26A08D7F}"/>
                </a:ext>
              </a:extLst>
            </p:cNvPr>
            <p:cNvSpPr/>
            <p:nvPr/>
          </p:nvSpPr>
          <p:spPr>
            <a:xfrm>
              <a:off x="5471886" y="3456635"/>
              <a:ext cx="1237526" cy="475343"/>
            </a:xfrm>
            <a:prstGeom prst="rightArrow">
              <a:avLst/>
            </a:prstGeom>
            <a:solidFill>
              <a:schemeClr val="accent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211A5A1E-B4F7-2447-0365-52DEDC88CBAD}"/>
                  </a:ext>
                </a:extLst>
              </p14:cNvPr>
              <p14:cNvContentPartPr/>
              <p14:nvPr/>
            </p14:nvContentPartPr>
            <p14:xfrm>
              <a:off x="2965320" y="888840"/>
              <a:ext cx="6267960" cy="5442480"/>
            </p14:xfrm>
          </p:contentPart>
        </mc:Choice>
        <mc:Fallback>
          <p:pic>
            <p:nvPicPr>
              <p:cNvPr id="3" name="Ink 2">
                <a:extLst>
                  <a:ext uri="{FF2B5EF4-FFF2-40B4-BE49-F238E27FC236}">
                    <a16:creationId xmlns:a16="http://schemas.microsoft.com/office/drawing/2014/main" id="{211A5A1E-B4F7-2447-0365-52DEDC88CBAD}"/>
                  </a:ext>
                </a:extLst>
              </p:cNvPr>
              <p:cNvPicPr/>
              <p:nvPr/>
            </p:nvPicPr>
            <p:blipFill>
              <a:blip r:embed="rId6"/>
              <a:stretch>
                <a:fillRect/>
              </a:stretch>
            </p:blipFill>
            <p:spPr>
              <a:xfrm>
                <a:off x="2955960" y="879480"/>
                <a:ext cx="6286680" cy="5461200"/>
              </a:xfrm>
              <a:prstGeom prst="rect">
                <a:avLst/>
              </a:prstGeom>
            </p:spPr>
          </p:pic>
        </mc:Fallback>
      </mc:AlternateContent>
    </p:spTree>
    <p:extLst>
      <p:ext uri="{BB962C8B-B14F-4D97-AF65-F5344CB8AC3E}">
        <p14:creationId xmlns:p14="http://schemas.microsoft.com/office/powerpoint/2010/main" val="87760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fruit growing on a tree&#10;&#10;Description automatically generated with low confidence">
            <a:extLst>
              <a:ext uri="{FF2B5EF4-FFF2-40B4-BE49-F238E27FC236}">
                <a16:creationId xmlns:a16="http://schemas.microsoft.com/office/drawing/2014/main" id="{6956FBA2-1296-ABED-A382-09877092EEF5}"/>
              </a:ext>
            </a:extLst>
          </p:cNvPr>
          <p:cNvPicPr>
            <a:picLocks noChangeAspect="1"/>
          </p:cNvPicPr>
          <p:nvPr/>
        </p:nvPicPr>
        <p:blipFill rotWithShape="1">
          <a:blip r:embed="rId3">
            <a:extLst>
              <a:ext uri="{28A0092B-C50C-407E-A947-70E740481C1C}">
                <a14:useLocalDpi xmlns:a14="http://schemas.microsoft.com/office/drawing/2010/main" val="0"/>
              </a:ext>
            </a:extLst>
          </a:blip>
          <a:srcRect l="6904" t="17025" b="15118"/>
          <a:stretch/>
        </p:blipFill>
        <p:spPr>
          <a:xfrm>
            <a:off x="640535" y="961486"/>
            <a:ext cx="5143500" cy="5623559"/>
          </a:xfrm>
          <a:prstGeom prst="rect">
            <a:avLst/>
          </a:prstGeom>
        </p:spPr>
      </p:pic>
      <p:sp>
        <p:nvSpPr>
          <p:cNvPr id="2" name="TextBox 1">
            <a:extLst>
              <a:ext uri="{FF2B5EF4-FFF2-40B4-BE49-F238E27FC236}">
                <a16:creationId xmlns:a16="http://schemas.microsoft.com/office/drawing/2014/main" id="{DB304483-C60A-44E6-BEDA-5252A8D1C7DE}"/>
              </a:ext>
            </a:extLst>
          </p:cNvPr>
          <p:cNvSpPr txBox="1"/>
          <p:nvPr/>
        </p:nvSpPr>
        <p:spPr>
          <a:xfrm>
            <a:off x="2752298" y="218362"/>
            <a:ext cx="6687403" cy="646331"/>
          </a:xfrm>
          <a:prstGeom prst="rect">
            <a:avLst/>
          </a:prstGeom>
          <a:noFill/>
        </p:spPr>
        <p:txBody>
          <a:bodyPr wrap="square" rtlCol="0">
            <a:spAutoFit/>
          </a:bodyPr>
          <a:lstStyle/>
          <a:p>
            <a:pPr algn="ctr"/>
            <a:r>
              <a:rPr lang="en-US" sz="3600" dirty="0">
                <a:latin typeface="Segoe UI Black" panose="020B0A02040204020203" pitchFamily="34" charset="0"/>
                <a:ea typeface="Segoe UI Black" panose="020B0A02040204020203" pitchFamily="34" charset="0"/>
              </a:rPr>
              <a:t>Lines and Shapes</a:t>
            </a:r>
          </a:p>
        </p:txBody>
      </p:sp>
      <p:grpSp>
        <p:nvGrpSpPr>
          <p:cNvPr id="16" name="Group 15">
            <a:extLst>
              <a:ext uri="{FF2B5EF4-FFF2-40B4-BE49-F238E27FC236}">
                <a16:creationId xmlns:a16="http://schemas.microsoft.com/office/drawing/2014/main" id="{ACC06D4A-87A1-965C-1708-E1B160AAD452}"/>
              </a:ext>
            </a:extLst>
          </p:cNvPr>
          <p:cNvGrpSpPr/>
          <p:nvPr/>
        </p:nvGrpSpPr>
        <p:grpSpPr>
          <a:xfrm>
            <a:off x="5471886" y="864693"/>
            <a:ext cx="5767805" cy="5623559"/>
            <a:chOff x="5471886" y="864693"/>
            <a:chExt cx="5767805" cy="5623559"/>
          </a:xfrm>
        </p:grpSpPr>
        <p:sp>
          <p:nvSpPr>
            <p:cNvPr id="8" name="Arrow: Right 7">
              <a:extLst>
                <a:ext uri="{FF2B5EF4-FFF2-40B4-BE49-F238E27FC236}">
                  <a16:creationId xmlns:a16="http://schemas.microsoft.com/office/drawing/2014/main" id="{3FE4EF1B-279B-1CDB-9178-488E26A08D7F}"/>
                </a:ext>
              </a:extLst>
            </p:cNvPr>
            <p:cNvSpPr/>
            <p:nvPr/>
          </p:nvSpPr>
          <p:spPr>
            <a:xfrm>
              <a:off x="5471886" y="3456635"/>
              <a:ext cx="1237526" cy="475343"/>
            </a:xfrm>
            <a:prstGeom prst="rightArrow">
              <a:avLst/>
            </a:prstGeom>
            <a:solidFill>
              <a:schemeClr val="accent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Picture 14" descr="A close-up of a leaf&#10;&#10;Description automatically generated with medium confidence">
              <a:extLst>
                <a:ext uri="{FF2B5EF4-FFF2-40B4-BE49-F238E27FC236}">
                  <a16:creationId xmlns:a16="http://schemas.microsoft.com/office/drawing/2014/main" id="{88F08397-A0BF-8B23-A1AB-D8E85AE12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9412" y="864693"/>
              <a:ext cx="4530279" cy="5623559"/>
            </a:xfrm>
            <a:prstGeom prst="rect">
              <a:avLst/>
            </a:prstGeom>
          </p:spPr>
        </p:pic>
      </p:gr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069BDEA3-BE40-023C-8446-8C07190F48A8}"/>
                  </a:ext>
                </a:extLst>
              </p14:cNvPr>
              <p14:cNvContentPartPr/>
              <p14:nvPr/>
            </p14:nvContentPartPr>
            <p14:xfrm>
              <a:off x="6254640" y="2266920"/>
              <a:ext cx="1797480" cy="3937320"/>
            </p14:xfrm>
          </p:contentPart>
        </mc:Choice>
        <mc:Fallback>
          <p:pic>
            <p:nvPicPr>
              <p:cNvPr id="3" name="Ink 2">
                <a:extLst>
                  <a:ext uri="{FF2B5EF4-FFF2-40B4-BE49-F238E27FC236}">
                    <a16:creationId xmlns:a16="http://schemas.microsoft.com/office/drawing/2014/main" id="{069BDEA3-BE40-023C-8446-8C07190F48A8}"/>
                  </a:ext>
                </a:extLst>
              </p:cNvPr>
              <p:cNvPicPr/>
              <p:nvPr/>
            </p:nvPicPr>
            <p:blipFill>
              <a:blip r:embed="rId6"/>
              <a:stretch>
                <a:fillRect/>
              </a:stretch>
            </p:blipFill>
            <p:spPr>
              <a:xfrm>
                <a:off x="6245280" y="2257560"/>
                <a:ext cx="1816200" cy="3956040"/>
              </a:xfrm>
              <a:prstGeom prst="rect">
                <a:avLst/>
              </a:prstGeom>
            </p:spPr>
          </p:pic>
        </mc:Fallback>
      </mc:AlternateContent>
    </p:spTree>
    <p:extLst>
      <p:ext uri="{BB962C8B-B14F-4D97-AF65-F5344CB8AC3E}">
        <p14:creationId xmlns:p14="http://schemas.microsoft.com/office/powerpoint/2010/main" val="372984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174F-13C7-44EB-8ABC-181AB7C8D1EA}"/>
              </a:ext>
            </a:extLst>
          </p:cNvPr>
          <p:cNvPicPr>
            <a:picLocks noChangeAspect="1"/>
          </p:cNvPicPr>
          <p:nvPr/>
        </p:nvPicPr>
        <p:blipFill rotWithShape="1">
          <a:blip r:embed="rId3">
            <a:extLst>
              <a:ext uri="{28A0092B-C50C-407E-A947-70E740481C1C}">
                <a14:useLocalDpi xmlns:a14="http://schemas.microsoft.com/office/drawing/2010/main" val="0"/>
              </a:ext>
            </a:extLst>
          </a:blip>
          <a:srcRect t="16247" r="21401" b="34921"/>
          <a:stretch/>
        </p:blipFill>
        <p:spPr>
          <a:xfrm>
            <a:off x="-224365" y="2702864"/>
            <a:ext cx="4484499" cy="4416393"/>
          </a:xfrm>
          <a:prstGeom prst="rect">
            <a:avLst/>
          </a:prstGeom>
        </p:spPr>
      </p:pic>
      <p:pic>
        <p:nvPicPr>
          <p:cNvPr id="4" name="Picture 3">
            <a:extLst>
              <a:ext uri="{FF2B5EF4-FFF2-40B4-BE49-F238E27FC236}">
                <a16:creationId xmlns:a16="http://schemas.microsoft.com/office/drawing/2014/main" id="{885D3A42-AD33-1810-8C93-F18404785EFE}"/>
              </a:ext>
            </a:extLst>
          </p:cNvPr>
          <p:cNvPicPr>
            <a:picLocks noChangeAspect="1"/>
          </p:cNvPicPr>
          <p:nvPr/>
        </p:nvPicPr>
        <p:blipFill rotWithShape="1">
          <a:blip r:embed="rId3">
            <a:extLst>
              <a:ext uri="{28A0092B-C50C-407E-A947-70E740481C1C}">
                <a14:useLocalDpi xmlns:a14="http://schemas.microsoft.com/office/drawing/2010/main" val="0"/>
              </a:ext>
            </a:extLst>
          </a:blip>
          <a:srcRect l="11154" t="64319" r="28307"/>
          <a:stretch/>
        </p:blipFill>
        <p:spPr>
          <a:xfrm>
            <a:off x="2492508" y="0"/>
            <a:ext cx="3806277" cy="3556001"/>
          </a:xfrm>
          <a:prstGeom prst="rect">
            <a:avLst/>
          </a:prstGeom>
        </p:spPr>
      </p:pic>
      <p:sp>
        <p:nvSpPr>
          <p:cNvPr id="2" name="TextBox 1">
            <a:extLst>
              <a:ext uri="{FF2B5EF4-FFF2-40B4-BE49-F238E27FC236}">
                <a16:creationId xmlns:a16="http://schemas.microsoft.com/office/drawing/2014/main" id="{DB304483-C60A-44E6-BEDA-5252A8D1C7DE}"/>
              </a:ext>
            </a:extLst>
          </p:cNvPr>
          <p:cNvSpPr txBox="1"/>
          <p:nvPr/>
        </p:nvSpPr>
        <p:spPr>
          <a:xfrm>
            <a:off x="5031474" y="477671"/>
            <a:ext cx="6687403" cy="646331"/>
          </a:xfrm>
          <a:prstGeom prst="rect">
            <a:avLst/>
          </a:prstGeom>
          <a:noFill/>
        </p:spPr>
        <p:txBody>
          <a:bodyPr wrap="square" rtlCol="0">
            <a:spAutoFit/>
          </a:bodyPr>
          <a:lstStyle/>
          <a:p>
            <a:pPr algn="r"/>
            <a:r>
              <a:rPr lang="en-US" sz="3600" dirty="0">
                <a:latin typeface="Segoe UI Black" panose="020B0A02040204020203" pitchFamily="34" charset="0"/>
                <a:ea typeface="Segoe UI Black" panose="020B0A02040204020203" pitchFamily="34" charset="0"/>
              </a:rPr>
              <a:t>Texture adds Context</a:t>
            </a:r>
          </a:p>
        </p:txBody>
      </p:sp>
      <p:sp>
        <p:nvSpPr>
          <p:cNvPr id="3" name="TextBox 2">
            <a:extLst>
              <a:ext uri="{FF2B5EF4-FFF2-40B4-BE49-F238E27FC236}">
                <a16:creationId xmlns:a16="http://schemas.microsoft.com/office/drawing/2014/main" id="{A5E626DB-430F-4D0B-BEE9-ADE06B185D20}"/>
              </a:ext>
            </a:extLst>
          </p:cNvPr>
          <p:cNvSpPr txBox="1"/>
          <p:nvPr/>
        </p:nvSpPr>
        <p:spPr>
          <a:xfrm>
            <a:off x="6027761" y="1856095"/>
            <a:ext cx="5691116" cy="4154984"/>
          </a:xfrm>
          <a:prstGeom prst="rect">
            <a:avLst/>
          </a:prstGeom>
          <a:noFill/>
        </p:spPr>
        <p:txBody>
          <a:bodyPr wrap="square" rtlCol="0">
            <a:spAutoFit/>
          </a:bodyPr>
          <a:lstStyle/>
          <a:p>
            <a:r>
              <a:rPr lang="en-US" sz="2400" b="1" dirty="0"/>
              <a:t>Shiny</a:t>
            </a:r>
            <a:r>
              <a:rPr lang="en-US" sz="2400" dirty="0"/>
              <a:t> – </a:t>
            </a:r>
            <a:r>
              <a:rPr lang="en-US" sz="2400" b="0" i="0" dirty="0">
                <a:solidFill>
                  <a:srgbClr val="202124"/>
                </a:solidFill>
                <a:effectLst/>
              </a:rPr>
              <a:t>Plants often grow a waxy coating as protection against their environment. Waxy coatings are barriers between the leaf and the environment, and they can help the plant retain moisture in hot or dry climates.</a:t>
            </a:r>
            <a:endParaRPr lang="en-US" sz="2400" dirty="0"/>
          </a:p>
          <a:p>
            <a:endParaRPr lang="en-US" sz="2400" dirty="0"/>
          </a:p>
          <a:p>
            <a:r>
              <a:rPr lang="en-US" sz="2400" b="1" dirty="0"/>
              <a:t>Dull</a:t>
            </a:r>
            <a:r>
              <a:rPr lang="en-US" sz="2400" dirty="0"/>
              <a:t> – Plants that aren’t shiny don’t have as thick of a waxy coating, and don’t need as much protection. This could mean that there are other ways the plant has adapted to its environment.  </a:t>
            </a:r>
          </a:p>
        </p:txBody>
      </p:sp>
    </p:spTree>
    <p:extLst>
      <p:ext uri="{BB962C8B-B14F-4D97-AF65-F5344CB8AC3E}">
        <p14:creationId xmlns:p14="http://schemas.microsoft.com/office/powerpoint/2010/main" val="50586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304483-C60A-44E6-BEDA-5252A8D1C7DE}"/>
              </a:ext>
            </a:extLst>
          </p:cNvPr>
          <p:cNvSpPr txBox="1"/>
          <p:nvPr/>
        </p:nvSpPr>
        <p:spPr>
          <a:xfrm>
            <a:off x="5031474" y="477671"/>
            <a:ext cx="6687403" cy="646331"/>
          </a:xfrm>
          <a:prstGeom prst="rect">
            <a:avLst/>
          </a:prstGeom>
          <a:noFill/>
        </p:spPr>
        <p:txBody>
          <a:bodyPr wrap="square" rtlCol="0">
            <a:spAutoFit/>
          </a:bodyPr>
          <a:lstStyle/>
          <a:p>
            <a:pPr algn="r"/>
            <a:r>
              <a:rPr lang="en-US" sz="3600">
                <a:latin typeface="Segoe UI Black" panose="020B0A02040204020203" pitchFamily="34" charset="0"/>
                <a:ea typeface="Segoe UI Black" panose="020B0A02040204020203" pitchFamily="34" charset="0"/>
              </a:rPr>
              <a:t>Texture adds Context</a:t>
            </a:r>
          </a:p>
        </p:txBody>
      </p:sp>
      <p:sp>
        <p:nvSpPr>
          <p:cNvPr id="3" name="TextBox 2">
            <a:extLst>
              <a:ext uri="{FF2B5EF4-FFF2-40B4-BE49-F238E27FC236}">
                <a16:creationId xmlns:a16="http://schemas.microsoft.com/office/drawing/2014/main" id="{A5E626DB-430F-4D0B-BEE9-ADE06B185D20}"/>
              </a:ext>
            </a:extLst>
          </p:cNvPr>
          <p:cNvSpPr txBox="1"/>
          <p:nvPr/>
        </p:nvSpPr>
        <p:spPr>
          <a:xfrm>
            <a:off x="6027761" y="1856095"/>
            <a:ext cx="5691116" cy="3046988"/>
          </a:xfrm>
          <a:prstGeom prst="rect">
            <a:avLst/>
          </a:prstGeom>
          <a:noFill/>
        </p:spPr>
        <p:txBody>
          <a:bodyPr wrap="square" rtlCol="0">
            <a:spAutoFit/>
          </a:bodyPr>
          <a:lstStyle/>
          <a:p>
            <a:r>
              <a:rPr lang="en-US" sz="2400" b="1"/>
              <a:t>Fuzzy/Hairy</a:t>
            </a:r>
            <a:r>
              <a:rPr lang="en-US" sz="2400"/>
              <a:t> – </a:t>
            </a:r>
            <a:r>
              <a:rPr lang="en-US" sz="2400">
                <a:solidFill>
                  <a:srgbClr val="202124"/>
                </a:solidFill>
              </a:rPr>
              <a:t>Some plants are covered in fuzz or tiny hairs called trichomes. </a:t>
            </a:r>
            <a:r>
              <a:rPr lang="en-US" sz="2400"/>
              <a:t>As </a:t>
            </a:r>
            <a:r>
              <a:rPr lang="en-US" sz="2400" err="1"/>
              <a:t>roothairs</a:t>
            </a:r>
            <a:r>
              <a:rPr lang="en-US" sz="2400"/>
              <a:t> or </a:t>
            </a:r>
            <a:r>
              <a:rPr lang="en-US" sz="2400" err="1"/>
              <a:t>leafhairs</a:t>
            </a:r>
            <a:r>
              <a:rPr lang="en-US" sz="2400"/>
              <a:t> on epiphytes </a:t>
            </a:r>
            <a:r>
              <a:rPr lang="en-US" sz="2400" i="1"/>
              <a:t>(such as air plants)</a:t>
            </a:r>
            <a:r>
              <a:rPr lang="en-US" sz="2400"/>
              <a:t> trichomes absorb water and minerals. As leaf hairs, they reflect radiation, lower plant temperature, and reduce water loss. They also provide defense against insects.</a:t>
            </a:r>
          </a:p>
        </p:txBody>
      </p:sp>
      <p:pic>
        <p:nvPicPr>
          <p:cNvPr id="9" name="Picture 8" descr="A close up of a plant&#10;&#10;Description automatically generated with medium confidence">
            <a:extLst>
              <a:ext uri="{FF2B5EF4-FFF2-40B4-BE49-F238E27FC236}">
                <a16:creationId xmlns:a16="http://schemas.microsoft.com/office/drawing/2014/main" id="{6A5975D1-44E3-4053-8C16-6FE2E76A7B0C}"/>
              </a:ext>
            </a:extLst>
          </p:cNvPr>
          <p:cNvPicPr>
            <a:picLocks noChangeAspect="1"/>
          </p:cNvPicPr>
          <p:nvPr/>
        </p:nvPicPr>
        <p:blipFill rotWithShape="1">
          <a:blip r:embed="rId3">
            <a:extLst>
              <a:ext uri="{28A0092B-C50C-407E-A947-70E740481C1C}">
                <a14:useLocalDpi xmlns:a14="http://schemas.microsoft.com/office/drawing/2010/main" val="0"/>
              </a:ext>
            </a:extLst>
          </a:blip>
          <a:srcRect l="6276" r="7762"/>
          <a:stretch/>
        </p:blipFill>
        <p:spPr>
          <a:xfrm>
            <a:off x="0" y="0"/>
            <a:ext cx="5031474" cy="4389834"/>
          </a:xfrm>
          <a:prstGeom prst="rect">
            <a:avLst/>
          </a:prstGeom>
        </p:spPr>
      </p:pic>
      <p:pic>
        <p:nvPicPr>
          <p:cNvPr id="5" name="Picture 4" descr="A close-up of some grass&#10;&#10;Description automatically generated with low confidence">
            <a:extLst>
              <a:ext uri="{FF2B5EF4-FFF2-40B4-BE49-F238E27FC236}">
                <a16:creationId xmlns:a16="http://schemas.microsoft.com/office/drawing/2014/main" id="{7E48BCA9-E5FC-4235-B668-7366B1109084}"/>
              </a:ext>
            </a:extLst>
          </p:cNvPr>
          <p:cNvPicPr>
            <a:picLocks noChangeAspect="1"/>
          </p:cNvPicPr>
          <p:nvPr/>
        </p:nvPicPr>
        <p:blipFill rotWithShape="1">
          <a:blip r:embed="rId4">
            <a:extLst>
              <a:ext uri="{28A0092B-C50C-407E-A947-70E740481C1C}">
                <a14:useLocalDpi xmlns:a14="http://schemas.microsoft.com/office/drawing/2010/main" val="0"/>
              </a:ext>
            </a:extLst>
          </a:blip>
          <a:srcRect b="26043"/>
          <a:stretch/>
        </p:blipFill>
        <p:spPr>
          <a:xfrm>
            <a:off x="924762" y="4071599"/>
            <a:ext cx="4604856" cy="2786401"/>
          </a:xfrm>
          <a:prstGeom prst="rect">
            <a:avLst/>
          </a:prstGeom>
        </p:spPr>
      </p:pic>
    </p:spTree>
    <p:extLst>
      <p:ext uri="{BB962C8B-B14F-4D97-AF65-F5344CB8AC3E}">
        <p14:creationId xmlns:p14="http://schemas.microsoft.com/office/powerpoint/2010/main" val="3014991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304483-C60A-44E6-BEDA-5252A8D1C7DE}"/>
              </a:ext>
            </a:extLst>
          </p:cNvPr>
          <p:cNvSpPr txBox="1"/>
          <p:nvPr/>
        </p:nvSpPr>
        <p:spPr>
          <a:xfrm>
            <a:off x="5031474" y="477671"/>
            <a:ext cx="6687403" cy="646331"/>
          </a:xfrm>
          <a:prstGeom prst="rect">
            <a:avLst/>
          </a:prstGeom>
          <a:noFill/>
        </p:spPr>
        <p:txBody>
          <a:bodyPr wrap="square" rtlCol="0">
            <a:spAutoFit/>
          </a:bodyPr>
          <a:lstStyle/>
          <a:p>
            <a:pPr algn="r"/>
            <a:r>
              <a:rPr lang="en-US" sz="3600">
                <a:latin typeface="Segoe UI Black" panose="020B0A02040204020203" pitchFamily="34" charset="0"/>
                <a:ea typeface="Segoe UI Black" panose="020B0A02040204020203" pitchFamily="34" charset="0"/>
              </a:rPr>
              <a:t>Texture adds Context</a:t>
            </a:r>
          </a:p>
        </p:txBody>
      </p:sp>
      <p:sp>
        <p:nvSpPr>
          <p:cNvPr id="3" name="TextBox 2">
            <a:extLst>
              <a:ext uri="{FF2B5EF4-FFF2-40B4-BE49-F238E27FC236}">
                <a16:creationId xmlns:a16="http://schemas.microsoft.com/office/drawing/2014/main" id="{A5E626DB-430F-4D0B-BEE9-ADE06B185D20}"/>
              </a:ext>
            </a:extLst>
          </p:cNvPr>
          <p:cNvSpPr txBox="1"/>
          <p:nvPr/>
        </p:nvSpPr>
        <p:spPr>
          <a:xfrm>
            <a:off x="6027761" y="1856095"/>
            <a:ext cx="5691116" cy="4524315"/>
          </a:xfrm>
          <a:prstGeom prst="rect">
            <a:avLst/>
          </a:prstGeom>
          <a:noFill/>
        </p:spPr>
        <p:txBody>
          <a:bodyPr wrap="square" rtlCol="0">
            <a:spAutoFit/>
          </a:bodyPr>
          <a:lstStyle/>
          <a:p>
            <a:r>
              <a:rPr lang="en-US" sz="2400" b="1"/>
              <a:t>Rough – </a:t>
            </a:r>
            <a:r>
              <a:rPr lang="en-US" sz="2400"/>
              <a:t>Rough texture helps prevent plants from overheating. A rough leaf or rough bark has more surface area for water to evaporate on, which cools the plant in hot climates. </a:t>
            </a:r>
          </a:p>
          <a:p>
            <a:endParaRPr lang="en-US" sz="2400" b="1"/>
          </a:p>
          <a:p>
            <a:r>
              <a:rPr lang="en-US" sz="2400" b="1"/>
              <a:t>Flaky </a:t>
            </a:r>
            <a:r>
              <a:rPr lang="en-US" sz="2400"/>
              <a:t>–  Slash pines (</a:t>
            </a:r>
            <a:r>
              <a:rPr lang="en-US" sz="2400" i="1"/>
              <a:t>Pinus </a:t>
            </a:r>
            <a:r>
              <a:rPr lang="en-US" sz="2400" i="1" err="1"/>
              <a:t>elliottii</a:t>
            </a:r>
            <a:r>
              <a:rPr lang="en-US" sz="2400"/>
              <a:t>) have flaky bark that peels easily. Their bark structure is important for fire resistance. Outer bark layers overlap and protect grooves where the bark is thinner, and the platy bark flakes away to dissipate heat. </a:t>
            </a:r>
          </a:p>
        </p:txBody>
      </p:sp>
      <p:pic>
        <p:nvPicPr>
          <p:cNvPr id="7" name="Picture 6" descr="A close up of a tree bark&#10;&#10;Description automatically generated with medium confidence">
            <a:extLst>
              <a:ext uri="{FF2B5EF4-FFF2-40B4-BE49-F238E27FC236}">
                <a16:creationId xmlns:a16="http://schemas.microsoft.com/office/drawing/2014/main" id="{AEE3E2E2-86A6-41A5-A4BC-FB21CDE4B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4227244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B8E4E7B8EE964CA6E3F892321D241C" ma:contentTypeVersion="22" ma:contentTypeDescription="Create a new document." ma:contentTypeScope="" ma:versionID="403bb7f222d9312786b31acdb395b1ad">
  <xsd:schema xmlns:xsd="http://www.w3.org/2001/XMLSchema" xmlns:xs="http://www.w3.org/2001/XMLSchema" xmlns:p="http://schemas.microsoft.com/office/2006/metadata/properties" xmlns:ns2="d473919b-ebf4-4f0d-8e45-3095723b31a9" xmlns:ns3="24965e87-5ece-45cc-a601-74006cb3a4e0" targetNamespace="http://schemas.microsoft.com/office/2006/metadata/properties" ma:root="true" ma:fieldsID="e4071f239348b685527e33fce4bd247a" ns2:_="" ns3:_="">
    <xsd:import namespace="d473919b-ebf4-4f0d-8e45-3095723b31a9"/>
    <xsd:import namespace="24965e87-5ece-45cc-a601-74006cb3a4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Preview" minOccurs="0"/>
                <xsd:element ref="ns2:MediaLengthInSeconds"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3919b-ebf4-4f0d-8e45-3095723b3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Image" ma:internalName="Preview">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8e0792f-8874-427e-8bda-00e745355f9b" ma:termSetId="09814cd3-568e-fe90-9814-8d621ff8fb84" ma:anchorId="fba54fb3-c3e1-fe81-a776-ca4b69148c4d" ma:open="true" ma:isKeyword="false">
      <xsd:complexType>
        <xsd:sequence>
          <xsd:element ref="pc:Terms" minOccurs="0" maxOccurs="1"/>
        </xsd:sequence>
      </xsd:complexType>
    </xsd:element>
    <xsd:element name="_Flow_SignoffStatus" ma:index="25" nillable="true" ma:displayName="Sign-off status" ma:internalName="Sign_x002d_off_x0020_status">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965e87-5ece-45cc-a601-74006cb3a4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9ca6772-b6e1-4431-9f9b-210e1e372f22}" ma:internalName="TaxCatchAll" ma:showField="CatchAllData" ma:web="24965e87-5ece-45cc-a601-74006cb3a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review xmlns="d473919b-ebf4-4f0d-8e45-3095723b31a9">
      <Url xsi:nil="true"/>
      <Description xsi:nil="true"/>
    </Preview>
    <TaxCatchAll xmlns="24965e87-5ece-45cc-a601-74006cb3a4e0" xsi:nil="true"/>
    <lcf76f155ced4ddcb4097134ff3c332f xmlns="d473919b-ebf4-4f0d-8e45-3095723b31a9">
      <Terms xmlns="http://schemas.microsoft.com/office/infopath/2007/PartnerControls"/>
    </lcf76f155ced4ddcb4097134ff3c332f>
    <_Flow_SignoffStatus xmlns="d473919b-ebf4-4f0d-8e45-3095723b31a9" xsi:nil="true"/>
  </documentManagement>
</p:properties>
</file>

<file path=customXml/itemProps1.xml><?xml version="1.0" encoding="utf-8"?>
<ds:datastoreItem xmlns:ds="http://schemas.openxmlformats.org/officeDocument/2006/customXml" ds:itemID="{249E6AB3-46BF-47C2-B722-89221AB671E3}">
  <ds:schemaRefs>
    <ds:schemaRef ds:uri="http://schemas.microsoft.com/sharepoint/v3/contenttype/forms"/>
  </ds:schemaRefs>
</ds:datastoreItem>
</file>

<file path=customXml/itemProps2.xml><?xml version="1.0" encoding="utf-8"?>
<ds:datastoreItem xmlns:ds="http://schemas.openxmlformats.org/officeDocument/2006/customXml" ds:itemID="{5ACB4EF3-267A-4A2A-8160-3DCA1DED0215}"/>
</file>

<file path=customXml/itemProps3.xml><?xml version="1.0" encoding="utf-8"?>
<ds:datastoreItem xmlns:ds="http://schemas.openxmlformats.org/officeDocument/2006/customXml" ds:itemID="{980BD3DF-BD51-4B1B-AEAF-3B813E12DDF8}">
  <ds:schemaRefs>
    <ds:schemaRef ds:uri="http://schemas.microsoft.com/office/2006/metadata/properties"/>
    <ds:schemaRef ds:uri="http://purl.org/dc/terms/"/>
    <ds:schemaRef ds:uri="http://www.w3.org/XML/1998/namespace"/>
    <ds:schemaRef ds:uri="24965e87-5ece-45cc-a601-74006cb3a4e0"/>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d473919b-ebf4-4f0d-8e45-3095723b31a9"/>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457</TotalTime>
  <Words>2000</Words>
  <Application>Microsoft Office PowerPoint</Application>
  <PresentationFormat>Widescreen</PresentationFormat>
  <Paragraphs>160</Paragraphs>
  <Slides>13</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Arial</vt:lpstr>
      <vt:lpstr>Calibri</vt:lpstr>
      <vt:lpstr>Calibri Light</vt:lpstr>
      <vt:lpstr>Linux Libertine</vt:lpstr>
      <vt:lpstr>PT Sans</vt:lpstr>
      <vt:lpstr>Segoe UI Black</vt:lpstr>
      <vt:lpstr>WordVisi_MSFontService</vt:lpstr>
      <vt:lpstr>Office Theme</vt:lpstr>
      <vt:lpstr>Office Theme</vt:lpstr>
      <vt:lpstr>Office Theme</vt:lpstr>
      <vt:lpstr>Introduction to NATURE JOURNALING  Connecting to nature through art and observation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Donnamarie Richmond</cp:lastModifiedBy>
  <cp:revision>1</cp:revision>
  <dcterms:created xsi:type="dcterms:W3CDTF">2021-08-24T16:32:14Z</dcterms:created>
  <dcterms:modified xsi:type="dcterms:W3CDTF">2024-05-07T15:07:48Z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0x010100CFB8E4E7B8EE964CA6E3F892321D241C</vt:lpwstr>
  </property>
  <property fmtid="{D5CDD505-2E9C-101B-9397-08002B2CF9AE}" pid="3" name="MediaServiceImageTags">
    <vt:lpwstr/>
  </property>
</Properties>
</file>