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11.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48" r:id="rId6"/>
  </p:sldMasterIdLst>
  <p:notesMasterIdLst>
    <p:notesMasterId r:id="rId21"/>
  </p:notesMasterIdLst>
  <p:sldIdLst>
    <p:sldId id="257" r:id="rId7"/>
    <p:sldId id="260" r:id="rId8"/>
    <p:sldId id="272" r:id="rId9"/>
    <p:sldId id="279" r:id="rId10"/>
    <p:sldId id="283" r:id="rId11"/>
    <p:sldId id="284" r:id="rId12"/>
    <p:sldId id="286" r:id="rId13"/>
    <p:sldId id="281" r:id="rId14"/>
    <p:sldId id="287" r:id="rId15"/>
    <p:sldId id="288" r:id="rId16"/>
    <p:sldId id="289" r:id="rId17"/>
    <p:sldId id="261" r:id="rId18"/>
    <p:sldId id="270"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98603-A47B-4759-92CE-48ABBF99A14A}" vWet="2" dt="2023-02-14T14:00:08.814"/>
    <p1510:client id="{43FA4BC9-54A5-1CEA-2AAE-DCD35B598FB8}" v="15" dt="2023-10-17T16:57:44.368"/>
    <p1510:client id="{A9F5B03C-7406-43B1-913E-FE69ABF66518}" v="1" dt="2023-02-14T02:08:23.756"/>
    <p1510:client id="{CDE4F4D4-7232-4E5F-971F-53A663CE3AD5}" v="28" dt="2023-02-14T14:03:59.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ddb30843-d6ff-4536-8714-330f167a1996" providerId="ADAL" clId="{79241BD7-0957-4290-A4B9-06DBCF15E6F0}"/>
    <pc:docChg chg="undo custSel addSld delSld modSld sldOrd">
      <pc:chgData name="Donnamarie Richmond" userId="ddb30843-d6ff-4536-8714-330f167a1996" providerId="ADAL" clId="{79241BD7-0957-4290-A4B9-06DBCF15E6F0}" dt="2022-11-15T14:21:17.132" v="709"/>
      <pc:docMkLst>
        <pc:docMk/>
      </pc:docMkLst>
      <pc:sldChg chg="modSp mod">
        <pc:chgData name="Donnamarie Richmond" userId="ddb30843-d6ff-4536-8714-330f167a1996" providerId="ADAL" clId="{79241BD7-0957-4290-A4B9-06DBCF15E6F0}" dt="2022-11-14T17:43:31.091" v="29" actId="20577"/>
        <pc:sldMkLst>
          <pc:docMk/>
          <pc:sldMk cId="3602493223" sldId="257"/>
        </pc:sldMkLst>
        <pc:spChg chg="mod">
          <ac:chgData name="Donnamarie Richmond" userId="ddb30843-d6ff-4536-8714-330f167a1996" providerId="ADAL" clId="{79241BD7-0957-4290-A4B9-06DBCF15E6F0}" dt="2022-11-14T17:43:31.091" v="29" actId="20577"/>
          <ac:spMkLst>
            <pc:docMk/>
            <pc:sldMk cId="3602493223" sldId="257"/>
            <ac:spMk id="3" creationId="{512EE483-8B98-44C7-AEAE-EDC33E42F8F1}"/>
          </ac:spMkLst>
        </pc:spChg>
      </pc:sldChg>
      <pc:sldChg chg="modSp mod">
        <pc:chgData name="Donnamarie Richmond" userId="ddb30843-d6ff-4536-8714-330f167a1996" providerId="ADAL" clId="{79241BD7-0957-4290-A4B9-06DBCF15E6F0}" dt="2022-11-15T14:20:59.808" v="707"/>
        <pc:sldMkLst>
          <pc:docMk/>
          <pc:sldMk cId="4127083551" sldId="260"/>
        </pc:sldMkLst>
        <pc:spChg chg="mod">
          <ac:chgData name="Donnamarie Richmond" userId="ddb30843-d6ff-4536-8714-330f167a1996" providerId="ADAL" clId="{79241BD7-0957-4290-A4B9-06DBCF15E6F0}" dt="2022-11-15T14:20:59.808" v="707"/>
          <ac:spMkLst>
            <pc:docMk/>
            <pc:sldMk cId="4127083551" sldId="260"/>
            <ac:spMk id="5" creationId="{CD97F7A3-75AD-4C6B-AE0C-909CF789A553}"/>
          </ac:spMkLst>
        </pc:spChg>
      </pc:sldChg>
      <pc:sldChg chg="del">
        <pc:chgData name="Donnamarie Richmond" userId="ddb30843-d6ff-4536-8714-330f167a1996" providerId="ADAL" clId="{79241BD7-0957-4290-A4B9-06DBCF15E6F0}" dt="2022-11-14T17:39:36.383" v="0" actId="2696"/>
        <pc:sldMkLst>
          <pc:docMk/>
          <pc:sldMk cId="846333528" sldId="264"/>
        </pc:sldMkLst>
      </pc:sldChg>
      <pc:sldChg chg="del">
        <pc:chgData name="Donnamarie Richmond" userId="ddb30843-d6ff-4536-8714-330f167a1996" providerId="ADAL" clId="{79241BD7-0957-4290-A4B9-06DBCF15E6F0}" dt="2022-11-14T17:49:10.111" v="74" actId="2696"/>
        <pc:sldMkLst>
          <pc:docMk/>
          <pc:sldMk cId="2231417498" sldId="265"/>
        </pc:sldMkLst>
      </pc:sldChg>
      <pc:sldChg chg="modSp mod">
        <pc:chgData name="Donnamarie Richmond" userId="ddb30843-d6ff-4536-8714-330f167a1996" providerId="ADAL" clId="{79241BD7-0957-4290-A4B9-06DBCF15E6F0}" dt="2022-11-15T14:21:17.132" v="709"/>
        <pc:sldMkLst>
          <pc:docMk/>
          <pc:sldMk cId="1706619119" sldId="266"/>
        </pc:sldMkLst>
        <pc:spChg chg="mod">
          <ac:chgData name="Donnamarie Richmond" userId="ddb30843-d6ff-4536-8714-330f167a1996" providerId="ADAL" clId="{79241BD7-0957-4290-A4B9-06DBCF15E6F0}" dt="2022-11-15T14:21:17.132" v="709"/>
          <ac:spMkLst>
            <pc:docMk/>
            <pc:sldMk cId="1706619119" sldId="266"/>
            <ac:spMk id="5" creationId="{CD97F7A3-75AD-4C6B-AE0C-909CF789A553}"/>
          </ac:spMkLst>
        </pc:spChg>
      </pc:sldChg>
      <pc:sldChg chg="ord">
        <pc:chgData name="Donnamarie Richmond" userId="ddb30843-d6ff-4536-8714-330f167a1996" providerId="ADAL" clId="{79241BD7-0957-4290-A4B9-06DBCF15E6F0}" dt="2022-11-14T22:56:18.955" v="109"/>
        <pc:sldMkLst>
          <pc:docMk/>
          <pc:sldMk cId="1689041971" sldId="267"/>
        </pc:sldMkLst>
      </pc:sldChg>
      <pc:sldChg chg="del">
        <pc:chgData name="Donnamarie Richmond" userId="ddb30843-d6ff-4536-8714-330f167a1996" providerId="ADAL" clId="{79241BD7-0957-4290-A4B9-06DBCF15E6F0}" dt="2022-11-14T22:55:44.644" v="107" actId="2696"/>
        <pc:sldMkLst>
          <pc:docMk/>
          <pc:sldMk cId="1695837446" sldId="269"/>
        </pc:sldMkLst>
      </pc:sldChg>
      <pc:sldChg chg="del">
        <pc:chgData name="Donnamarie Richmond" userId="ddb30843-d6ff-4536-8714-330f167a1996" providerId="ADAL" clId="{79241BD7-0957-4290-A4B9-06DBCF15E6F0}" dt="2022-11-14T17:39:39.904" v="1" actId="2696"/>
        <pc:sldMkLst>
          <pc:docMk/>
          <pc:sldMk cId="915646009" sldId="270"/>
        </pc:sldMkLst>
      </pc:sldChg>
      <pc:sldChg chg="modSp mod ord">
        <pc:chgData name="Donnamarie Richmond" userId="ddb30843-d6ff-4536-8714-330f167a1996" providerId="ADAL" clId="{79241BD7-0957-4290-A4B9-06DBCF15E6F0}" dt="2022-11-14T22:56:56.746" v="135" actId="20577"/>
        <pc:sldMkLst>
          <pc:docMk/>
          <pc:sldMk cId="1525862501" sldId="271"/>
        </pc:sldMkLst>
        <pc:spChg chg="mod">
          <ac:chgData name="Donnamarie Richmond" userId="ddb30843-d6ff-4536-8714-330f167a1996" providerId="ADAL" clId="{79241BD7-0957-4290-A4B9-06DBCF15E6F0}" dt="2022-11-14T22:56:56.746" v="135" actId="20577"/>
          <ac:spMkLst>
            <pc:docMk/>
            <pc:sldMk cId="1525862501" sldId="271"/>
            <ac:spMk id="17" creationId="{D11C27D2-BEF7-41DD-97D1-8D0639C34BF0}"/>
          </ac:spMkLst>
        </pc:spChg>
      </pc:sldChg>
      <pc:sldChg chg="add">
        <pc:chgData name="Donnamarie Richmond" userId="ddb30843-d6ff-4536-8714-330f167a1996" providerId="ADAL" clId="{79241BD7-0957-4290-A4B9-06DBCF15E6F0}" dt="2022-11-14T17:48:39.271" v="73"/>
        <pc:sldMkLst>
          <pc:docMk/>
          <pc:sldMk cId="2325972280" sldId="279"/>
        </pc:sldMkLst>
      </pc:sldChg>
      <pc:sldChg chg="addSp delSp add mod addAnim delAnim modNotesTx">
        <pc:chgData name="Donnamarie Richmond" userId="ddb30843-d6ff-4536-8714-330f167a1996" providerId="ADAL" clId="{79241BD7-0957-4290-A4B9-06DBCF15E6F0}" dt="2022-11-14T23:34:29.162" v="190" actId="20577"/>
        <pc:sldMkLst>
          <pc:docMk/>
          <pc:sldMk cId="552850253" sldId="281"/>
        </pc:sldMkLst>
        <pc:picChg chg="add del">
          <ac:chgData name="Donnamarie Richmond" userId="ddb30843-d6ff-4536-8714-330f167a1996" providerId="ADAL" clId="{79241BD7-0957-4290-A4B9-06DBCF15E6F0}" dt="2022-11-14T22:50:42.253" v="105" actId="478"/>
          <ac:picMkLst>
            <pc:docMk/>
            <pc:sldMk cId="552850253" sldId="281"/>
            <ac:picMk id="7" creationId="{BFA90E33-1F00-4A5F-A8FB-D4CB8A72B1C4}"/>
          </ac:picMkLst>
        </pc:picChg>
        <pc:picChg chg="del">
          <ac:chgData name="Donnamarie Richmond" userId="ddb30843-d6ff-4536-8714-330f167a1996" providerId="ADAL" clId="{79241BD7-0957-4290-A4B9-06DBCF15E6F0}" dt="2022-11-14T22:50:44.159" v="106" actId="478"/>
          <ac:picMkLst>
            <pc:docMk/>
            <pc:sldMk cId="552850253" sldId="281"/>
            <ac:picMk id="9" creationId="{39D00EB8-80CF-4256-B6E5-9B08743A9364}"/>
          </ac:picMkLst>
        </pc:picChg>
      </pc:sldChg>
      <pc:sldChg chg="add">
        <pc:chgData name="Donnamarie Richmond" userId="ddb30843-d6ff-4536-8714-330f167a1996" providerId="ADAL" clId="{79241BD7-0957-4290-A4B9-06DBCF15E6F0}" dt="2022-11-14T17:49:34.099" v="75"/>
        <pc:sldMkLst>
          <pc:docMk/>
          <pc:sldMk cId="749225367" sldId="283"/>
        </pc:sldMkLst>
      </pc:sldChg>
      <pc:sldChg chg="addSp delSp modSp add mod">
        <pc:chgData name="Donnamarie Richmond" userId="ddb30843-d6ff-4536-8714-330f167a1996" providerId="ADAL" clId="{79241BD7-0957-4290-A4B9-06DBCF15E6F0}" dt="2022-11-14T18:23:09.843" v="91" actId="478"/>
        <pc:sldMkLst>
          <pc:docMk/>
          <pc:sldMk cId="688815868" sldId="284"/>
        </pc:sldMkLst>
        <pc:picChg chg="del">
          <ac:chgData name="Donnamarie Richmond" userId="ddb30843-d6ff-4536-8714-330f167a1996" providerId="ADAL" clId="{79241BD7-0957-4290-A4B9-06DBCF15E6F0}" dt="2022-11-14T18:23:09.843" v="91" actId="478"/>
          <ac:picMkLst>
            <pc:docMk/>
            <pc:sldMk cId="688815868" sldId="284"/>
            <ac:picMk id="2" creationId="{947ADCE0-3637-4BAE-88A8-BE7D156106D3}"/>
          </ac:picMkLst>
        </pc:picChg>
        <pc:picChg chg="add mod ord">
          <ac:chgData name="Donnamarie Richmond" userId="ddb30843-d6ff-4536-8714-330f167a1996" providerId="ADAL" clId="{79241BD7-0957-4290-A4B9-06DBCF15E6F0}" dt="2022-11-14T18:23:08.079" v="90" actId="167"/>
          <ac:picMkLst>
            <pc:docMk/>
            <pc:sldMk cId="688815868" sldId="284"/>
            <ac:picMk id="4" creationId="{D30D08D3-8BFF-BDBE-09FA-C286FE0E3DD1}"/>
          </ac:picMkLst>
        </pc:picChg>
      </pc:sldChg>
      <pc:sldChg chg="modSp add mod">
        <pc:chgData name="Donnamarie Richmond" userId="ddb30843-d6ff-4536-8714-330f167a1996" providerId="ADAL" clId="{79241BD7-0957-4290-A4B9-06DBCF15E6F0}" dt="2022-11-14T18:24:16.597" v="102" actId="1036"/>
        <pc:sldMkLst>
          <pc:docMk/>
          <pc:sldMk cId="1648735039" sldId="286"/>
        </pc:sldMkLst>
        <pc:picChg chg="mod">
          <ac:chgData name="Donnamarie Richmond" userId="ddb30843-d6ff-4536-8714-330f167a1996" providerId="ADAL" clId="{79241BD7-0957-4290-A4B9-06DBCF15E6F0}" dt="2022-11-14T18:24:16.597" v="102" actId="1036"/>
          <ac:picMkLst>
            <pc:docMk/>
            <pc:sldMk cId="1648735039" sldId="286"/>
            <ac:picMk id="2" creationId="{947ADCE0-3637-4BAE-88A8-BE7D156106D3}"/>
          </ac:picMkLst>
        </pc:picChg>
      </pc:sldChg>
      <pc:sldChg chg="addSp delSp modSp new mod modNotesTx">
        <pc:chgData name="Donnamarie Richmond" userId="ddb30843-d6ff-4536-8714-330f167a1996" providerId="ADAL" clId="{79241BD7-0957-4290-A4B9-06DBCF15E6F0}" dt="2022-11-14T23:46:57.466" v="596" actId="20577"/>
        <pc:sldMkLst>
          <pc:docMk/>
          <pc:sldMk cId="162588155" sldId="287"/>
        </pc:sldMkLst>
        <pc:spChg chg="add mod">
          <ac:chgData name="Donnamarie Richmond" userId="ddb30843-d6ff-4536-8714-330f167a1996" providerId="ADAL" clId="{79241BD7-0957-4290-A4B9-06DBCF15E6F0}" dt="2022-11-14T23:46:43.801" v="578" actId="1076"/>
          <ac:spMkLst>
            <pc:docMk/>
            <pc:sldMk cId="162588155" sldId="287"/>
            <ac:spMk id="20" creationId="{02ACAD37-5F9D-9D86-7E61-E7E5BEC32FC7}"/>
          </ac:spMkLst>
        </pc:spChg>
        <pc:spChg chg="add mod">
          <ac:chgData name="Donnamarie Richmond" userId="ddb30843-d6ff-4536-8714-330f167a1996" providerId="ADAL" clId="{79241BD7-0957-4290-A4B9-06DBCF15E6F0}" dt="2022-11-14T23:46:57.466" v="596" actId="20577"/>
          <ac:spMkLst>
            <pc:docMk/>
            <pc:sldMk cId="162588155" sldId="287"/>
            <ac:spMk id="21" creationId="{B3138AA4-42B3-7BA2-C6C8-CFD42244E361}"/>
          </ac:spMkLst>
        </pc:spChg>
        <pc:grpChg chg="add del mod">
          <ac:chgData name="Donnamarie Richmond" userId="ddb30843-d6ff-4536-8714-330f167a1996" providerId="ADAL" clId="{79241BD7-0957-4290-A4B9-06DBCF15E6F0}" dt="2022-11-14T23:45:05.017" v="554" actId="165"/>
          <ac:grpSpMkLst>
            <pc:docMk/>
            <pc:sldMk cId="162588155" sldId="287"/>
            <ac:grpSpMk id="10" creationId="{CC539118-87A2-7267-4466-3A786CBB7FA7}"/>
          </ac:grpSpMkLst>
        </pc:grpChg>
        <pc:grpChg chg="add del mod">
          <ac:chgData name="Donnamarie Richmond" userId="ddb30843-d6ff-4536-8714-330f167a1996" providerId="ADAL" clId="{79241BD7-0957-4290-A4B9-06DBCF15E6F0}" dt="2022-11-14T23:45:01.745" v="553" actId="165"/>
          <ac:grpSpMkLst>
            <pc:docMk/>
            <pc:sldMk cId="162588155" sldId="287"/>
            <ac:grpSpMk id="16" creationId="{9195F018-6122-20AD-8721-5A67771385E0}"/>
          </ac:grpSpMkLst>
        </pc:grpChg>
        <pc:grpChg chg="add mod">
          <ac:chgData name="Donnamarie Richmond" userId="ddb30843-d6ff-4536-8714-330f167a1996" providerId="ADAL" clId="{79241BD7-0957-4290-A4B9-06DBCF15E6F0}" dt="2022-11-14T23:45:44.794" v="561" actId="1076"/>
          <ac:grpSpMkLst>
            <pc:docMk/>
            <pc:sldMk cId="162588155" sldId="287"/>
            <ac:grpSpMk id="17" creationId="{41C027AF-FF56-0AAF-2A57-E82C3614766E}"/>
          </ac:grpSpMkLst>
        </pc:grpChg>
        <pc:grpChg chg="add mod">
          <ac:chgData name="Donnamarie Richmond" userId="ddb30843-d6ff-4536-8714-330f167a1996" providerId="ADAL" clId="{79241BD7-0957-4290-A4B9-06DBCF15E6F0}" dt="2022-11-14T23:45:40.937" v="560" actId="1076"/>
          <ac:grpSpMkLst>
            <pc:docMk/>
            <pc:sldMk cId="162588155" sldId="287"/>
            <ac:grpSpMk id="18" creationId="{49C3A483-A06D-F851-C541-666A788DD152}"/>
          </ac:grpSpMkLst>
        </pc:grpChg>
        <pc:picChg chg="add mod topLvl modCrop">
          <ac:chgData name="Donnamarie Richmond" userId="ddb30843-d6ff-4536-8714-330f167a1996" providerId="ADAL" clId="{79241BD7-0957-4290-A4B9-06DBCF15E6F0}" dt="2022-11-14T23:45:29.742" v="558" actId="164"/>
          <ac:picMkLst>
            <pc:docMk/>
            <pc:sldMk cId="162588155" sldId="287"/>
            <ac:picMk id="3" creationId="{80E11615-9457-7B97-8F04-DA9C5C5A0F28}"/>
          </ac:picMkLst>
        </pc:picChg>
        <pc:picChg chg="add mod topLvl modCrop">
          <ac:chgData name="Donnamarie Richmond" userId="ddb30843-d6ff-4536-8714-330f167a1996" providerId="ADAL" clId="{79241BD7-0957-4290-A4B9-06DBCF15E6F0}" dt="2022-11-14T23:45:35.322" v="559" actId="164"/>
          <ac:picMkLst>
            <pc:docMk/>
            <pc:sldMk cId="162588155" sldId="287"/>
            <ac:picMk id="12" creationId="{D0F11F7A-F03C-BF39-E4FB-A73E1535E5D6}"/>
          </ac:picMkLst>
        </pc:picChg>
        <pc:inkChg chg="add">
          <ac:chgData name="Donnamarie Richmond" userId="ddb30843-d6ff-4536-8714-330f167a1996" providerId="ADAL" clId="{79241BD7-0957-4290-A4B9-06DBCF15E6F0}" dt="2022-11-14T23:42:34.698" v="522" actId="9405"/>
          <ac:inkMkLst>
            <pc:docMk/>
            <pc:sldMk cId="162588155" sldId="287"/>
            <ac:inkMk id="4" creationId="{FE4A6729-8746-F08E-06B8-CED5C5853481}"/>
          </ac:inkMkLst>
        </pc:inkChg>
        <pc:inkChg chg="add mod topLvl">
          <ac:chgData name="Donnamarie Richmond" userId="ddb30843-d6ff-4536-8714-330f167a1996" providerId="ADAL" clId="{79241BD7-0957-4290-A4B9-06DBCF15E6F0}" dt="2022-11-14T23:45:29.742" v="558" actId="164"/>
          <ac:inkMkLst>
            <pc:docMk/>
            <pc:sldMk cId="162588155" sldId="287"/>
            <ac:inkMk id="5" creationId="{E43D0061-16C6-7520-E1FE-E7EDE038AD5B}"/>
          </ac:inkMkLst>
        </pc:inkChg>
        <pc:inkChg chg="add">
          <ac:chgData name="Donnamarie Richmond" userId="ddb30843-d6ff-4536-8714-330f167a1996" providerId="ADAL" clId="{79241BD7-0957-4290-A4B9-06DBCF15E6F0}" dt="2022-11-14T23:42:44.018" v="524" actId="9405"/>
          <ac:inkMkLst>
            <pc:docMk/>
            <pc:sldMk cId="162588155" sldId="287"/>
            <ac:inkMk id="6" creationId="{99D30C19-8E10-DBBC-1B78-DF9F8D373A00}"/>
          </ac:inkMkLst>
        </pc:inkChg>
        <pc:inkChg chg="add">
          <ac:chgData name="Donnamarie Richmond" userId="ddb30843-d6ff-4536-8714-330f167a1996" providerId="ADAL" clId="{79241BD7-0957-4290-A4B9-06DBCF15E6F0}" dt="2022-11-14T23:42:44.655" v="525" actId="9405"/>
          <ac:inkMkLst>
            <pc:docMk/>
            <pc:sldMk cId="162588155" sldId="287"/>
            <ac:inkMk id="7" creationId="{0ED4D398-7FB3-A3D0-B105-AC8EDFEE1985}"/>
          </ac:inkMkLst>
        </pc:inkChg>
        <pc:inkChg chg="add del">
          <ac:chgData name="Donnamarie Richmond" userId="ddb30843-d6ff-4536-8714-330f167a1996" providerId="ADAL" clId="{79241BD7-0957-4290-A4B9-06DBCF15E6F0}" dt="2022-11-14T23:44:16.348" v="547" actId="478"/>
          <ac:inkMkLst>
            <pc:docMk/>
            <pc:sldMk cId="162588155" sldId="287"/>
            <ac:inkMk id="8" creationId="{D6DF836F-1BC9-7476-2372-8A8C8F2D9847}"/>
          </ac:inkMkLst>
        </pc:inkChg>
        <pc:inkChg chg="add del mod">
          <ac:chgData name="Donnamarie Richmond" userId="ddb30843-d6ff-4536-8714-330f167a1996" providerId="ADAL" clId="{79241BD7-0957-4290-A4B9-06DBCF15E6F0}" dt="2022-11-14T23:43:08.746" v="533" actId="478"/>
          <ac:inkMkLst>
            <pc:docMk/>
            <pc:sldMk cId="162588155" sldId="287"/>
            <ac:inkMk id="9" creationId="{678BAFB2-D946-E387-65E9-049ED83E5304}"/>
          </ac:inkMkLst>
        </pc:inkChg>
        <pc:inkChg chg="add del">
          <ac:chgData name="Donnamarie Richmond" userId="ddb30843-d6ff-4536-8714-330f167a1996" providerId="ADAL" clId="{79241BD7-0957-4290-A4B9-06DBCF15E6F0}" dt="2022-11-14T23:44:17.113" v="548" actId="478"/>
          <ac:inkMkLst>
            <pc:docMk/>
            <pc:sldMk cId="162588155" sldId="287"/>
            <ac:inkMk id="13" creationId="{E5E45089-A3A2-8356-3FFF-0991A2096867}"/>
          </ac:inkMkLst>
        </pc:inkChg>
        <pc:inkChg chg="add mod topLvl">
          <ac:chgData name="Donnamarie Richmond" userId="ddb30843-d6ff-4536-8714-330f167a1996" providerId="ADAL" clId="{79241BD7-0957-4290-A4B9-06DBCF15E6F0}" dt="2022-11-14T23:45:35.322" v="559" actId="164"/>
          <ac:inkMkLst>
            <pc:docMk/>
            <pc:sldMk cId="162588155" sldId="287"/>
            <ac:inkMk id="14" creationId="{24B2F7DF-C412-F76F-F773-67E1CCBB950F}"/>
          </ac:inkMkLst>
        </pc:inkChg>
        <pc:inkChg chg="add del">
          <ac:chgData name="Donnamarie Richmond" userId="ddb30843-d6ff-4536-8714-330f167a1996" providerId="ADAL" clId="{79241BD7-0957-4290-A4B9-06DBCF15E6F0}" dt="2022-11-14T23:44:15.387" v="546" actId="478"/>
          <ac:inkMkLst>
            <pc:docMk/>
            <pc:sldMk cId="162588155" sldId="287"/>
            <ac:inkMk id="15" creationId="{610EAFEF-8E6C-F8A8-35CC-25DDF80882E9}"/>
          </ac:inkMkLst>
        </pc:inkChg>
      </pc:sldChg>
      <pc:sldChg chg="addSp delSp modSp add mod">
        <pc:chgData name="Donnamarie Richmond" userId="ddb30843-d6ff-4536-8714-330f167a1996" providerId="ADAL" clId="{79241BD7-0957-4290-A4B9-06DBCF15E6F0}" dt="2022-11-14T23:54:16.975" v="705" actId="688"/>
        <pc:sldMkLst>
          <pc:docMk/>
          <pc:sldMk cId="220798338" sldId="288"/>
        </pc:sldMkLst>
        <pc:spChg chg="mod">
          <ac:chgData name="Donnamarie Richmond" userId="ddb30843-d6ff-4536-8714-330f167a1996" providerId="ADAL" clId="{79241BD7-0957-4290-A4B9-06DBCF15E6F0}" dt="2022-11-14T23:51:12.776" v="642" actId="20577"/>
          <ac:spMkLst>
            <pc:docMk/>
            <pc:sldMk cId="220798338" sldId="288"/>
            <ac:spMk id="20" creationId="{02ACAD37-5F9D-9D86-7E61-E7E5BEC32FC7}"/>
          </ac:spMkLst>
        </pc:spChg>
        <pc:spChg chg="mod">
          <ac:chgData name="Donnamarie Richmond" userId="ddb30843-d6ff-4536-8714-330f167a1996" providerId="ADAL" clId="{79241BD7-0957-4290-A4B9-06DBCF15E6F0}" dt="2022-11-14T23:51:19.697" v="656" actId="20577"/>
          <ac:spMkLst>
            <pc:docMk/>
            <pc:sldMk cId="220798338" sldId="288"/>
            <ac:spMk id="21" creationId="{B3138AA4-42B3-7BA2-C6C8-CFD42244E361}"/>
          </ac:spMkLst>
        </pc:spChg>
        <pc:grpChg chg="add del">
          <ac:chgData name="Donnamarie Richmond" userId="ddb30843-d6ff-4536-8714-330f167a1996" providerId="ADAL" clId="{79241BD7-0957-4290-A4B9-06DBCF15E6F0}" dt="2022-11-14T23:49:19.631" v="634" actId="478"/>
          <ac:grpSpMkLst>
            <pc:docMk/>
            <pc:sldMk cId="220798338" sldId="288"/>
            <ac:grpSpMk id="17" creationId="{41C027AF-FF56-0AAF-2A57-E82C3614766E}"/>
          </ac:grpSpMkLst>
        </pc:grpChg>
        <pc:grpChg chg="add del">
          <ac:chgData name="Donnamarie Richmond" userId="ddb30843-d6ff-4536-8714-330f167a1996" providerId="ADAL" clId="{79241BD7-0957-4290-A4B9-06DBCF15E6F0}" dt="2022-11-14T23:49:11.580" v="631" actId="478"/>
          <ac:grpSpMkLst>
            <pc:docMk/>
            <pc:sldMk cId="220798338" sldId="288"/>
            <ac:grpSpMk id="18" creationId="{49C3A483-A06D-F851-C541-666A788DD152}"/>
          </ac:grpSpMkLst>
        </pc:grpChg>
        <pc:picChg chg="add mod ord modCrop">
          <ac:chgData name="Donnamarie Richmond" userId="ddb30843-d6ff-4536-8714-330f167a1996" providerId="ADAL" clId="{79241BD7-0957-4290-A4B9-06DBCF15E6F0}" dt="2022-11-14T23:49:18.347" v="633" actId="167"/>
          <ac:picMkLst>
            <pc:docMk/>
            <pc:sldMk cId="220798338" sldId="288"/>
            <ac:picMk id="8" creationId="{5A86D872-EC8F-06BF-132D-6CE19DA59754}"/>
          </ac:picMkLst>
        </pc:picChg>
        <pc:picChg chg="add mod modCrop">
          <ac:chgData name="Donnamarie Richmond" userId="ddb30843-d6ff-4536-8714-330f167a1996" providerId="ADAL" clId="{79241BD7-0957-4290-A4B9-06DBCF15E6F0}" dt="2022-11-14T23:54:16.975" v="705" actId="688"/>
          <ac:picMkLst>
            <pc:docMk/>
            <pc:sldMk cId="220798338" sldId="288"/>
            <ac:picMk id="10" creationId="{C546470E-AEE5-0E6B-395E-D2E3AC8EF4FE}"/>
          </ac:picMkLst>
        </pc:picChg>
      </pc:sldChg>
      <pc:sldChg chg="addSp delSp modSp add mod ord">
        <pc:chgData name="Donnamarie Richmond" userId="ddb30843-d6ff-4536-8714-330f167a1996" providerId="ADAL" clId="{79241BD7-0957-4290-A4B9-06DBCF15E6F0}" dt="2022-11-14T23:53:06.220" v="703" actId="20577"/>
        <pc:sldMkLst>
          <pc:docMk/>
          <pc:sldMk cId="938584383" sldId="289"/>
        </pc:sldMkLst>
        <pc:spChg chg="mod">
          <ac:chgData name="Donnamarie Richmond" userId="ddb30843-d6ff-4536-8714-330f167a1996" providerId="ADAL" clId="{79241BD7-0957-4290-A4B9-06DBCF15E6F0}" dt="2022-11-14T23:52:56.852" v="694" actId="20577"/>
          <ac:spMkLst>
            <pc:docMk/>
            <pc:sldMk cId="938584383" sldId="289"/>
            <ac:spMk id="20" creationId="{02ACAD37-5F9D-9D86-7E61-E7E5BEC32FC7}"/>
          </ac:spMkLst>
        </pc:spChg>
        <pc:spChg chg="mod">
          <ac:chgData name="Donnamarie Richmond" userId="ddb30843-d6ff-4536-8714-330f167a1996" providerId="ADAL" clId="{79241BD7-0957-4290-A4B9-06DBCF15E6F0}" dt="2022-11-14T23:53:06.220" v="703" actId="20577"/>
          <ac:spMkLst>
            <pc:docMk/>
            <pc:sldMk cId="938584383" sldId="289"/>
            <ac:spMk id="21" creationId="{B3138AA4-42B3-7BA2-C6C8-CFD42244E361}"/>
          </ac:spMkLst>
        </pc:spChg>
        <pc:grpChg chg="del">
          <ac:chgData name="Donnamarie Richmond" userId="ddb30843-d6ff-4536-8714-330f167a1996" providerId="ADAL" clId="{79241BD7-0957-4290-A4B9-06DBCF15E6F0}" dt="2022-11-14T23:52:38.363" v="681" actId="478"/>
          <ac:grpSpMkLst>
            <pc:docMk/>
            <pc:sldMk cId="938584383" sldId="289"/>
            <ac:grpSpMk id="17" creationId="{41C027AF-FF56-0AAF-2A57-E82C3614766E}"/>
          </ac:grpSpMkLst>
        </pc:grpChg>
        <pc:grpChg chg="del">
          <ac:chgData name="Donnamarie Richmond" userId="ddb30843-d6ff-4536-8714-330f167a1996" providerId="ADAL" clId="{79241BD7-0957-4290-A4B9-06DBCF15E6F0}" dt="2022-11-14T23:52:51.252" v="686" actId="478"/>
          <ac:grpSpMkLst>
            <pc:docMk/>
            <pc:sldMk cId="938584383" sldId="289"/>
            <ac:grpSpMk id="18" creationId="{49C3A483-A06D-F851-C541-666A788DD152}"/>
          </ac:grpSpMkLst>
        </pc:grpChg>
        <pc:picChg chg="add mod ord modCrop">
          <ac:chgData name="Donnamarie Richmond" userId="ddb30843-d6ff-4536-8714-330f167a1996" providerId="ADAL" clId="{79241BD7-0957-4290-A4B9-06DBCF15E6F0}" dt="2022-11-14T23:52:37.071" v="680" actId="167"/>
          <ac:picMkLst>
            <pc:docMk/>
            <pc:sldMk cId="938584383" sldId="289"/>
            <ac:picMk id="8" creationId="{2D339AA7-55E6-73C9-B233-B733D0070CE6}"/>
          </ac:picMkLst>
        </pc:picChg>
        <pc:picChg chg="add mod ord modCrop">
          <ac:chgData name="Donnamarie Richmond" userId="ddb30843-d6ff-4536-8714-330f167a1996" providerId="ADAL" clId="{79241BD7-0957-4290-A4B9-06DBCF15E6F0}" dt="2022-11-14T23:52:49.786" v="685" actId="167"/>
          <ac:picMkLst>
            <pc:docMk/>
            <pc:sldMk cId="938584383" sldId="289"/>
            <ac:picMk id="9" creationId="{35264AE0-D5C2-30AA-8E22-3866F12351F7}"/>
          </ac:picMkLst>
        </pc:picChg>
      </pc:sldChg>
    </pc:docChg>
  </pc:docChgLst>
  <pc:docChgLst>
    <pc:chgData name="Donnamarie Richmond" userId="ddb30843-d6ff-4536-8714-330f167a1996" providerId="ADAL" clId="{CDE4F4D4-7232-4E5F-971F-53A663CE3AD5}"/>
    <pc:docChg chg="modSld">
      <pc:chgData name="Donnamarie Richmond" userId="ddb30843-d6ff-4536-8714-330f167a1996" providerId="ADAL" clId="{CDE4F4D4-7232-4E5F-971F-53A663CE3AD5}" dt="2023-02-14T14:03:59.006" v="27" actId="20577"/>
      <pc:docMkLst>
        <pc:docMk/>
      </pc:docMkLst>
      <pc:sldChg chg="modSp mod">
        <pc:chgData name="Donnamarie Richmond" userId="ddb30843-d6ff-4536-8714-330f167a1996" providerId="ADAL" clId="{CDE4F4D4-7232-4E5F-971F-53A663CE3AD5}" dt="2023-02-14T13:59:58.425" v="0" actId="20577"/>
        <pc:sldMkLst>
          <pc:docMk/>
          <pc:sldMk cId="4127083551" sldId="260"/>
        </pc:sldMkLst>
        <pc:spChg chg="mod">
          <ac:chgData name="Donnamarie Richmond" userId="ddb30843-d6ff-4536-8714-330f167a1996" providerId="ADAL" clId="{CDE4F4D4-7232-4E5F-971F-53A663CE3AD5}" dt="2023-02-14T13:59:58.425" v="0" actId="20577"/>
          <ac:spMkLst>
            <pc:docMk/>
            <pc:sldMk cId="4127083551" sldId="260"/>
            <ac:spMk id="5" creationId="{CD97F7A3-75AD-4C6B-AE0C-909CF789A553}"/>
          </ac:spMkLst>
        </pc:spChg>
      </pc:sldChg>
      <pc:sldChg chg="modSp mod">
        <pc:chgData name="Donnamarie Richmond" userId="ddb30843-d6ff-4536-8714-330f167a1996" providerId="ADAL" clId="{CDE4F4D4-7232-4E5F-971F-53A663CE3AD5}" dt="2023-02-14T14:00:10.195" v="1" actId="20577"/>
        <pc:sldMkLst>
          <pc:docMk/>
          <pc:sldMk cId="1706619119" sldId="266"/>
        </pc:sldMkLst>
        <pc:spChg chg="mod">
          <ac:chgData name="Donnamarie Richmond" userId="ddb30843-d6ff-4536-8714-330f167a1996" providerId="ADAL" clId="{CDE4F4D4-7232-4E5F-971F-53A663CE3AD5}" dt="2023-02-14T14:00:10.195" v="1" actId="20577"/>
          <ac:spMkLst>
            <pc:docMk/>
            <pc:sldMk cId="1706619119" sldId="266"/>
            <ac:spMk id="5" creationId="{CD97F7A3-75AD-4C6B-AE0C-909CF789A553}"/>
          </ac:spMkLst>
        </pc:spChg>
      </pc:sldChg>
      <pc:sldChg chg="modSp mod">
        <pc:chgData name="Donnamarie Richmond" userId="ddb30843-d6ff-4536-8714-330f167a1996" providerId="ADAL" clId="{CDE4F4D4-7232-4E5F-971F-53A663CE3AD5}" dt="2023-02-14T14:03:59.006" v="27" actId="20577"/>
        <pc:sldMkLst>
          <pc:docMk/>
          <pc:sldMk cId="3897126993" sldId="272"/>
        </pc:sldMkLst>
        <pc:spChg chg="mod">
          <ac:chgData name="Donnamarie Richmond" userId="ddb30843-d6ff-4536-8714-330f167a1996" providerId="ADAL" clId="{CDE4F4D4-7232-4E5F-971F-53A663CE3AD5}" dt="2023-02-14T14:03:59.006" v="27" actId="20577"/>
          <ac:spMkLst>
            <pc:docMk/>
            <pc:sldMk cId="3897126993" sldId="272"/>
            <ac:spMk id="6" creationId="{B8B2FCC1-CB8E-41C5-925E-A4FDEC329081}"/>
          </ac:spMkLst>
        </pc:spChg>
      </pc:sldChg>
    </pc:docChg>
  </pc:docChgLst>
  <pc:docChgLst>
    <pc:chgData name="Donnamarie Richmond" userId="S::drichmond@naplesgarden.org::ddb30843-d6ff-4536-8714-330f167a1996" providerId="AD" clId="Web-{75C76552-74EC-BA93-B604-D020BF047DCA}"/>
    <pc:docChg chg="addSld modSld">
      <pc:chgData name="Donnamarie Richmond" userId="S::drichmond@naplesgarden.org::ddb30843-d6ff-4536-8714-330f167a1996" providerId="AD" clId="Web-{75C76552-74EC-BA93-B604-D020BF047DCA}" dt="2021-08-27T17:22:52.141" v="5"/>
      <pc:docMkLst>
        <pc:docMk/>
      </pc:docMkLst>
      <pc:sldChg chg="modSp">
        <pc:chgData name="Donnamarie Richmond" userId="S::drichmond@naplesgarden.org::ddb30843-d6ff-4536-8714-330f167a1996" providerId="AD" clId="Web-{75C76552-74EC-BA93-B604-D020BF047DCA}" dt="2021-08-27T17:12:51.729" v="2" actId="20577"/>
        <pc:sldMkLst>
          <pc:docMk/>
          <pc:sldMk cId="3602493223" sldId="257"/>
        </pc:sldMkLst>
        <pc:spChg chg="mod">
          <ac:chgData name="Donnamarie Richmond" userId="S::drichmond@naplesgarden.org::ddb30843-d6ff-4536-8714-330f167a1996" providerId="AD" clId="Web-{75C76552-74EC-BA93-B604-D020BF047DCA}" dt="2021-08-27T17:12:51.729" v="2" actId="20577"/>
          <ac:spMkLst>
            <pc:docMk/>
            <pc:sldMk cId="3602493223" sldId="257"/>
            <ac:spMk id="3" creationId="{512EE483-8B98-44C7-AEAE-EDC33E42F8F1}"/>
          </ac:spMkLst>
        </pc:spChg>
      </pc:sldChg>
      <pc:sldChg chg="modSp">
        <pc:chgData name="Donnamarie Richmond" userId="S::drichmond@naplesgarden.org::ddb30843-d6ff-4536-8714-330f167a1996" providerId="AD" clId="Web-{75C76552-74EC-BA93-B604-D020BF047DCA}" dt="2021-08-27T17:13:02.589" v="4" actId="20577"/>
        <pc:sldMkLst>
          <pc:docMk/>
          <pc:sldMk cId="4127083551" sldId="260"/>
        </pc:sldMkLst>
        <pc:spChg chg="mod">
          <ac:chgData name="Donnamarie Richmond" userId="S::drichmond@naplesgarden.org::ddb30843-d6ff-4536-8714-330f167a1996" providerId="AD" clId="Web-{75C76552-74EC-BA93-B604-D020BF047DCA}" dt="2021-08-27T17:13:02.589" v="4" actId="20577"/>
          <ac:spMkLst>
            <pc:docMk/>
            <pc:sldMk cId="4127083551" sldId="260"/>
            <ac:spMk id="5" creationId="{CD97F7A3-75AD-4C6B-AE0C-909CF789A553}"/>
          </ac:spMkLst>
        </pc:spChg>
      </pc:sldChg>
      <pc:sldChg chg="new">
        <pc:chgData name="Donnamarie Richmond" userId="S::drichmond@naplesgarden.org::ddb30843-d6ff-4536-8714-330f167a1996" providerId="AD" clId="Web-{75C76552-74EC-BA93-B604-D020BF047DCA}" dt="2021-08-27T17:22:52.141" v="5"/>
        <pc:sldMkLst>
          <pc:docMk/>
          <pc:sldMk cId="2231417498" sldId="265"/>
        </pc:sldMkLst>
      </pc:sldChg>
    </pc:docChg>
  </pc:docChgLst>
  <pc:docChgLst>
    <pc:chgData name="Donnamarie Richmond" userId="S::drichmond@naplesgarden.org::ddb30843-d6ff-4536-8714-330f167a1996" providerId="AD" clId="Web-{BC508983-A0B5-43C4-A9DA-66CAF6174544}"/>
    <pc:docChg chg="modSld">
      <pc:chgData name="Donnamarie Richmond" userId="S::drichmond@naplesgarden.org::ddb30843-d6ff-4536-8714-330f167a1996" providerId="AD" clId="Web-{BC508983-A0B5-43C4-A9DA-66CAF6174544}" dt="2022-05-04T17:39:00.350" v="32" actId="20577"/>
      <pc:docMkLst>
        <pc:docMk/>
      </pc:docMkLst>
      <pc:sldChg chg="modSp">
        <pc:chgData name="Donnamarie Richmond" userId="S::drichmond@naplesgarden.org::ddb30843-d6ff-4536-8714-330f167a1996" providerId="AD" clId="Web-{BC508983-A0B5-43C4-A9DA-66CAF6174544}" dt="2022-05-04T17:39:00.350" v="32" actId="20577"/>
        <pc:sldMkLst>
          <pc:docMk/>
          <pc:sldMk cId="854968596" sldId="258"/>
        </pc:sldMkLst>
        <pc:spChg chg="mod">
          <ac:chgData name="Donnamarie Richmond" userId="S::drichmond@naplesgarden.org::ddb30843-d6ff-4536-8714-330f167a1996" providerId="AD" clId="Web-{BC508983-A0B5-43C4-A9DA-66CAF6174544}" dt="2022-05-04T17:39:00.350" v="32" actId="20577"/>
          <ac:spMkLst>
            <pc:docMk/>
            <pc:sldMk cId="854968596" sldId="258"/>
            <ac:spMk id="6" creationId="{B8B2FCC1-CB8E-41C5-925E-A4FDEC329081}"/>
          </ac:spMkLst>
        </pc:spChg>
      </pc:sldChg>
    </pc:docChg>
  </pc:docChgLst>
  <pc:docChgLst>
    <pc:chgData name="Donnamarie Richmond" userId="S::drichmond@naplesgarden.org::ddb30843-d6ff-4536-8714-330f167a1996" providerId="AD" clId="Web-{A444050B-755B-B711-7F7A-FDB2B2F507F7}"/>
    <pc:docChg chg="delSld modSld">
      <pc:chgData name="Donnamarie Richmond" userId="S::drichmond@naplesgarden.org::ddb30843-d6ff-4536-8714-330f167a1996" providerId="AD" clId="Web-{A444050B-755B-B711-7F7A-FDB2B2F507F7}" dt="2021-08-27T05:55:11.012" v="2" actId="20577"/>
      <pc:docMkLst>
        <pc:docMk/>
      </pc:docMkLst>
      <pc:sldChg chg="del">
        <pc:chgData name="Donnamarie Richmond" userId="S::drichmond@naplesgarden.org::ddb30843-d6ff-4536-8714-330f167a1996" providerId="AD" clId="Web-{A444050B-755B-B711-7F7A-FDB2B2F507F7}" dt="2021-08-27T05:55:01.653" v="0"/>
        <pc:sldMkLst>
          <pc:docMk/>
          <pc:sldMk cId="1202107517" sldId="262"/>
        </pc:sldMkLst>
      </pc:sldChg>
      <pc:sldChg chg="modSp">
        <pc:chgData name="Donnamarie Richmond" userId="S::drichmond@naplesgarden.org::ddb30843-d6ff-4536-8714-330f167a1996" providerId="AD" clId="Web-{A444050B-755B-B711-7F7A-FDB2B2F507F7}" dt="2021-08-27T05:55:11.012" v="2" actId="20577"/>
        <pc:sldMkLst>
          <pc:docMk/>
          <pc:sldMk cId="3251774547" sldId="263"/>
        </pc:sldMkLst>
        <pc:spChg chg="mod">
          <ac:chgData name="Donnamarie Richmond" userId="S::drichmond@naplesgarden.org::ddb30843-d6ff-4536-8714-330f167a1996" providerId="AD" clId="Web-{A444050B-755B-B711-7F7A-FDB2B2F507F7}" dt="2021-08-27T05:55:11.012" v="2" actId="20577"/>
          <ac:spMkLst>
            <pc:docMk/>
            <pc:sldMk cId="3251774547" sldId="263"/>
            <ac:spMk id="2" creationId="{081BE841-01DD-4B43-AD8B-054C4A14D79A}"/>
          </ac:spMkLst>
        </pc:spChg>
      </pc:sldChg>
    </pc:docChg>
  </pc:docChgLst>
  <pc:docChgLst>
    <pc:chgData name="Donnamarie Richmond" userId="S::drichmond@naplesgarden.org::ddb30843-d6ff-4536-8714-330f167a1996" providerId="AD" clId="Web-{2F0C6593-F2B2-94C6-B30B-C6C992C8E6D9}"/>
    <pc:docChg chg="modSld">
      <pc:chgData name="Donnamarie Richmond" userId="S::drichmond@naplesgarden.org::ddb30843-d6ff-4536-8714-330f167a1996" providerId="AD" clId="Web-{2F0C6593-F2B2-94C6-B30B-C6C992C8E6D9}" dt="2022-05-06T15:31:28.171" v="6" actId="20577"/>
      <pc:docMkLst>
        <pc:docMk/>
      </pc:docMkLst>
      <pc:sldChg chg="modSp">
        <pc:chgData name="Donnamarie Richmond" userId="S::drichmond@naplesgarden.org::ddb30843-d6ff-4536-8714-330f167a1996" providerId="AD" clId="Web-{2F0C6593-F2B2-94C6-B30B-C6C992C8E6D9}" dt="2022-05-06T15:31:28.171" v="6" actId="20577"/>
        <pc:sldMkLst>
          <pc:docMk/>
          <pc:sldMk cId="3602493223" sldId="257"/>
        </pc:sldMkLst>
        <pc:spChg chg="mod">
          <ac:chgData name="Donnamarie Richmond" userId="S::drichmond@naplesgarden.org::ddb30843-d6ff-4536-8714-330f167a1996" providerId="AD" clId="Web-{2F0C6593-F2B2-94C6-B30B-C6C992C8E6D9}" dt="2022-05-06T15:31:28.171" v="6" actId="20577"/>
          <ac:spMkLst>
            <pc:docMk/>
            <pc:sldMk cId="3602493223" sldId="257"/>
            <ac:spMk id="3" creationId="{512EE483-8B98-44C7-AEAE-EDC33E42F8F1}"/>
          </ac:spMkLst>
        </pc:spChg>
      </pc:sldChg>
      <pc:sldChg chg="modNotes">
        <pc:chgData name="Donnamarie Richmond" userId="S::drichmond@naplesgarden.org::ddb30843-d6ff-4536-8714-330f167a1996" providerId="AD" clId="Web-{2F0C6593-F2B2-94C6-B30B-C6C992C8E6D9}" dt="2022-05-06T15:29:29.418" v="5"/>
        <pc:sldMkLst>
          <pc:docMk/>
          <pc:sldMk cId="854968596" sldId="258"/>
        </pc:sldMkLst>
      </pc:sldChg>
    </pc:docChg>
  </pc:docChgLst>
  <pc:docChgLst>
    <pc:chgData name="Donnamarie Richmond" userId="S::drichmond@naplesgarden.org::ddb30843-d6ff-4536-8714-330f167a1996" providerId="AD" clId="Web-{B04EB0C7-192C-DF9A-9A35-49DF2DBB3E39}"/>
    <pc:docChg chg="addSld addMainMaster modMainMaster">
      <pc:chgData name="Donnamarie Richmond" userId="S::drichmond@naplesgarden.org::ddb30843-d6ff-4536-8714-330f167a1996" providerId="AD" clId="Web-{B04EB0C7-192C-DF9A-9A35-49DF2DBB3E39}" dt="2021-08-24T18:47:00.860" v="2"/>
      <pc:docMkLst>
        <pc:docMk/>
      </pc:docMkLst>
      <pc:sldChg chg="add">
        <pc:chgData name="Donnamarie Richmond" userId="S::drichmond@naplesgarden.org::ddb30843-d6ff-4536-8714-330f167a1996" providerId="AD" clId="Web-{B04EB0C7-192C-DF9A-9A35-49DF2DBB3E39}" dt="2021-08-24T18:45:42.609" v="0"/>
        <pc:sldMkLst>
          <pc:docMk/>
          <pc:sldMk cId="3179764573" sldId="261"/>
        </pc:sldMkLst>
      </pc:sldChg>
      <pc:sldChg chg="add replId">
        <pc:chgData name="Donnamarie Richmond" userId="S::drichmond@naplesgarden.org::ddb30843-d6ff-4536-8714-330f167a1996" providerId="AD" clId="Web-{B04EB0C7-192C-DF9A-9A35-49DF2DBB3E39}" dt="2021-08-24T18:47:00.594" v="1"/>
        <pc:sldMkLst>
          <pc:docMk/>
          <pc:sldMk cId="1202107517" sldId="262"/>
        </pc:sldMkLst>
      </pc:sldChg>
      <pc:sldChg chg="add replId">
        <pc:chgData name="Donnamarie Richmond" userId="S::drichmond@naplesgarden.org::ddb30843-d6ff-4536-8714-330f167a1996" providerId="AD" clId="Web-{B04EB0C7-192C-DF9A-9A35-49DF2DBB3E39}" dt="2021-08-24T18:47:00.860" v="2"/>
        <pc:sldMkLst>
          <pc:docMk/>
          <pc:sldMk cId="3251774547" sldId="263"/>
        </pc:sldMkLst>
      </pc:sldChg>
      <pc:sldMasterChg chg="add addSldLayout">
        <pc:chgData name="Donnamarie Richmond" userId="S::drichmond@naplesgarden.org::ddb30843-d6ff-4536-8714-330f167a1996" providerId="AD" clId="Web-{B04EB0C7-192C-DF9A-9A35-49DF2DBB3E39}" dt="2021-08-24T18:45:42.609" v="0"/>
        <pc:sldMasterMkLst>
          <pc:docMk/>
          <pc:sldMasterMk cId="3666153641" sldId="2147483648"/>
        </pc:sldMasterMkLst>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99988414" sldId="2147483649"/>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404011216" sldId="2147483650"/>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000606" sldId="2147483651"/>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864992627" sldId="2147483652"/>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874866486" sldId="2147483653"/>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833544" sldId="2147483654"/>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410619387" sldId="2147483655"/>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633322375" sldId="2147483656"/>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785741971" sldId="2147483657"/>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635112872" sldId="2147483658"/>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2592877576" sldId="2147483659"/>
          </pc:sldLayoutMkLst>
        </pc:sldLayoutChg>
      </pc:sldMasterChg>
      <pc:sldMasterChg chg="replId modSldLayout">
        <pc:chgData name="Donnamarie Richmond" userId="S::drichmond@naplesgarden.org::ddb30843-d6ff-4536-8714-330f167a1996" providerId="AD" clId="Web-{B04EB0C7-192C-DF9A-9A35-49DF2DBB3E39}" dt="2021-08-24T18:45:42.609" v="0"/>
        <pc:sldMasterMkLst>
          <pc:docMk/>
          <pc:sldMasterMk cId="43452544" sldId="2147483684"/>
        </pc:sldMasterMkLst>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031983450" sldId="2147483685"/>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13490013" sldId="2147483686"/>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768313" sldId="2147483687"/>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883051943" sldId="2147483688"/>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7895616" sldId="2147483689"/>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12731898" sldId="2147483690"/>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78416934" sldId="2147483691"/>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160785006" sldId="2147483692"/>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203470015" sldId="2147483693"/>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70811634" sldId="2147483694"/>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96477489" sldId="2147483695"/>
          </pc:sldLayoutMkLst>
        </pc:sldLayoutChg>
      </pc:sldMasterChg>
    </pc:docChg>
  </pc:docChgLst>
  <pc:docChgLst>
    <pc:chgData name="Donnamarie Richmond" userId="S::drichmond@naplesgarden.org::ddb30843-d6ff-4536-8714-330f167a1996" providerId="AD" clId="Web-{63C6C050-03DC-6371-0BE8-526320D9EA96}"/>
    <pc:docChg chg="modSld">
      <pc:chgData name="Donnamarie Richmond" userId="S::drichmond@naplesgarden.org::ddb30843-d6ff-4536-8714-330f167a1996" providerId="AD" clId="Web-{63C6C050-03DC-6371-0BE8-526320D9EA96}" dt="2022-11-16T18:05:18.241" v="3" actId="20577"/>
      <pc:docMkLst>
        <pc:docMk/>
      </pc:docMkLst>
      <pc:sldChg chg="modSp">
        <pc:chgData name="Donnamarie Richmond" userId="S::drichmond@naplesgarden.org::ddb30843-d6ff-4536-8714-330f167a1996" providerId="AD" clId="Web-{63C6C050-03DC-6371-0BE8-526320D9EA96}" dt="2022-11-16T18:05:18.241" v="3" actId="20577"/>
        <pc:sldMkLst>
          <pc:docMk/>
          <pc:sldMk cId="3602493223" sldId="257"/>
        </pc:sldMkLst>
        <pc:spChg chg="mod">
          <ac:chgData name="Donnamarie Richmond" userId="S::drichmond@naplesgarden.org::ddb30843-d6ff-4536-8714-330f167a1996" providerId="AD" clId="Web-{63C6C050-03DC-6371-0BE8-526320D9EA96}" dt="2022-11-16T18:05:18.241" v="3" actId="20577"/>
          <ac:spMkLst>
            <pc:docMk/>
            <pc:sldMk cId="3602493223" sldId="257"/>
            <ac:spMk id="3" creationId="{512EE483-8B98-44C7-AEAE-EDC33E42F8F1}"/>
          </ac:spMkLst>
        </pc:spChg>
      </pc:sldChg>
    </pc:docChg>
  </pc:docChgLst>
  <pc:docChgLst>
    <pc:chgData name="Donnamarie Richmond" userId="S::drichmond@naplesgarden.org::ddb30843-d6ff-4536-8714-330f167a1996" providerId="AD" clId="Web-{9D649586-3796-44EB-A1E0-4AB7E98E8E77}"/>
    <pc:docChg chg="addSld delSld modSld sldOrd addMainMaster">
      <pc:chgData name="Donnamarie Richmond" userId="S::drichmond@naplesgarden.org::ddb30843-d6ff-4536-8714-330f167a1996" providerId="AD" clId="Web-{9D649586-3796-44EB-A1E0-4AB7E98E8E77}" dt="2021-08-24T18:42:30.866" v="122" actId="20577"/>
      <pc:docMkLst>
        <pc:docMk/>
      </pc:docMkLst>
      <pc:sldChg chg="ord">
        <pc:chgData name="Donnamarie Richmond" userId="S::drichmond@naplesgarden.org::ddb30843-d6ff-4536-8714-330f167a1996" providerId="AD" clId="Web-{9D649586-3796-44EB-A1E0-4AB7E98E8E77}" dt="2021-08-24T16:41:01.287" v="31"/>
        <pc:sldMkLst>
          <pc:docMk/>
          <pc:sldMk cId="109857222" sldId="256"/>
        </pc:sldMkLst>
      </pc:sldChg>
      <pc:sldChg chg="modSp add">
        <pc:chgData name="Donnamarie Richmond" userId="S::drichmond@naplesgarden.org::ddb30843-d6ff-4536-8714-330f167a1996" providerId="AD" clId="Web-{9D649586-3796-44EB-A1E0-4AB7E98E8E77}" dt="2021-08-24T16:40:29.817" v="29"/>
        <pc:sldMkLst>
          <pc:docMk/>
          <pc:sldMk cId="3602493223" sldId="257"/>
        </pc:sldMkLst>
        <pc:spChg chg="mod">
          <ac:chgData name="Donnamarie Richmond" userId="S::drichmond@naplesgarden.org::ddb30843-d6ff-4536-8714-330f167a1996" providerId="AD" clId="Web-{9D649586-3796-44EB-A1E0-4AB7E98E8E77}" dt="2021-08-24T16:34:14.819" v="23" actId="20577"/>
          <ac:spMkLst>
            <pc:docMk/>
            <pc:sldMk cId="3602493223" sldId="257"/>
            <ac:spMk id="3" creationId="{512EE483-8B98-44C7-AEAE-EDC33E42F8F1}"/>
          </ac:spMkLst>
        </pc:spChg>
        <pc:picChg chg="mod modCrop">
          <ac:chgData name="Donnamarie Richmond" userId="S::drichmond@naplesgarden.org::ddb30843-d6ff-4536-8714-330f167a1996" providerId="AD" clId="Web-{9D649586-3796-44EB-A1E0-4AB7E98E8E77}" dt="2021-08-24T16:40:29.817" v="29"/>
          <ac:picMkLst>
            <pc:docMk/>
            <pc:sldMk cId="3602493223" sldId="257"/>
            <ac:picMk id="5" creationId="{CB5C59EB-15CF-425D-BB84-80AEAF4089DC}"/>
          </ac:picMkLst>
        </pc:picChg>
      </pc:sldChg>
      <pc:sldChg chg="modSp add del">
        <pc:chgData name="Donnamarie Richmond" userId="S::drichmond@naplesgarden.org::ddb30843-d6ff-4536-8714-330f167a1996" providerId="AD" clId="Web-{9D649586-3796-44EB-A1E0-4AB7E98E8E77}" dt="2021-08-24T16:41:51.086" v="38"/>
        <pc:sldMkLst>
          <pc:docMk/>
          <pc:sldMk cId="2990428524" sldId="258"/>
        </pc:sldMkLst>
        <pc:spChg chg="mod">
          <ac:chgData name="Donnamarie Richmond" userId="S::drichmond@naplesgarden.org::ddb30843-d6ff-4536-8714-330f167a1996" providerId="AD" clId="Web-{9D649586-3796-44EB-A1E0-4AB7E98E8E77}" dt="2021-08-24T16:41:05.568" v="32" actId="20577"/>
          <ac:spMkLst>
            <pc:docMk/>
            <pc:sldMk cId="2990428524" sldId="258"/>
            <ac:spMk id="2" creationId="{081BE841-01DD-4B43-AD8B-054C4A14D79A}"/>
          </ac:spMkLst>
        </pc:spChg>
        <pc:spChg chg="mod">
          <ac:chgData name="Donnamarie Richmond" userId="S::drichmond@naplesgarden.org::ddb30843-d6ff-4536-8714-330f167a1996" providerId="AD" clId="Web-{9D649586-3796-44EB-A1E0-4AB7E98E8E77}" dt="2021-08-24T16:41:48.929" v="36" actId="20577"/>
          <ac:spMkLst>
            <pc:docMk/>
            <pc:sldMk cId="2990428524" sldId="258"/>
            <ac:spMk id="5" creationId="{CD97F7A3-75AD-4C6B-AE0C-909CF789A553}"/>
          </ac:spMkLst>
        </pc:spChg>
      </pc:sldChg>
      <pc:sldChg chg="modSp add">
        <pc:chgData name="Donnamarie Richmond" userId="S::drichmond@naplesgarden.org::ddb30843-d6ff-4536-8714-330f167a1996" providerId="AD" clId="Web-{9D649586-3796-44EB-A1E0-4AB7E98E8E77}" dt="2021-08-24T18:42:30.866" v="122" actId="20577"/>
        <pc:sldMkLst>
          <pc:docMk/>
          <pc:sldMk cId="4132429139" sldId="259"/>
        </pc:sldMkLst>
        <pc:spChg chg="mod">
          <ac:chgData name="Donnamarie Richmond" userId="S::drichmond@naplesgarden.org::ddb30843-d6ff-4536-8714-330f167a1996" providerId="AD" clId="Web-{9D649586-3796-44EB-A1E0-4AB7E98E8E77}" dt="2021-08-24T18:42:22.615" v="120" actId="20577"/>
          <ac:spMkLst>
            <pc:docMk/>
            <pc:sldMk cId="4132429139" sldId="259"/>
            <ac:spMk id="2" creationId="{ADCB552C-D5DE-4A86-917C-65F27F640EFC}"/>
          </ac:spMkLst>
        </pc:spChg>
        <pc:spChg chg="mod">
          <ac:chgData name="Donnamarie Richmond" userId="S::drichmond@naplesgarden.org::ddb30843-d6ff-4536-8714-330f167a1996" providerId="AD" clId="Web-{9D649586-3796-44EB-A1E0-4AB7E98E8E77}" dt="2021-08-24T18:42:30.866" v="122" actId="20577"/>
          <ac:spMkLst>
            <pc:docMk/>
            <pc:sldMk cId="4132429139" sldId="259"/>
            <ac:spMk id="6" creationId="{B8B2FCC1-CB8E-41C5-925E-A4FDEC329081}"/>
          </ac:spMkLst>
        </pc:spChg>
      </pc:sldChg>
      <pc:sldChg chg="addSp delSp modSp add">
        <pc:chgData name="Donnamarie Richmond" userId="S::drichmond@naplesgarden.org::ddb30843-d6ff-4536-8714-330f167a1996" providerId="AD" clId="Web-{9D649586-3796-44EB-A1E0-4AB7E98E8E77}" dt="2021-08-24T17:19:21.223" v="119" actId="20577"/>
        <pc:sldMkLst>
          <pc:docMk/>
          <pc:sldMk cId="4127083551" sldId="260"/>
        </pc:sldMkLst>
        <pc:spChg chg="mod">
          <ac:chgData name="Donnamarie Richmond" userId="S::drichmond@naplesgarden.org::ddb30843-d6ff-4536-8714-330f167a1996" providerId="AD" clId="Web-{9D649586-3796-44EB-A1E0-4AB7E98E8E77}" dt="2021-08-24T16:41:53.945" v="39" actId="20577"/>
          <ac:spMkLst>
            <pc:docMk/>
            <pc:sldMk cId="4127083551" sldId="260"/>
            <ac:spMk id="2" creationId="{081BE841-01DD-4B43-AD8B-054C4A14D79A}"/>
          </ac:spMkLst>
        </pc:spChg>
        <pc:spChg chg="mod">
          <ac:chgData name="Donnamarie Richmond" userId="S::drichmond@naplesgarden.org::ddb30843-d6ff-4536-8714-330f167a1996" providerId="AD" clId="Web-{9D649586-3796-44EB-A1E0-4AB7E98E8E77}" dt="2021-08-24T17:19:21.223" v="119" actId="20577"/>
          <ac:spMkLst>
            <pc:docMk/>
            <pc:sldMk cId="4127083551" sldId="260"/>
            <ac:spMk id="5" creationId="{CD97F7A3-75AD-4C6B-AE0C-909CF789A553}"/>
          </ac:spMkLst>
        </pc:spChg>
        <pc:picChg chg="add mod">
          <ac:chgData name="Donnamarie Richmond" userId="S::drichmond@naplesgarden.org::ddb30843-d6ff-4536-8714-330f167a1996" providerId="AD" clId="Web-{9D649586-3796-44EB-A1E0-4AB7E98E8E77}" dt="2021-08-24T17:15:37.857" v="59" actId="1076"/>
          <ac:picMkLst>
            <pc:docMk/>
            <pc:sldMk cId="4127083551" sldId="260"/>
            <ac:picMk id="3" creationId="{A48AC498-BD98-4341-B477-992D9504D903}"/>
          </ac:picMkLst>
        </pc:picChg>
        <pc:picChg chg="del">
          <ac:chgData name="Donnamarie Richmond" userId="S::drichmond@naplesgarden.org::ddb30843-d6ff-4536-8714-330f167a1996" providerId="AD" clId="Web-{9D649586-3796-44EB-A1E0-4AB7E98E8E77}" dt="2021-08-24T17:11:18.413" v="50"/>
          <ac:picMkLst>
            <pc:docMk/>
            <pc:sldMk cId="4127083551" sldId="260"/>
            <ac:picMk id="6" creationId="{81F99059-DD52-4830-B0B7-2F39B772350A}"/>
          </ac:picMkLst>
        </pc:picChg>
      </pc:sldChg>
      <pc:sldMasterChg chg="add addSldLayout">
        <pc:chgData name="Donnamarie Richmond" userId="S::drichmond@naplesgarden.org::ddb30843-d6ff-4536-8714-330f167a1996" providerId="AD" clId="Web-{9D649586-3796-44EB-A1E0-4AB7E98E8E77}" dt="2021-08-24T16:32:59.582" v="0"/>
        <pc:sldMasterMkLst>
          <pc:docMk/>
          <pc:sldMasterMk cId="276640104" sldId="2147483672"/>
        </pc:sldMasterMkLst>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924727222" sldId="2147483673"/>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12339885" sldId="2147483674"/>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819163594" sldId="2147483675"/>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011828057" sldId="2147483676"/>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848524517" sldId="2147483677"/>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47764150" sldId="2147483678"/>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2696913327" sldId="2147483679"/>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95831131" sldId="2147483680"/>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7507121" sldId="2147483681"/>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785848154" sldId="2147483682"/>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515107611" sldId="2147483683"/>
          </pc:sldLayoutMkLst>
        </pc:sldLayoutChg>
      </pc:sldMasterChg>
      <pc:sldMasterChg chg="add addSldLayout">
        <pc:chgData name="Donnamarie Richmond" userId="S::drichmond@naplesgarden.org::ddb30843-d6ff-4536-8714-330f167a1996" providerId="AD" clId="Web-{9D649586-3796-44EB-A1E0-4AB7E98E8E77}" dt="2021-08-24T16:41:31.288" v="33"/>
        <pc:sldMasterMkLst>
          <pc:docMk/>
          <pc:sldMasterMk cId="43452544" sldId="2147483684"/>
        </pc:sldMasterMkLst>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031983450" sldId="2147483685"/>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13490013" sldId="2147483686"/>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768313" sldId="2147483687"/>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883051943" sldId="2147483688"/>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7895616" sldId="2147483689"/>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12731898" sldId="2147483690"/>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78416934" sldId="2147483691"/>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160785006" sldId="2147483692"/>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203470015" sldId="2147483693"/>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70811634" sldId="2147483694"/>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96477489" sldId="2147483695"/>
          </pc:sldLayoutMkLst>
        </pc:sldLayoutChg>
      </pc:sldMasterChg>
    </pc:docChg>
  </pc:docChgLst>
  <pc:docChgLst>
    <pc:chgData name="Donnamarie Richmond" userId="ddb30843-d6ff-4536-8714-330f167a1996" providerId="ADAL" clId="{36B2B0E1-9FEC-4795-BDD0-A46623AE519A}"/>
    <pc:docChg chg="addSld modSld">
      <pc:chgData name="Donnamarie Richmond" userId="ddb30843-d6ff-4536-8714-330f167a1996" providerId="ADAL" clId="{36B2B0E1-9FEC-4795-BDD0-A46623AE519A}" dt="2023-01-05T21:38:08.448" v="0"/>
      <pc:docMkLst>
        <pc:docMk/>
      </pc:docMkLst>
      <pc:sldChg chg="add">
        <pc:chgData name="Donnamarie Richmond" userId="ddb30843-d6ff-4536-8714-330f167a1996" providerId="ADAL" clId="{36B2B0E1-9FEC-4795-BDD0-A46623AE519A}" dt="2023-01-05T21:38:08.448" v="0"/>
        <pc:sldMkLst>
          <pc:docMk/>
          <pc:sldMk cId="2194565537" sldId="270"/>
        </pc:sldMkLst>
      </pc:sldChg>
    </pc:docChg>
  </pc:docChgLst>
  <pc:docChgLst>
    <pc:chgData name="Donnamarie Richmond" userId="ddb30843-d6ff-4536-8714-330f167a1996" providerId="ADAL" clId="{FA1C60DF-14E4-4138-95BF-BCDB21194F71}"/>
    <pc:docChg chg="undo custSel addSld delSld modSld sldOrd delMainMaster">
      <pc:chgData name="Donnamarie Richmond" userId="ddb30843-d6ff-4536-8714-330f167a1996" providerId="ADAL" clId="{FA1C60DF-14E4-4138-95BF-BCDB21194F71}" dt="2021-09-16T12:31:44.822" v="4369" actId="1035"/>
      <pc:docMkLst>
        <pc:docMk/>
      </pc:docMkLst>
      <pc:sldChg chg="del">
        <pc:chgData name="Donnamarie Richmond" userId="ddb30843-d6ff-4536-8714-330f167a1996" providerId="ADAL" clId="{FA1C60DF-14E4-4138-95BF-BCDB21194F71}" dt="2021-08-27T15:27:29.536" v="367" actId="47"/>
        <pc:sldMkLst>
          <pc:docMk/>
          <pc:sldMk cId="109857222" sldId="256"/>
        </pc:sldMkLst>
      </pc:sldChg>
      <pc:sldChg chg="addSp delSp modSp mod modTransition">
        <pc:chgData name="Donnamarie Richmond" userId="ddb30843-d6ff-4536-8714-330f167a1996" providerId="ADAL" clId="{FA1C60DF-14E4-4138-95BF-BCDB21194F71}" dt="2021-08-27T15:22:27.417" v="99" actId="18131"/>
        <pc:sldMkLst>
          <pc:docMk/>
          <pc:sldMk cId="3602493223" sldId="257"/>
        </pc:sldMkLst>
        <pc:spChg chg="mod">
          <ac:chgData name="Donnamarie Richmond" userId="ddb30843-d6ff-4536-8714-330f167a1996" providerId="ADAL" clId="{FA1C60DF-14E4-4138-95BF-BCDB21194F71}" dt="2021-08-27T15:02:01.714" v="29" actId="20577"/>
          <ac:spMkLst>
            <pc:docMk/>
            <pc:sldMk cId="3602493223" sldId="257"/>
            <ac:spMk id="3" creationId="{512EE483-8B98-44C7-AEAE-EDC33E42F8F1}"/>
          </ac:spMkLst>
        </pc:spChg>
        <pc:spChg chg="add mod ord">
          <ac:chgData name="Donnamarie Richmond" userId="ddb30843-d6ff-4536-8714-330f167a1996" providerId="ADAL" clId="{FA1C60DF-14E4-4138-95BF-BCDB21194F71}" dt="2021-08-27T15:09:08.716" v="41" actId="167"/>
          <ac:spMkLst>
            <pc:docMk/>
            <pc:sldMk cId="3602493223" sldId="257"/>
            <ac:spMk id="7" creationId="{0D8B1A44-308C-43CE-AB38-19454B770DAF}"/>
          </ac:spMkLst>
        </pc:spChg>
        <pc:picChg chg="del">
          <ac:chgData name="Donnamarie Richmond" userId="ddb30843-d6ff-4536-8714-330f167a1996" providerId="ADAL" clId="{FA1C60DF-14E4-4138-95BF-BCDB21194F71}" dt="2021-08-27T15:09:10.271" v="42" actId="478"/>
          <ac:picMkLst>
            <pc:docMk/>
            <pc:sldMk cId="3602493223" sldId="257"/>
            <ac:picMk id="5" creationId="{CB5C59EB-15CF-425D-BB84-80AEAF4089DC}"/>
          </ac:picMkLst>
        </pc:picChg>
        <pc:picChg chg="add del mod">
          <ac:chgData name="Donnamarie Richmond" userId="ddb30843-d6ff-4536-8714-330f167a1996" providerId="ADAL" clId="{FA1C60DF-14E4-4138-95BF-BCDB21194F71}" dt="2021-08-27T15:03:03.346" v="31" actId="478"/>
          <ac:picMkLst>
            <pc:docMk/>
            <pc:sldMk cId="3602493223" sldId="257"/>
            <ac:picMk id="6" creationId="{F97334C1-CE60-4250-A708-F655D316CD7F}"/>
          </ac:picMkLst>
        </pc:picChg>
        <pc:picChg chg="add del mod">
          <ac:chgData name="Donnamarie Richmond" userId="ddb30843-d6ff-4536-8714-330f167a1996" providerId="ADAL" clId="{FA1C60DF-14E4-4138-95BF-BCDB21194F71}" dt="2021-08-27T15:19:20.971" v="77" actId="478"/>
          <ac:picMkLst>
            <pc:docMk/>
            <pc:sldMk cId="3602493223" sldId="257"/>
            <ac:picMk id="9" creationId="{33A666F7-FF2C-4105-99CA-E8DFF040E06C}"/>
          </ac:picMkLst>
        </pc:picChg>
        <pc:picChg chg="add del mod">
          <ac:chgData name="Donnamarie Richmond" userId="ddb30843-d6ff-4536-8714-330f167a1996" providerId="ADAL" clId="{FA1C60DF-14E4-4138-95BF-BCDB21194F71}" dt="2021-08-27T15:20:20.049" v="84" actId="478"/>
          <ac:picMkLst>
            <pc:docMk/>
            <pc:sldMk cId="3602493223" sldId="257"/>
            <ac:picMk id="12" creationId="{132A80FB-743B-4FC3-BCDF-F8D56D606C48}"/>
          </ac:picMkLst>
        </pc:picChg>
        <pc:picChg chg="add del mod">
          <ac:chgData name="Donnamarie Richmond" userId="ddb30843-d6ff-4536-8714-330f167a1996" providerId="ADAL" clId="{FA1C60DF-14E4-4138-95BF-BCDB21194F71}" dt="2021-08-27T15:20:41.062" v="88" actId="931"/>
          <ac:picMkLst>
            <pc:docMk/>
            <pc:sldMk cId="3602493223" sldId="257"/>
            <ac:picMk id="14" creationId="{52FD1D5E-4A8D-4B32-A951-FCE7F0B7A85F}"/>
          </ac:picMkLst>
        </pc:picChg>
        <pc:picChg chg="add mod modCrop">
          <ac:chgData name="Donnamarie Richmond" userId="ddb30843-d6ff-4536-8714-330f167a1996" providerId="ADAL" clId="{FA1C60DF-14E4-4138-95BF-BCDB21194F71}" dt="2021-08-27T15:22:27.417" v="99" actId="18131"/>
          <ac:picMkLst>
            <pc:docMk/>
            <pc:sldMk cId="3602493223" sldId="257"/>
            <ac:picMk id="16" creationId="{775E0377-C280-436E-B625-603071977BF5}"/>
          </ac:picMkLst>
        </pc:picChg>
        <pc:inkChg chg="add del">
          <ac:chgData name="Donnamarie Richmond" userId="ddb30843-d6ff-4536-8714-330f167a1996" providerId="ADAL" clId="{FA1C60DF-14E4-4138-95BF-BCDB21194F71}" dt="2021-08-27T15:19:14.796" v="76" actId="9405"/>
          <ac:inkMkLst>
            <pc:docMk/>
            <pc:sldMk cId="3602493223" sldId="257"/>
            <ac:inkMk id="10" creationId="{4A5EA8B8-7FF1-41ED-AF74-19871D87E15B}"/>
          </ac:inkMkLst>
        </pc:inkChg>
      </pc:sldChg>
      <pc:sldChg chg="addSp delSp modSp add mod modNotesTx">
        <pc:chgData name="Donnamarie Richmond" userId="ddb30843-d6ff-4536-8714-330f167a1996" providerId="ADAL" clId="{FA1C60DF-14E4-4138-95BF-BCDB21194F71}" dt="2021-09-10T16:49:34.477" v="1524" actId="20577"/>
        <pc:sldMkLst>
          <pc:docMk/>
          <pc:sldMk cId="854968596" sldId="258"/>
        </pc:sldMkLst>
        <pc:spChg chg="mod">
          <ac:chgData name="Donnamarie Richmond" userId="ddb30843-d6ff-4536-8714-330f167a1996" providerId="ADAL" clId="{FA1C60DF-14E4-4138-95BF-BCDB21194F71}" dt="2021-08-27T15:24:30.185" v="118" actId="1035"/>
          <ac:spMkLst>
            <pc:docMk/>
            <pc:sldMk cId="854968596" sldId="258"/>
            <ac:spMk id="2" creationId="{ADCB552C-D5DE-4A86-917C-65F27F640EFC}"/>
          </ac:spMkLst>
        </pc:spChg>
        <pc:picChg chg="add mod modCrop">
          <ac:chgData name="Donnamarie Richmond" userId="ddb30843-d6ff-4536-8714-330f167a1996" providerId="ADAL" clId="{FA1C60DF-14E4-4138-95BF-BCDB21194F71}" dt="2021-08-27T15:26:59.011" v="366" actId="1076"/>
          <ac:picMkLst>
            <pc:docMk/>
            <pc:sldMk cId="854968596" sldId="258"/>
            <ac:picMk id="4" creationId="{F0C926DA-0978-4E12-B10B-D75A66F4B02A}"/>
          </ac:picMkLst>
        </pc:picChg>
        <pc:picChg chg="del mod">
          <ac:chgData name="Donnamarie Richmond" userId="ddb30843-d6ff-4536-8714-330f167a1996" providerId="ADAL" clId="{FA1C60DF-14E4-4138-95BF-BCDB21194F71}" dt="2021-08-27T15:26:30.289" v="362" actId="478"/>
          <ac:picMkLst>
            <pc:docMk/>
            <pc:sldMk cId="854968596" sldId="258"/>
            <ac:picMk id="5" creationId="{C2A675D8-C1C4-4825-B509-F182E95BD085}"/>
          </ac:picMkLst>
        </pc:picChg>
      </pc:sldChg>
      <pc:sldChg chg="del modNotesTx">
        <pc:chgData name="Donnamarie Richmond" userId="ddb30843-d6ff-4536-8714-330f167a1996" providerId="ADAL" clId="{FA1C60DF-14E4-4138-95BF-BCDB21194F71}" dt="2021-08-27T15:24:03.148" v="102" actId="47"/>
        <pc:sldMkLst>
          <pc:docMk/>
          <pc:sldMk cId="4132429139" sldId="259"/>
        </pc:sldMkLst>
      </pc:sldChg>
      <pc:sldChg chg="addSp delSp modSp mod">
        <pc:chgData name="Donnamarie Richmond" userId="ddb30843-d6ff-4536-8714-330f167a1996" providerId="ADAL" clId="{FA1C60DF-14E4-4138-95BF-BCDB21194F71}" dt="2021-09-16T01:23:44.313" v="3594"/>
        <pc:sldMkLst>
          <pc:docMk/>
          <pc:sldMk cId="4127083551" sldId="260"/>
        </pc:sldMkLst>
        <pc:spChg chg="mod">
          <ac:chgData name="Donnamarie Richmond" userId="ddb30843-d6ff-4536-8714-330f167a1996" providerId="ADAL" clId="{FA1C60DF-14E4-4138-95BF-BCDB21194F71}" dt="2021-08-27T15:37:13.445" v="372" actId="20577"/>
          <ac:spMkLst>
            <pc:docMk/>
            <pc:sldMk cId="4127083551" sldId="260"/>
            <ac:spMk id="2" creationId="{081BE841-01DD-4B43-AD8B-054C4A14D79A}"/>
          </ac:spMkLst>
        </pc:spChg>
        <pc:spChg chg="mod">
          <ac:chgData name="Donnamarie Richmond" userId="ddb30843-d6ff-4536-8714-330f167a1996" providerId="ADAL" clId="{FA1C60DF-14E4-4138-95BF-BCDB21194F71}" dt="2021-09-16T01:23:44.313" v="3594"/>
          <ac:spMkLst>
            <pc:docMk/>
            <pc:sldMk cId="4127083551" sldId="260"/>
            <ac:spMk id="5" creationId="{CD97F7A3-75AD-4C6B-AE0C-909CF789A553}"/>
          </ac:spMkLst>
        </pc:spChg>
        <pc:picChg chg="del">
          <ac:chgData name="Donnamarie Richmond" userId="ddb30843-d6ff-4536-8714-330f167a1996" providerId="ADAL" clId="{FA1C60DF-14E4-4138-95BF-BCDB21194F71}" dt="2021-08-27T15:10:14.701" v="58" actId="478"/>
          <ac:picMkLst>
            <pc:docMk/>
            <pc:sldMk cId="4127083551" sldId="260"/>
            <ac:picMk id="3" creationId="{A48AC498-BD98-4341-B477-992D9504D903}"/>
          </ac:picMkLst>
        </pc:picChg>
        <pc:picChg chg="add del mod">
          <ac:chgData name="Donnamarie Richmond" userId="ddb30843-d6ff-4536-8714-330f167a1996" providerId="ADAL" clId="{FA1C60DF-14E4-4138-95BF-BCDB21194F71}" dt="2021-08-27T15:10:47.488" v="62" actId="478"/>
          <ac:picMkLst>
            <pc:docMk/>
            <pc:sldMk cId="4127083551" sldId="260"/>
            <ac:picMk id="6" creationId="{6E17A7E0-2735-4E01-8A5A-4741122AE80B}"/>
          </ac:picMkLst>
        </pc:picChg>
        <pc:picChg chg="add mod modCrop">
          <ac:chgData name="Donnamarie Richmond" userId="ddb30843-d6ff-4536-8714-330f167a1996" providerId="ADAL" clId="{FA1C60DF-14E4-4138-95BF-BCDB21194F71}" dt="2021-08-27T15:12:02.615" v="71" actId="732"/>
          <ac:picMkLst>
            <pc:docMk/>
            <pc:sldMk cId="4127083551" sldId="260"/>
            <ac:picMk id="8" creationId="{0958280D-F85E-4ACC-8732-535023F543C1}"/>
          </ac:picMkLst>
        </pc:picChg>
        <pc:inkChg chg="add">
          <ac:chgData name="Donnamarie Richmond" userId="ddb30843-d6ff-4536-8714-330f167a1996" providerId="ADAL" clId="{FA1C60DF-14E4-4138-95BF-BCDB21194F71}" dt="2021-08-27T15:12:38.923" v="72" actId="9405"/>
          <ac:inkMkLst>
            <pc:docMk/>
            <pc:sldMk cId="4127083551" sldId="260"/>
            <ac:inkMk id="9" creationId="{9BBA186D-B134-4FBA-A2FE-58094F4B8825}"/>
          </ac:inkMkLst>
        </pc:inkChg>
        <pc:inkChg chg="add del">
          <ac:chgData name="Donnamarie Richmond" userId="ddb30843-d6ff-4536-8714-330f167a1996" providerId="ADAL" clId="{FA1C60DF-14E4-4138-95BF-BCDB21194F71}" dt="2021-08-27T15:12:51.464" v="74" actId="9405"/>
          <ac:inkMkLst>
            <pc:docMk/>
            <pc:sldMk cId="4127083551" sldId="260"/>
            <ac:inkMk id="10" creationId="{B1F880AF-95E0-40F2-BDF9-9E195DF2D900}"/>
          </ac:inkMkLst>
        </pc:inkChg>
      </pc:sldChg>
      <pc:sldChg chg="addSp delSp modSp mod modNotesTx">
        <pc:chgData name="Donnamarie Richmond" userId="ddb30843-d6ff-4536-8714-330f167a1996" providerId="ADAL" clId="{FA1C60DF-14E4-4138-95BF-BCDB21194F71}" dt="2021-09-10T17:30:05.204" v="2970" actId="1076"/>
        <pc:sldMkLst>
          <pc:docMk/>
          <pc:sldMk cId="3179764573" sldId="261"/>
        </pc:sldMkLst>
        <pc:spChg chg="mod">
          <ac:chgData name="Donnamarie Richmond" userId="ddb30843-d6ff-4536-8714-330f167a1996" providerId="ADAL" clId="{FA1C60DF-14E4-4138-95BF-BCDB21194F71}" dt="2021-09-10T17:27:05.009" v="2938" actId="1076"/>
          <ac:spMkLst>
            <pc:docMk/>
            <pc:sldMk cId="3179764573" sldId="261"/>
            <ac:spMk id="2" creationId="{1583C03A-2BAB-40DC-A9C1-785593F37E94}"/>
          </ac:spMkLst>
        </pc:spChg>
        <pc:spChg chg="mod">
          <ac:chgData name="Donnamarie Richmond" userId="ddb30843-d6ff-4536-8714-330f167a1996" providerId="ADAL" clId="{FA1C60DF-14E4-4138-95BF-BCDB21194F71}" dt="2021-09-10T17:27:01.716" v="2937" actId="1076"/>
          <ac:spMkLst>
            <pc:docMk/>
            <pc:sldMk cId="3179764573" sldId="261"/>
            <ac:spMk id="7" creationId="{33A91D73-1F87-4506-B257-8CA02FA4C478}"/>
          </ac:spMkLst>
        </pc:spChg>
        <pc:picChg chg="add mod ord modCrop">
          <ac:chgData name="Donnamarie Richmond" userId="ddb30843-d6ff-4536-8714-330f167a1996" providerId="ADAL" clId="{FA1C60DF-14E4-4138-95BF-BCDB21194F71}" dt="2021-09-10T17:29:59.462" v="2968" actId="1076"/>
          <ac:picMkLst>
            <pc:docMk/>
            <pc:sldMk cId="3179764573" sldId="261"/>
            <ac:picMk id="4" creationId="{C7E6B791-9304-45BD-8177-1A8F0F35D36E}"/>
          </ac:picMkLst>
        </pc:picChg>
        <pc:picChg chg="del">
          <ac:chgData name="Donnamarie Richmond" userId="ddb30843-d6ff-4536-8714-330f167a1996" providerId="ADAL" clId="{FA1C60DF-14E4-4138-95BF-BCDB21194F71}" dt="2021-09-03T14:30:22.091" v="477" actId="478"/>
          <ac:picMkLst>
            <pc:docMk/>
            <pc:sldMk cId="3179764573" sldId="261"/>
            <ac:picMk id="5" creationId="{CECC6888-162C-48C4-9267-F882F0C8EDAD}"/>
          </ac:picMkLst>
        </pc:picChg>
        <pc:picChg chg="add mod ord modCrop">
          <ac:chgData name="Donnamarie Richmond" userId="ddb30843-d6ff-4536-8714-330f167a1996" providerId="ADAL" clId="{FA1C60DF-14E4-4138-95BF-BCDB21194F71}" dt="2021-09-10T17:30:05.204" v="2970" actId="1076"/>
          <ac:picMkLst>
            <pc:docMk/>
            <pc:sldMk cId="3179764573" sldId="261"/>
            <ac:picMk id="6" creationId="{2BD3CB05-1E2E-4205-A771-76702B4D6A19}"/>
          </ac:picMkLst>
        </pc:picChg>
        <pc:picChg chg="del">
          <ac:chgData name="Donnamarie Richmond" userId="ddb30843-d6ff-4536-8714-330f167a1996" providerId="ADAL" clId="{FA1C60DF-14E4-4138-95BF-BCDB21194F71}" dt="2021-09-03T14:30:23.022" v="478" actId="478"/>
          <ac:picMkLst>
            <pc:docMk/>
            <pc:sldMk cId="3179764573" sldId="261"/>
            <ac:picMk id="9" creationId="{17A4E735-7AC4-437E-B46D-3925B667A6EF}"/>
          </ac:picMkLst>
        </pc:picChg>
      </pc:sldChg>
      <pc:sldChg chg="del">
        <pc:chgData name="Donnamarie Richmond" userId="ddb30843-d6ff-4536-8714-330f167a1996" providerId="ADAL" clId="{FA1C60DF-14E4-4138-95BF-BCDB21194F71}" dt="2021-09-03T14:30:48.155" v="479" actId="47"/>
        <pc:sldMkLst>
          <pc:docMk/>
          <pc:sldMk cId="3251774547" sldId="263"/>
        </pc:sldMkLst>
      </pc:sldChg>
      <pc:sldChg chg="addSp delSp modSp new mod ord modAnim modNotesTx">
        <pc:chgData name="Donnamarie Richmond" userId="ddb30843-d6ff-4536-8714-330f167a1996" providerId="ADAL" clId="{FA1C60DF-14E4-4138-95BF-BCDB21194F71}" dt="2021-09-10T17:24:18.290" v="2884" actId="33524"/>
        <pc:sldMkLst>
          <pc:docMk/>
          <pc:sldMk cId="846333528" sldId="264"/>
        </pc:sldMkLst>
        <pc:spChg chg="add mod">
          <ac:chgData name="Donnamarie Richmond" userId="ddb30843-d6ff-4536-8714-330f167a1996" providerId="ADAL" clId="{FA1C60DF-14E4-4138-95BF-BCDB21194F71}" dt="2021-09-10T17:03:55.339" v="1661" actId="1076"/>
          <ac:spMkLst>
            <pc:docMk/>
            <pc:sldMk cId="846333528" sldId="264"/>
            <ac:spMk id="2" creationId="{8FE6A5CA-DE49-4499-A96C-0B04B215B14A}"/>
          </ac:spMkLst>
        </pc:spChg>
        <pc:spChg chg="add mod topLvl">
          <ac:chgData name="Donnamarie Richmond" userId="ddb30843-d6ff-4536-8714-330f167a1996" providerId="ADAL" clId="{FA1C60DF-14E4-4138-95BF-BCDB21194F71}" dt="2021-09-10T17:10:27.569" v="1858" actId="164"/>
          <ac:spMkLst>
            <pc:docMk/>
            <pc:sldMk cId="846333528" sldId="264"/>
            <ac:spMk id="3" creationId="{5E377EBC-ADBD-4890-B982-466E28EF5AE4}"/>
          </ac:spMkLst>
        </pc:spChg>
        <pc:spChg chg="add mod topLvl">
          <ac:chgData name="Donnamarie Richmond" userId="ddb30843-d6ff-4536-8714-330f167a1996" providerId="ADAL" clId="{FA1C60DF-14E4-4138-95BF-BCDB21194F71}" dt="2021-09-10T17:11:24.350" v="1867" actId="164"/>
          <ac:spMkLst>
            <pc:docMk/>
            <pc:sldMk cId="846333528" sldId="264"/>
            <ac:spMk id="15" creationId="{C587E739-D1D5-43C5-B75C-7ECBC19B4B75}"/>
          </ac:spMkLst>
        </pc:spChg>
        <pc:spChg chg="add mod topLvl">
          <ac:chgData name="Donnamarie Richmond" userId="ddb30843-d6ff-4536-8714-330f167a1996" providerId="ADAL" clId="{FA1C60DF-14E4-4138-95BF-BCDB21194F71}" dt="2021-09-10T17:10:32.713" v="1859" actId="164"/>
          <ac:spMkLst>
            <pc:docMk/>
            <pc:sldMk cId="846333528" sldId="264"/>
            <ac:spMk id="16" creationId="{2F3551C9-68A4-495E-A7C0-EE265039D537}"/>
          </ac:spMkLst>
        </pc:spChg>
        <pc:spChg chg="add mod topLvl">
          <ac:chgData name="Donnamarie Richmond" userId="ddb30843-d6ff-4536-8714-330f167a1996" providerId="ADAL" clId="{FA1C60DF-14E4-4138-95BF-BCDB21194F71}" dt="2021-09-10T17:11:31.556" v="1868" actId="164"/>
          <ac:spMkLst>
            <pc:docMk/>
            <pc:sldMk cId="846333528" sldId="264"/>
            <ac:spMk id="17" creationId="{90737FF3-26AB-4443-9AB9-F39CA0DEFED3}"/>
          </ac:spMkLst>
        </pc:spChg>
        <pc:spChg chg="add mod">
          <ac:chgData name="Donnamarie Richmond" userId="ddb30843-d6ff-4536-8714-330f167a1996" providerId="ADAL" clId="{FA1C60DF-14E4-4138-95BF-BCDB21194F71}" dt="2021-09-10T17:10:51.860" v="1862" actId="164"/>
          <ac:spMkLst>
            <pc:docMk/>
            <pc:sldMk cId="846333528" sldId="264"/>
            <ac:spMk id="18" creationId="{FCE7831D-874E-4C59-B31A-883FE5CCD698}"/>
          </ac:spMkLst>
        </pc:spChg>
        <pc:spChg chg="add mod">
          <ac:chgData name="Donnamarie Richmond" userId="ddb30843-d6ff-4536-8714-330f167a1996" providerId="ADAL" clId="{FA1C60DF-14E4-4138-95BF-BCDB21194F71}" dt="2021-09-10T17:11:35.905" v="1869" actId="164"/>
          <ac:spMkLst>
            <pc:docMk/>
            <pc:sldMk cId="846333528" sldId="264"/>
            <ac:spMk id="19" creationId="{D619B0CD-688E-43F1-AB07-9AFE0B2668C2}"/>
          </ac:spMkLst>
        </pc:spChg>
        <pc:grpChg chg="add del mod">
          <ac:chgData name="Donnamarie Richmond" userId="ddb30843-d6ff-4536-8714-330f167a1996" providerId="ADAL" clId="{FA1C60DF-14E4-4138-95BF-BCDB21194F71}" dt="2021-09-10T17:10:17.067" v="1856" actId="165"/>
          <ac:grpSpMkLst>
            <pc:docMk/>
            <pc:sldMk cId="846333528" sldId="264"/>
            <ac:grpSpMk id="4" creationId="{F8075CA3-7725-42EF-BFC3-070F06C78110}"/>
          </ac:grpSpMkLst>
        </pc:grpChg>
        <pc:grpChg chg="add del mod">
          <ac:chgData name="Donnamarie Richmond" userId="ddb30843-d6ff-4536-8714-330f167a1996" providerId="ADAL" clId="{FA1C60DF-14E4-4138-95BF-BCDB21194F71}" dt="2021-09-10T17:10:20.525" v="1857" actId="165"/>
          <ac:grpSpMkLst>
            <pc:docMk/>
            <pc:sldMk cId="846333528" sldId="264"/>
            <ac:grpSpMk id="20" creationId="{F77337E6-085D-4DC3-BC65-8722C336BE25}"/>
          </ac:grpSpMkLst>
        </pc:grpChg>
        <pc:grpChg chg="add del mod">
          <ac:chgData name="Donnamarie Richmond" userId="ddb30843-d6ff-4536-8714-330f167a1996" providerId="ADAL" clId="{FA1C60DF-14E4-4138-95BF-BCDB21194F71}" dt="2021-09-10T17:10:12.287" v="1855" actId="165"/>
          <ac:grpSpMkLst>
            <pc:docMk/>
            <pc:sldMk cId="846333528" sldId="264"/>
            <ac:grpSpMk id="21" creationId="{2480C082-E642-4055-8667-166B98039CB8}"/>
          </ac:grpSpMkLst>
        </pc:grpChg>
        <pc:grpChg chg="add mod">
          <ac:chgData name="Donnamarie Richmond" userId="ddb30843-d6ff-4536-8714-330f167a1996" providerId="ADAL" clId="{FA1C60DF-14E4-4138-95BF-BCDB21194F71}" dt="2021-09-10T17:17:49.876" v="2042" actId="1076"/>
          <ac:grpSpMkLst>
            <pc:docMk/>
            <pc:sldMk cId="846333528" sldId="264"/>
            <ac:grpSpMk id="24" creationId="{2C50B4BF-EBEC-439E-A35E-6990C3DEF0C5}"/>
          </ac:grpSpMkLst>
        </pc:grpChg>
        <pc:grpChg chg="add mod">
          <ac:chgData name="Donnamarie Richmond" userId="ddb30843-d6ff-4536-8714-330f167a1996" providerId="ADAL" clId="{FA1C60DF-14E4-4138-95BF-BCDB21194F71}" dt="2021-09-10T17:17:49.876" v="2042" actId="1076"/>
          <ac:grpSpMkLst>
            <pc:docMk/>
            <pc:sldMk cId="846333528" sldId="264"/>
            <ac:grpSpMk id="25" creationId="{C8051D1C-A2BE-4894-98B9-5DF8B1FC1F17}"/>
          </ac:grpSpMkLst>
        </pc:grpChg>
        <pc:grpChg chg="add mod">
          <ac:chgData name="Donnamarie Richmond" userId="ddb30843-d6ff-4536-8714-330f167a1996" providerId="ADAL" clId="{FA1C60DF-14E4-4138-95BF-BCDB21194F71}" dt="2021-09-10T17:17:49.876" v="2042" actId="1076"/>
          <ac:grpSpMkLst>
            <pc:docMk/>
            <pc:sldMk cId="846333528" sldId="264"/>
            <ac:grpSpMk id="26" creationId="{3E842DD4-3EC5-4EB4-9F5D-B62D1C1E4ECC}"/>
          </ac:grpSpMkLst>
        </pc:grpChg>
        <pc:grpChg chg="add del mod">
          <ac:chgData name="Donnamarie Richmond" userId="ddb30843-d6ff-4536-8714-330f167a1996" providerId="ADAL" clId="{FA1C60DF-14E4-4138-95BF-BCDB21194F71}" dt="2021-09-10T17:17:42.975" v="2041" actId="478"/>
          <ac:grpSpMkLst>
            <pc:docMk/>
            <pc:sldMk cId="846333528" sldId="264"/>
            <ac:grpSpMk id="27" creationId="{0C6E740A-2E8B-4DA8-843E-3E0CA61CCF32}"/>
          </ac:grpSpMkLst>
        </pc:grpChg>
        <pc:grpChg chg="add del mod">
          <ac:chgData name="Donnamarie Richmond" userId="ddb30843-d6ff-4536-8714-330f167a1996" providerId="ADAL" clId="{FA1C60DF-14E4-4138-95BF-BCDB21194F71}" dt="2021-09-10T17:17:42.975" v="2041" actId="478"/>
          <ac:grpSpMkLst>
            <pc:docMk/>
            <pc:sldMk cId="846333528" sldId="264"/>
            <ac:grpSpMk id="28" creationId="{D24B43AC-38D0-48EC-B486-15A10F0EB995}"/>
          </ac:grpSpMkLst>
        </pc:grpChg>
        <pc:grpChg chg="add del mod">
          <ac:chgData name="Donnamarie Richmond" userId="ddb30843-d6ff-4536-8714-330f167a1996" providerId="ADAL" clId="{FA1C60DF-14E4-4138-95BF-BCDB21194F71}" dt="2021-09-10T17:17:42.975" v="2041" actId="478"/>
          <ac:grpSpMkLst>
            <pc:docMk/>
            <pc:sldMk cId="846333528" sldId="264"/>
            <ac:grpSpMk id="29" creationId="{6BCB87E3-2D2E-42BF-9544-B0A98BA7141A}"/>
          </ac:grpSpMkLst>
        </pc:grpChg>
        <pc:picChg chg="add del mod modCrop">
          <ac:chgData name="Donnamarie Richmond" userId="ddb30843-d6ff-4536-8714-330f167a1996" providerId="ADAL" clId="{FA1C60DF-14E4-4138-95BF-BCDB21194F71}" dt="2021-09-03T15:41:07.189" v="1022" actId="478"/>
          <ac:picMkLst>
            <pc:docMk/>
            <pc:sldMk cId="846333528" sldId="264"/>
            <ac:picMk id="4" creationId="{719EBEA9-683D-4268-8BDB-CC19F73D601B}"/>
          </ac:picMkLst>
        </pc:picChg>
        <pc:picChg chg="add del mod modCrop">
          <ac:chgData name="Donnamarie Richmond" userId="ddb30843-d6ff-4536-8714-330f167a1996" providerId="ADAL" clId="{FA1C60DF-14E4-4138-95BF-BCDB21194F71}" dt="2021-09-03T15:41:09.571" v="1024" actId="478"/>
          <ac:picMkLst>
            <pc:docMk/>
            <pc:sldMk cId="846333528" sldId="264"/>
            <ac:picMk id="5" creationId="{60E4F591-8A95-40B8-860F-32A0775CEE1E}"/>
          </ac:picMkLst>
        </pc:picChg>
        <pc:picChg chg="add mod ord">
          <ac:chgData name="Donnamarie Richmond" userId="ddb30843-d6ff-4536-8714-330f167a1996" providerId="ADAL" clId="{FA1C60DF-14E4-4138-95BF-BCDB21194F71}" dt="2021-09-10T17:03:48.460" v="1660" actId="1076"/>
          <ac:picMkLst>
            <pc:docMk/>
            <pc:sldMk cId="846333528" sldId="264"/>
            <ac:picMk id="6" creationId="{2DC25251-A57A-45DA-9965-5B5384E4A1FC}"/>
          </ac:picMkLst>
        </pc:picChg>
        <pc:picChg chg="add del mod modCrop">
          <ac:chgData name="Donnamarie Richmond" userId="ddb30843-d6ff-4536-8714-330f167a1996" providerId="ADAL" clId="{FA1C60DF-14E4-4138-95BF-BCDB21194F71}" dt="2021-09-03T15:41:08.789" v="1023" actId="478"/>
          <ac:picMkLst>
            <pc:docMk/>
            <pc:sldMk cId="846333528" sldId="264"/>
            <ac:picMk id="6" creationId="{C8364222-C1A2-47B4-B565-2E2E3C9DB9CA}"/>
          </ac:picMkLst>
        </pc:picChg>
        <pc:picChg chg="add del mod modCrop">
          <ac:chgData name="Donnamarie Richmond" userId="ddb30843-d6ff-4536-8714-330f167a1996" providerId="ADAL" clId="{FA1C60DF-14E4-4138-95BF-BCDB21194F71}" dt="2021-09-03T15:41:10.303" v="1025" actId="478"/>
          <ac:picMkLst>
            <pc:docMk/>
            <pc:sldMk cId="846333528" sldId="264"/>
            <ac:picMk id="7" creationId="{15875976-D8D8-4E2C-9322-EBAA30FABAAE}"/>
          </ac:picMkLst>
        </pc:picChg>
        <pc:picChg chg="add del mod topLvl modCrop">
          <ac:chgData name="Donnamarie Richmond" userId="ddb30843-d6ff-4536-8714-330f167a1996" providerId="ADAL" clId="{FA1C60DF-14E4-4138-95BF-BCDB21194F71}" dt="2021-09-10T17:17:42.975" v="2041" actId="478"/>
          <ac:picMkLst>
            <pc:docMk/>
            <pc:sldMk cId="846333528" sldId="264"/>
            <ac:picMk id="7" creationId="{3F605646-8F09-4008-B374-37D14FACA1B0}"/>
          </ac:picMkLst>
        </pc:picChg>
        <pc:picChg chg="add mod topLvl modCrop">
          <ac:chgData name="Donnamarie Richmond" userId="ddb30843-d6ff-4536-8714-330f167a1996" providerId="ADAL" clId="{FA1C60DF-14E4-4138-95BF-BCDB21194F71}" dt="2021-09-10T17:11:24.350" v="1867" actId="164"/>
          <ac:picMkLst>
            <pc:docMk/>
            <pc:sldMk cId="846333528" sldId="264"/>
            <ac:picMk id="8" creationId="{A25A3114-FEA9-437A-B7D7-8F3EC02571AA}"/>
          </ac:picMkLst>
        </pc:picChg>
        <pc:picChg chg="add mod topLvl modCrop">
          <ac:chgData name="Donnamarie Richmond" userId="ddb30843-d6ff-4536-8714-330f167a1996" providerId="ADAL" clId="{FA1C60DF-14E4-4138-95BF-BCDB21194F71}" dt="2021-09-10T17:17:49.876" v="2042" actId="1076"/>
          <ac:picMkLst>
            <pc:docMk/>
            <pc:sldMk cId="846333528" sldId="264"/>
            <ac:picMk id="9" creationId="{6C3BB251-47ED-4BB7-9381-3E25D65A329B}"/>
          </ac:picMkLst>
        </pc:picChg>
        <pc:picChg chg="add mod modCrop">
          <ac:chgData name="Donnamarie Richmond" userId="ddb30843-d6ff-4536-8714-330f167a1996" providerId="ADAL" clId="{FA1C60DF-14E4-4138-95BF-BCDB21194F71}" dt="2021-09-10T17:10:51.860" v="1862" actId="164"/>
          <ac:picMkLst>
            <pc:docMk/>
            <pc:sldMk cId="846333528" sldId="264"/>
            <ac:picMk id="10" creationId="{7FFA2BC4-F062-4CEE-8F70-A7E138DB65E8}"/>
          </ac:picMkLst>
        </pc:picChg>
        <pc:picChg chg="add mod topLvl modCrop">
          <ac:chgData name="Donnamarie Richmond" userId="ddb30843-d6ff-4536-8714-330f167a1996" providerId="ADAL" clId="{FA1C60DF-14E4-4138-95BF-BCDB21194F71}" dt="2021-09-10T17:10:27.569" v="1858" actId="164"/>
          <ac:picMkLst>
            <pc:docMk/>
            <pc:sldMk cId="846333528" sldId="264"/>
            <ac:picMk id="11" creationId="{7B71A34D-E4E5-4A8A-AD4C-21FD0E64EBA8}"/>
          </ac:picMkLst>
        </pc:picChg>
        <pc:picChg chg="add del mod topLvl modCrop">
          <ac:chgData name="Donnamarie Richmond" userId="ddb30843-d6ff-4536-8714-330f167a1996" providerId="ADAL" clId="{FA1C60DF-14E4-4138-95BF-BCDB21194F71}" dt="2021-09-10T17:10:32.713" v="1859" actId="164"/>
          <ac:picMkLst>
            <pc:docMk/>
            <pc:sldMk cId="846333528" sldId="264"/>
            <ac:picMk id="12" creationId="{D5B1E585-3E0F-48A4-A43F-19EAF9724A76}"/>
          </ac:picMkLst>
        </pc:picChg>
        <pc:picChg chg="add mod topLvl modCrop">
          <ac:chgData name="Donnamarie Richmond" userId="ddb30843-d6ff-4536-8714-330f167a1996" providerId="ADAL" clId="{FA1C60DF-14E4-4138-95BF-BCDB21194F71}" dt="2021-09-10T17:11:31.556" v="1868" actId="164"/>
          <ac:picMkLst>
            <pc:docMk/>
            <pc:sldMk cId="846333528" sldId="264"/>
            <ac:picMk id="13" creationId="{2B0C7E6C-DC84-44C1-AE3B-359C1435D5EB}"/>
          </ac:picMkLst>
        </pc:picChg>
        <pc:picChg chg="add mod modCrop">
          <ac:chgData name="Donnamarie Richmond" userId="ddb30843-d6ff-4536-8714-330f167a1996" providerId="ADAL" clId="{FA1C60DF-14E4-4138-95BF-BCDB21194F71}" dt="2021-09-10T17:11:35.905" v="1869" actId="164"/>
          <ac:picMkLst>
            <pc:docMk/>
            <pc:sldMk cId="846333528" sldId="264"/>
            <ac:picMk id="14" creationId="{45E6166A-049A-4B65-8EA1-4A5241FA17F8}"/>
          </ac:picMkLst>
        </pc:picChg>
        <pc:picChg chg="add mod">
          <ac:chgData name="Donnamarie Richmond" userId="ddb30843-d6ff-4536-8714-330f167a1996" providerId="ADAL" clId="{FA1C60DF-14E4-4138-95BF-BCDB21194F71}" dt="2021-09-10T17:17:58.995" v="2045" actId="1076"/>
          <ac:picMkLst>
            <pc:docMk/>
            <pc:sldMk cId="846333528" sldId="264"/>
            <ac:picMk id="23" creationId="{74DAB435-A5E1-4D38-8F42-AF08DBBE5A0B}"/>
          </ac:picMkLst>
        </pc:picChg>
      </pc:sldChg>
      <pc:sldChg chg="addSp delSp modSp add del mod setBg modAnim modNotesTx">
        <pc:chgData name="Donnamarie Richmond" userId="ddb30843-d6ff-4536-8714-330f167a1996" providerId="ADAL" clId="{FA1C60DF-14E4-4138-95BF-BCDB21194F71}" dt="2021-09-10T17:38:58.288" v="3055" actId="20577"/>
        <pc:sldMkLst>
          <pc:docMk/>
          <pc:sldMk cId="2231417498" sldId="265"/>
        </pc:sldMkLst>
        <pc:spChg chg="add del">
          <ac:chgData name="Donnamarie Richmond" userId="ddb30843-d6ff-4536-8714-330f167a1996" providerId="ADAL" clId="{FA1C60DF-14E4-4138-95BF-BCDB21194F71}" dt="2021-09-03T15:24:49.642" v="901" actId="26606"/>
          <ac:spMkLst>
            <pc:docMk/>
            <pc:sldMk cId="2231417498" sldId="265"/>
            <ac:spMk id="8" creationId="{42A4FC2C-047E-45A5-965D-8E1E3BF09BC6}"/>
          </ac:spMkLst>
        </pc:spChg>
        <pc:spChg chg="add del">
          <ac:chgData name="Donnamarie Richmond" userId="ddb30843-d6ff-4536-8714-330f167a1996" providerId="ADAL" clId="{FA1C60DF-14E4-4138-95BF-BCDB21194F71}" dt="2021-09-03T15:29:29.843" v="964" actId="26606"/>
          <ac:spMkLst>
            <pc:docMk/>
            <pc:sldMk cId="2231417498" sldId="265"/>
            <ac:spMk id="19" creationId="{ED704EFE-42E8-4C4D-AF32-312001F77215}"/>
          </ac:spMkLst>
        </pc:spChg>
        <pc:grpChg chg="add mod">
          <ac:chgData name="Donnamarie Richmond" userId="ddb30843-d6ff-4536-8714-330f167a1996" providerId="ADAL" clId="{FA1C60DF-14E4-4138-95BF-BCDB21194F71}" dt="2021-09-10T17:25:52.680" v="2902" actId="1076"/>
          <ac:grpSpMkLst>
            <pc:docMk/>
            <pc:sldMk cId="2231417498" sldId="265"/>
            <ac:grpSpMk id="15" creationId="{D323C11F-908E-465A-AD22-FD02751BC349}"/>
          </ac:grpSpMkLst>
        </pc:grpChg>
        <pc:grpChg chg="add mod ord">
          <ac:chgData name="Donnamarie Richmond" userId="ddb30843-d6ff-4536-8714-330f167a1996" providerId="ADAL" clId="{FA1C60DF-14E4-4138-95BF-BCDB21194F71}" dt="2021-09-10T17:25:30.797" v="2898" actId="1076"/>
          <ac:grpSpMkLst>
            <pc:docMk/>
            <pc:sldMk cId="2231417498" sldId="265"/>
            <ac:grpSpMk id="16" creationId="{895ABA20-E772-4E1B-9D28-3FFA388778C9}"/>
          </ac:grpSpMkLst>
        </pc:grpChg>
        <pc:grpChg chg="add mod ord">
          <ac:chgData name="Donnamarie Richmond" userId="ddb30843-d6ff-4536-8714-330f167a1996" providerId="ADAL" clId="{FA1C60DF-14E4-4138-95BF-BCDB21194F71}" dt="2021-09-10T17:24:59.523" v="2891" actId="167"/>
          <ac:grpSpMkLst>
            <pc:docMk/>
            <pc:sldMk cId="2231417498" sldId="265"/>
            <ac:grpSpMk id="17" creationId="{06591689-9DAB-42D8-962C-9D6010BD8108}"/>
          </ac:grpSpMkLst>
        </pc:grpChg>
        <pc:picChg chg="add mod">
          <ac:chgData name="Donnamarie Richmond" userId="ddb30843-d6ff-4536-8714-330f167a1996" providerId="ADAL" clId="{FA1C60DF-14E4-4138-95BF-BCDB21194F71}" dt="2021-09-03T15:30:40.986" v="979" actId="164"/>
          <ac:picMkLst>
            <pc:docMk/>
            <pc:sldMk cId="2231417498" sldId="265"/>
            <ac:picMk id="3" creationId="{76AE8459-1840-4A96-BDBB-2A1F258AB2CE}"/>
          </ac:picMkLst>
        </pc:picChg>
        <pc:picChg chg="add mod modCrop">
          <ac:chgData name="Donnamarie Richmond" userId="ddb30843-d6ff-4536-8714-330f167a1996" providerId="ADAL" clId="{FA1C60DF-14E4-4138-95BF-BCDB21194F71}" dt="2021-09-03T15:30:40.986" v="979" actId="164"/>
          <ac:picMkLst>
            <pc:docMk/>
            <pc:sldMk cId="2231417498" sldId="265"/>
            <ac:picMk id="5" creationId="{F9E1440E-0B23-4638-A71B-A59F7A027060}"/>
          </ac:picMkLst>
        </pc:picChg>
        <pc:picChg chg="add mod ord modCrop">
          <ac:chgData name="Donnamarie Richmond" userId="ddb30843-d6ff-4536-8714-330f167a1996" providerId="ADAL" clId="{FA1C60DF-14E4-4138-95BF-BCDB21194F71}" dt="2021-09-03T15:31:02.141" v="982" actId="164"/>
          <ac:picMkLst>
            <pc:docMk/>
            <pc:sldMk cId="2231417498" sldId="265"/>
            <ac:picMk id="7" creationId="{A7361546-0B47-44B4-8899-DD6B7365840A}"/>
          </ac:picMkLst>
        </pc:picChg>
        <pc:picChg chg="add mod">
          <ac:chgData name="Donnamarie Richmond" userId="ddb30843-d6ff-4536-8714-330f167a1996" providerId="ADAL" clId="{FA1C60DF-14E4-4138-95BF-BCDB21194F71}" dt="2021-09-03T15:31:02.141" v="982" actId="164"/>
          <ac:picMkLst>
            <pc:docMk/>
            <pc:sldMk cId="2231417498" sldId="265"/>
            <ac:picMk id="10" creationId="{B61D840A-1CA3-4DA1-A49D-7FBC40E1A5D5}"/>
          </ac:picMkLst>
        </pc:picChg>
        <pc:picChg chg="add mod ord modCrop">
          <ac:chgData name="Donnamarie Richmond" userId="ddb30843-d6ff-4536-8714-330f167a1996" providerId="ADAL" clId="{FA1C60DF-14E4-4138-95BF-BCDB21194F71}" dt="2021-09-03T15:31:29.510" v="988" actId="164"/>
          <ac:picMkLst>
            <pc:docMk/>
            <pc:sldMk cId="2231417498" sldId="265"/>
            <ac:picMk id="12" creationId="{5E4B86F7-45F2-458A-B9C7-82EBA6FE38DF}"/>
          </ac:picMkLst>
        </pc:picChg>
        <pc:picChg chg="add mod">
          <ac:chgData name="Donnamarie Richmond" userId="ddb30843-d6ff-4536-8714-330f167a1996" providerId="ADAL" clId="{FA1C60DF-14E4-4138-95BF-BCDB21194F71}" dt="2021-09-03T15:31:29.510" v="988" actId="164"/>
          <ac:picMkLst>
            <pc:docMk/>
            <pc:sldMk cId="2231417498" sldId="265"/>
            <ac:picMk id="14" creationId="{FE55BAEC-00C7-4CAB-AB2B-0E4894B0FBF9}"/>
          </ac:picMkLst>
        </pc:picChg>
      </pc:sldChg>
      <pc:sldChg chg="modSp add mod">
        <pc:chgData name="Donnamarie Richmond" userId="ddb30843-d6ff-4536-8714-330f167a1996" providerId="ADAL" clId="{FA1C60DF-14E4-4138-95BF-BCDB21194F71}" dt="2021-09-16T01:23:17.120" v="3593" actId="20577"/>
        <pc:sldMkLst>
          <pc:docMk/>
          <pc:sldMk cId="1706619119" sldId="266"/>
        </pc:sldMkLst>
        <pc:spChg chg="mod">
          <ac:chgData name="Donnamarie Richmond" userId="ddb30843-d6ff-4536-8714-330f167a1996" providerId="ADAL" clId="{FA1C60DF-14E4-4138-95BF-BCDB21194F71}" dt="2021-09-03T14:31:00.603" v="485" actId="20577"/>
          <ac:spMkLst>
            <pc:docMk/>
            <pc:sldMk cId="1706619119" sldId="266"/>
            <ac:spMk id="2" creationId="{081BE841-01DD-4B43-AD8B-054C4A14D79A}"/>
          </ac:spMkLst>
        </pc:spChg>
        <pc:spChg chg="mod">
          <ac:chgData name="Donnamarie Richmond" userId="ddb30843-d6ff-4536-8714-330f167a1996" providerId="ADAL" clId="{FA1C60DF-14E4-4138-95BF-BCDB21194F71}" dt="2021-09-16T01:23:17.120" v="3593" actId="20577"/>
          <ac:spMkLst>
            <pc:docMk/>
            <pc:sldMk cId="1706619119" sldId="266"/>
            <ac:spMk id="5" creationId="{CD97F7A3-75AD-4C6B-AE0C-909CF789A553}"/>
          </ac:spMkLst>
        </pc:spChg>
      </pc:sldChg>
      <pc:sldChg chg="addSp delSp modSp new mod ord modAnim">
        <pc:chgData name="Donnamarie Richmond" userId="ddb30843-d6ff-4536-8714-330f167a1996" providerId="ADAL" clId="{FA1C60DF-14E4-4138-95BF-BCDB21194F71}" dt="2021-09-10T17:38:13.723" v="3036" actId="1076"/>
        <pc:sldMkLst>
          <pc:docMk/>
          <pc:sldMk cId="1689041971" sldId="267"/>
        </pc:sldMkLst>
        <pc:spChg chg="add mod">
          <ac:chgData name="Donnamarie Richmond" userId="ddb30843-d6ff-4536-8714-330f167a1996" providerId="ADAL" clId="{FA1C60DF-14E4-4138-95BF-BCDB21194F71}" dt="2021-09-10T17:38:08.967" v="3034" actId="1076"/>
          <ac:spMkLst>
            <pc:docMk/>
            <pc:sldMk cId="1689041971" sldId="267"/>
            <ac:spMk id="2" creationId="{C0640EBF-BEEC-4A19-93C8-A702AA31012B}"/>
          </ac:spMkLst>
        </pc:spChg>
        <pc:picChg chg="add del mod">
          <ac:chgData name="Donnamarie Richmond" userId="ddb30843-d6ff-4536-8714-330f167a1996" providerId="ADAL" clId="{FA1C60DF-14E4-4138-95BF-BCDB21194F71}" dt="2021-09-03T15:24:04.290" v="894" actId="478"/>
          <ac:picMkLst>
            <pc:docMk/>
            <pc:sldMk cId="1689041971" sldId="267"/>
            <ac:picMk id="3" creationId="{440CCAA6-9968-4DC9-9A55-D289EB2DA4B1}"/>
          </ac:picMkLst>
        </pc:picChg>
        <pc:picChg chg="add mod">
          <ac:chgData name="Donnamarie Richmond" userId="ddb30843-d6ff-4536-8714-330f167a1996" providerId="ADAL" clId="{FA1C60DF-14E4-4138-95BF-BCDB21194F71}" dt="2021-09-10T17:38:11.422" v="3035" actId="1076"/>
          <ac:picMkLst>
            <pc:docMk/>
            <pc:sldMk cId="1689041971" sldId="267"/>
            <ac:picMk id="5" creationId="{9884C7AD-103C-44F8-A15F-C053DACE3B39}"/>
          </ac:picMkLst>
        </pc:picChg>
        <pc:picChg chg="add mod">
          <ac:chgData name="Donnamarie Richmond" userId="ddb30843-d6ff-4536-8714-330f167a1996" providerId="ADAL" clId="{FA1C60DF-14E4-4138-95BF-BCDB21194F71}" dt="2021-09-10T17:38:13.723" v="3036" actId="1076"/>
          <ac:picMkLst>
            <pc:docMk/>
            <pc:sldMk cId="1689041971" sldId="267"/>
            <ac:picMk id="7" creationId="{6FCA674E-F34A-4A20-9713-BDC5163D0CB2}"/>
          </ac:picMkLst>
        </pc:picChg>
        <pc:picChg chg="add del mod">
          <ac:chgData name="Donnamarie Richmond" userId="ddb30843-d6ff-4536-8714-330f167a1996" providerId="ADAL" clId="{FA1C60DF-14E4-4138-95BF-BCDB21194F71}" dt="2021-09-03T15:23:05.032" v="885" actId="478"/>
          <ac:picMkLst>
            <pc:docMk/>
            <pc:sldMk cId="1689041971" sldId="267"/>
            <ac:picMk id="9" creationId="{D8B59FEA-1149-4566-8B44-05EE9E9C5471}"/>
          </ac:picMkLst>
        </pc:picChg>
        <pc:picChg chg="add mod">
          <ac:chgData name="Donnamarie Richmond" userId="ddb30843-d6ff-4536-8714-330f167a1996" providerId="ADAL" clId="{FA1C60DF-14E4-4138-95BF-BCDB21194F71}" dt="2021-09-03T15:23:41.300" v="889" actId="1076"/>
          <ac:picMkLst>
            <pc:docMk/>
            <pc:sldMk cId="1689041971" sldId="267"/>
            <ac:picMk id="11" creationId="{4DB737C2-1EA6-4F3E-88D7-0B996B5ED9ED}"/>
          </ac:picMkLst>
        </pc:picChg>
      </pc:sldChg>
      <pc:sldChg chg="addSp delSp modSp new mod modNotesTx">
        <pc:chgData name="Donnamarie Richmond" userId="ddb30843-d6ff-4536-8714-330f167a1996" providerId="ADAL" clId="{FA1C60DF-14E4-4138-95BF-BCDB21194F71}" dt="2021-09-16T01:57:53.544" v="4019" actId="692"/>
        <pc:sldMkLst>
          <pc:docMk/>
          <pc:sldMk cId="491398160" sldId="268"/>
        </pc:sldMkLst>
        <pc:spChg chg="add mod">
          <ac:chgData name="Donnamarie Richmond" userId="ddb30843-d6ff-4536-8714-330f167a1996" providerId="ADAL" clId="{FA1C60DF-14E4-4138-95BF-BCDB21194F71}" dt="2021-09-10T19:11:38.862" v="3079" actId="1076"/>
          <ac:spMkLst>
            <pc:docMk/>
            <pc:sldMk cId="491398160" sldId="268"/>
            <ac:spMk id="2" creationId="{39573325-57B8-495F-AEE1-95386C251B3B}"/>
          </ac:spMkLst>
        </pc:spChg>
        <pc:spChg chg="add mod">
          <ac:chgData name="Donnamarie Richmond" userId="ddb30843-d6ff-4536-8714-330f167a1996" providerId="ADAL" clId="{FA1C60DF-14E4-4138-95BF-BCDB21194F71}" dt="2021-09-16T01:47:49.027" v="3888" actId="1036"/>
          <ac:spMkLst>
            <pc:docMk/>
            <pc:sldMk cId="491398160" sldId="268"/>
            <ac:spMk id="3" creationId="{E9C16989-5CE7-47CA-B614-604BA2DD92BF}"/>
          </ac:spMkLst>
        </pc:spChg>
        <pc:spChg chg="add mod">
          <ac:chgData name="Donnamarie Richmond" userId="ddb30843-d6ff-4536-8714-330f167a1996" providerId="ADAL" clId="{FA1C60DF-14E4-4138-95BF-BCDB21194F71}" dt="2021-09-16T01:47:49.027" v="3888" actId="1036"/>
          <ac:spMkLst>
            <pc:docMk/>
            <pc:sldMk cId="491398160" sldId="268"/>
            <ac:spMk id="6" creationId="{50D8148E-D97B-44DB-A7C4-09BFFD367311}"/>
          </ac:spMkLst>
        </pc:spChg>
        <pc:spChg chg="add mod">
          <ac:chgData name="Donnamarie Richmond" userId="ddb30843-d6ff-4536-8714-330f167a1996" providerId="ADAL" clId="{FA1C60DF-14E4-4138-95BF-BCDB21194F71}" dt="2021-09-16T01:49:50.532" v="3903" actId="1076"/>
          <ac:spMkLst>
            <pc:docMk/>
            <pc:sldMk cId="491398160" sldId="268"/>
            <ac:spMk id="29" creationId="{26D7BB16-135A-4E10-9131-C3FCF2F1F37D}"/>
          </ac:spMkLst>
        </pc:spChg>
        <pc:spChg chg="add mod">
          <ac:chgData name="Donnamarie Richmond" userId="ddb30843-d6ff-4536-8714-330f167a1996" providerId="ADAL" clId="{FA1C60DF-14E4-4138-95BF-BCDB21194F71}" dt="2021-09-16T01:51:14.624" v="3920" actId="20577"/>
          <ac:spMkLst>
            <pc:docMk/>
            <pc:sldMk cId="491398160" sldId="268"/>
            <ac:spMk id="34" creationId="{E1070D14-9E18-4673-BD61-EECD087B2FBC}"/>
          </ac:spMkLst>
        </pc:spChg>
        <pc:spChg chg="add mod">
          <ac:chgData name="Donnamarie Richmond" userId="ddb30843-d6ff-4536-8714-330f167a1996" providerId="ADAL" clId="{FA1C60DF-14E4-4138-95BF-BCDB21194F71}" dt="2021-09-16T01:53:43.548" v="3971" actId="20577"/>
          <ac:spMkLst>
            <pc:docMk/>
            <pc:sldMk cId="491398160" sldId="268"/>
            <ac:spMk id="44" creationId="{BA442CAE-D071-4FE2-936A-99F20CB8A0E0}"/>
          </ac:spMkLst>
        </pc:spChg>
        <pc:spChg chg="add mod">
          <ac:chgData name="Donnamarie Richmond" userId="ddb30843-d6ff-4536-8714-330f167a1996" providerId="ADAL" clId="{FA1C60DF-14E4-4138-95BF-BCDB21194F71}" dt="2021-09-16T01:55:41.342" v="3995" actId="1076"/>
          <ac:spMkLst>
            <pc:docMk/>
            <pc:sldMk cId="491398160" sldId="268"/>
            <ac:spMk id="51" creationId="{7558CA81-728E-4ACB-9264-7095CD316355}"/>
          </ac:spMkLst>
        </pc:spChg>
        <pc:spChg chg="add mod">
          <ac:chgData name="Donnamarie Richmond" userId="ddb30843-d6ff-4536-8714-330f167a1996" providerId="ADAL" clId="{FA1C60DF-14E4-4138-95BF-BCDB21194F71}" dt="2021-09-16T01:56:29.312" v="4008" actId="1076"/>
          <ac:spMkLst>
            <pc:docMk/>
            <pc:sldMk cId="491398160" sldId="268"/>
            <ac:spMk id="56" creationId="{FBE0C439-158C-4F75-A1B4-47AA8F5DFEEE}"/>
          </ac:spMkLst>
        </pc:spChg>
        <pc:picChg chg="add mod modCrop">
          <ac:chgData name="Donnamarie Richmond" userId="ddb30843-d6ff-4536-8714-330f167a1996" providerId="ADAL" clId="{FA1C60DF-14E4-4138-95BF-BCDB21194F71}" dt="2021-09-16T01:56:11.013" v="4006" actId="1076"/>
          <ac:picMkLst>
            <pc:docMk/>
            <pc:sldMk cId="491398160" sldId="268"/>
            <ac:picMk id="4" creationId="{D4D0C116-10C7-4DB3-BE6E-D523C53F1863}"/>
          </ac:picMkLst>
        </pc:picChg>
        <pc:picChg chg="add mod modCrop">
          <ac:chgData name="Donnamarie Richmond" userId="ddb30843-d6ff-4536-8714-330f167a1996" providerId="ADAL" clId="{FA1C60DF-14E4-4138-95BF-BCDB21194F71}" dt="2021-09-16T01:48:58.372" v="3902" actId="1076"/>
          <ac:picMkLst>
            <pc:docMk/>
            <pc:sldMk cId="491398160" sldId="268"/>
            <ac:picMk id="5" creationId="{0BEA4795-ABB8-4A89-8272-7B8351C4F296}"/>
          </ac:picMkLst>
        </pc:picChg>
        <pc:cxnChg chg="add del">
          <ac:chgData name="Donnamarie Richmond" userId="ddb30843-d6ff-4536-8714-330f167a1996" providerId="ADAL" clId="{FA1C60DF-14E4-4138-95BF-BCDB21194F71}" dt="2021-09-16T01:40:41.688" v="3845" actId="478"/>
          <ac:cxnSpMkLst>
            <pc:docMk/>
            <pc:sldMk cId="491398160" sldId="268"/>
            <ac:cxnSpMk id="8" creationId="{DFAD4D11-A878-4DCD-9ADD-D170B9A05823}"/>
          </ac:cxnSpMkLst>
        </pc:cxnChg>
        <pc:cxnChg chg="add del">
          <ac:chgData name="Donnamarie Richmond" userId="ddb30843-d6ff-4536-8714-330f167a1996" providerId="ADAL" clId="{FA1C60DF-14E4-4138-95BF-BCDB21194F71}" dt="2021-09-16T01:41:23.205" v="3847" actId="478"/>
          <ac:cxnSpMkLst>
            <pc:docMk/>
            <pc:sldMk cId="491398160" sldId="268"/>
            <ac:cxnSpMk id="10" creationId="{BE8AD5E3-DEDA-4C1E-8BC5-3FFA0921AD9F}"/>
          </ac:cxnSpMkLst>
        </pc:cxnChg>
        <pc:cxnChg chg="add mod">
          <ac:chgData name="Donnamarie Richmond" userId="ddb30843-d6ff-4536-8714-330f167a1996" providerId="ADAL" clId="{FA1C60DF-14E4-4138-95BF-BCDB21194F71}" dt="2021-09-16T01:57:53.544" v="4019" actId="692"/>
          <ac:cxnSpMkLst>
            <pc:docMk/>
            <pc:sldMk cId="491398160" sldId="268"/>
            <ac:cxnSpMk id="12" creationId="{C46F9BA2-1F6C-4112-A356-340189DEE140}"/>
          </ac:cxnSpMkLst>
        </pc:cxnChg>
        <pc:cxnChg chg="add mod">
          <ac:chgData name="Donnamarie Richmond" userId="ddb30843-d6ff-4536-8714-330f167a1996" providerId="ADAL" clId="{FA1C60DF-14E4-4138-95BF-BCDB21194F71}" dt="2021-09-16T01:57:53.544" v="4019" actId="692"/>
          <ac:cxnSpMkLst>
            <pc:docMk/>
            <pc:sldMk cId="491398160" sldId="268"/>
            <ac:cxnSpMk id="13" creationId="{2FE5303C-14AB-49A5-9CC0-14D97DA3C696}"/>
          </ac:cxnSpMkLst>
        </pc:cxnChg>
        <pc:cxnChg chg="add mod">
          <ac:chgData name="Donnamarie Richmond" userId="ddb30843-d6ff-4536-8714-330f167a1996" providerId="ADAL" clId="{FA1C60DF-14E4-4138-95BF-BCDB21194F71}" dt="2021-09-16T01:57:53.544" v="4019" actId="692"/>
          <ac:cxnSpMkLst>
            <pc:docMk/>
            <pc:sldMk cId="491398160" sldId="268"/>
            <ac:cxnSpMk id="14" creationId="{6CA272A4-8817-43EF-9402-E3709F4BC0D9}"/>
          </ac:cxnSpMkLst>
        </pc:cxnChg>
        <pc:cxnChg chg="add mod">
          <ac:chgData name="Donnamarie Richmond" userId="ddb30843-d6ff-4536-8714-330f167a1996" providerId="ADAL" clId="{FA1C60DF-14E4-4138-95BF-BCDB21194F71}" dt="2021-09-16T01:57:53.544" v="4019" actId="692"/>
          <ac:cxnSpMkLst>
            <pc:docMk/>
            <pc:sldMk cId="491398160" sldId="268"/>
            <ac:cxnSpMk id="15" creationId="{975741B0-6E26-4DB5-8F84-B62AE0CCA31E}"/>
          </ac:cxnSpMkLst>
        </pc:cxnChg>
        <pc:cxnChg chg="add mod">
          <ac:chgData name="Donnamarie Richmond" userId="ddb30843-d6ff-4536-8714-330f167a1996" providerId="ADAL" clId="{FA1C60DF-14E4-4138-95BF-BCDB21194F71}" dt="2021-09-16T01:57:53.544" v="4019" actId="692"/>
          <ac:cxnSpMkLst>
            <pc:docMk/>
            <pc:sldMk cId="491398160" sldId="268"/>
            <ac:cxnSpMk id="16" creationId="{6A89D3FC-4700-4269-AB77-B0F24F168B13}"/>
          </ac:cxnSpMkLst>
        </pc:cxnChg>
        <pc:cxnChg chg="add mod">
          <ac:chgData name="Donnamarie Richmond" userId="ddb30843-d6ff-4536-8714-330f167a1996" providerId="ADAL" clId="{FA1C60DF-14E4-4138-95BF-BCDB21194F71}" dt="2021-09-16T01:57:53.544" v="4019" actId="692"/>
          <ac:cxnSpMkLst>
            <pc:docMk/>
            <pc:sldMk cId="491398160" sldId="268"/>
            <ac:cxnSpMk id="26" creationId="{536D07EE-E49F-4F39-89E8-80BD3CB5A372}"/>
          </ac:cxnSpMkLst>
        </pc:cxnChg>
        <pc:cxnChg chg="add mod">
          <ac:chgData name="Donnamarie Richmond" userId="ddb30843-d6ff-4536-8714-330f167a1996" providerId="ADAL" clId="{FA1C60DF-14E4-4138-95BF-BCDB21194F71}" dt="2021-09-16T01:57:53.544" v="4019" actId="692"/>
          <ac:cxnSpMkLst>
            <pc:docMk/>
            <pc:sldMk cId="491398160" sldId="268"/>
            <ac:cxnSpMk id="32" creationId="{18619600-6166-479F-90B3-CE0646776CD0}"/>
          </ac:cxnSpMkLst>
        </pc:cxnChg>
        <pc:cxnChg chg="add mod">
          <ac:chgData name="Donnamarie Richmond" userId="ddb30843-d6ff-4536-8714-330f167a1996" providerId="ADAL" clId="{FA1C60DF-14E4-4138-95BF-BCDB21194F71}" dt="2021-09-16T01:57:53.544" v="4019" actId="692"/>
          <ac:cxnSpMkLst>
            <pc:docMk/>
            <pc:sldMk cId="491398160" sldId="268"/>
            <ac:cxnSpMk id="33" creationId="{F9097F3D-1408-45C8-B04B-087AD27D4EA4}"/>
          </ac:cxnSpMkLst>
        </pc:cxnChg>
        <pc:cxnChg chg="add mod">
          <ac:chgData name="Donnamarie Richmond" userId="ddb30843-d6ff-4536-8714-330f167a1996" providerId="ADAL" clId="{FA1C60DF-14E4-4138-95BF-BCDB21194F71}" dt="2021-09-16T01:57:53.544" v="4019" actId="692"/>
          <ac:cxnSpMkLst>
            <pc:docMk/>
            <pc:sldMk cId="491398160" sldId="268"/>
            <ac:cxnSpMk id="47" creationId="{69C3DC18-0A5A-4D9E-9FA0-86A1A7FD00D1}"/>
          </ac:cxnSpMkLst>
        </pc:cxnChg>
      </pc:sldChg>
      <pc:sldChg chg="addSp delSp modSp new mod">
        <pc:chgData name="Donnamarie Richmond" userId="ddb30843-d6ff-4536-8714-330f167a1996" providerId="ADAL" clId="{FA1C60DF-14E4-4138-95BF-BCDB21194F71}" dt="2021-09-16T12:25:46.859" v="4268" actId="1076"/>
        <pc:sldMkLst>
          <pc:docMk/>
          <pc:sldMk cId="1695837446" sldId="269"/>
        </pc:sldMkLst>
        <pc:spChg chg="add mod">
          <ac:chgData name="Donnamarie Richmond" userId="ddb30843-d6ff-4536-8714-330f167a1996" providerId="ADAL" clId="{FA1C60DF-14E4-4138-95BF-BCDB21194F71}" dt="2021-09-16T12:25:39.061" v="4267" actId="1076"/>
          <ac:spMkLst>
            <pc:docMk/>
            <pc:sldMk cId="1695837446" sldId="269"/>
            <ac:spMk id="17" creationId="{B8225640-ECD3-40CE-8EAC-52CBA3EC61C8}"/>
          </ac:spMkLst>
        </pc:spChg>
        <pc:spChg chg="add mod">
          <ac:chgData name="Donnamarie Richmond" userId="ddb30843-d6ff-4536-8714-330f167a1996" providerId="ADAL" clId="{FA1C60DF-14E4-4138-95BF-BCDB21194F71}" dt="2021-09-16T12:20:40.526" v="4113" actId="1035"/>
          <ac:spMkLst>
            <pc:docMk/>
            <pc:sldMk cId="1695837446" sldId="269"/>
            <ac:spMk id="19" creationId="{A3596086-C582-4C0A-881C-C2CDDED8B9E5}"/>
          </ac:spMkLst>
        </pc:spChg>
        <pc:spChg chg="add mod">
          <ac:chgData name="Donnamarie Richmond" userId="ddb30843-d6ff-4536-8714-330f167a1996" providerId="ADAL" clId="{FA1C60DF-14E4-4138-95BF-BCDB21194F71}" dt="2021-09-16T12:25:21.844" v="4264" actId="1076"/>
          <ac:spMkLst>
            <pc:docMk/>
            <pc:sldMk cId="1695837446" sldId="269"/>
            <ac:spMk id="20" creationId="{D279D08A-5D8F-419C-91C1-567322F49A97}"/>
          </ac:spMkLst>
        </pc:spChg>
        <pc:spChg chg="add mod">
          <ac:chgData name="Donnamarie Richmond" userId="ddb30843-d6ff-4536-8714-330f167a1996" providerId="ADAL" clId="{FA1C60DF-14E4-4138-95BF-BCDB21194F71}" dt="2021-09-16T12:25:35.764" v="4266" actId="1076"/>
          <ac:spMkLst>
            <pc:docMk/>
            <pc:sldMk cId="1695837446" sldId="269"/>
            <ac:spMk id="21" creationId="{3AD06D1E-916C-40F7-930A-1B60E7C662CF}"/>
          </ac:spMkLst>
        </pc:spChg>
        <pc:grpChg chg="add del mod">
          <ac:chgData name="Donnamarie Richmond" userId="ddb30843-d6ff-4536-8714-330f167a1996" providerId="ADAL" clId="{FA1C60DF-14E4-4138-95BF-BCDB21194F71}" dt="2021-09-16T01:30:47.277" v="3631" actId="478"/>
          <ac:grpSpMkLst>
            <pc:docMk/>
            <pc:sldMk cId="1695837446" sldId="269"/>
            <ac:grpSpMk id="10" creationId="{C28BE00A-70EF-43F4-A6B7-9AE2786B267D}"/>
          </ac:grpSpMkLst>
        </pc:grpChg>
        <pc:grpChg chg="add del mod">
          <ac:chgData name="Donnamarie Richmond" userId="ddb30843-d6ff-4536-8714-330f167a1996" providerId="ADAL" clId="{FA1C60DF-14E4-4138-95BF-BCDB21194F71}" dt="2021-09-16T01:30:47.277" v="3631" actId="478"/>
          <ac:grpSpMkLst>
            <pc:docMk/>
            <pc:sldMk cId="1695837446" sldId="269"/>
            <ac:grpSpMk id="12" creationId="{4C15D221-2060-4344-8499-574B5787F3D7}"/>
          </ac:grpSpMkLst>
        </pc:grpChg>
        <pc:grpChg chg="add mod">
          <ac:chgData name="Donnamarie Richmond" userId="ddb30843-d6ff-4536-8714-330f167a1996" providerId="ADAL" clId="{FA1C60DF-14E4-4138-95BF-BCDB21194F71}" dt="2021-09-16T12:20:51.606" v="4126" actId="1036"/>
          <ac:grpSpMkLst>
            <pc:docMk/>
            <pc:sldMk cId="1695837446" sldId="269"/>
            <ac:grpSpMk id="16" creationId="{31B5727B-C0C5-403A-8C2A-5789A69B5BAE}"/>
          </ac:grpSpMkLst>
        </pc:grpChg>
        <pc:picChg chg="add del mod modCrop">
          <ac:chgData name="Donnamarie Richmond" userId="ddb30843-d6ff-4536-8714-330f167a1996" providerId="ADAL" clId="{FA1C60DF-14E4-4138-95BF-BCDB21194F71}" dt="2021-09-16T01:31:45.750" v="3645" actId="478"/>
          <ac:picMkLst>
            <pc:docMk/>
            <pc:sldMk cId="1695837446" sldId="269"/>
            <ac:picMk id="3" creationId="{B2E91923-4B8F-4711-801C-068C2B354343}"/>
          </ac:picMkLst>
        </pc:picChg>
        <pc:picChg chg="add mod modCrop">
          <ac:chgData name="Donnamarie Richmond" userId="ddb30843-d6ff-4536-8714-330f167a1996" providerId="ADAL" clId="{FA1C60DF-14E4-4138-95BF-BCDB21194F71}" dt="2021-09-10T19:22:26.675" v="3524" actId="164"/>
          <ac:picMkLst>
            <pc:docMk/>
            <pc:sldMk cId="1695837446" sldId="269"/>
            <ac:picMk id="4" creationId="{3F103BCF-326F-4140-8879-A8C6D07096BC}"/>
          </ac:picMkLst>
        </pc:picChg>
        <pc:picChg chg="add mod modCrop">
          <ac:chgData name="Donnamarie Richmond" userId="ddb30843-d6ff-4536-8714-330f167a1996" providerId="ADAL" clId="{FA1C60DF-14E4-4138-95BF-BCDB21194F71}" dt="2021-09-16T12:20:51.606" v="4126" actId="1036"/>
          <ac:picMkLst>
            <pc:docMk/>
            <pc:sldMk cId="1695837446" sldId="269"/>
            <ac:picMk id="5" creationId="{C25A9529-1CCD-409F-9EB2-9D01B3A84B4C}"/>
          </ac:picMkLst>
        </pc:picChg>
        <pc:picChg chg="add mod modCrop">
          <ac:chgData name="Donnamarie Richmond" userId="ddb30843-d6ff-4536-8714-330f167a1996" providerId="ADAL" clId="{FA1C60DF-14E4-4138-95BF-BCDB21194F71}" dt="2021-09-16T12:25:46.859" v="4268" actId="1076"/>
          <ac:picMkLst>
            <pc:docMk/>
            <pc:sldMk cId="1695837446" sldId="269"/>
            <ac:picMk id="6" creationId="{2AE3CDB9-60E8-4973-AD74-60B8E6416F49}"/>
          </ac:picMkLst>
        </pc:picChg>
        <pc:picChg chg="add del mod modCrop">
          <ac:chgData name="Donnamarie Richmond" userId="ddb30843-d6ff-4536-8714-330f167a1996" providerId="ADAL" clId="{FA1C60DF-14E4-4138-95BF-BCDB21194F71}" dt="2021-09-16T01:26:28.801" v="3616" actId="478"/>
          <ac:picMkLst>
            <pc:docMk/>
            <pc:sldMk cId="1695837446" sldId="269"/>
            <ac:picMk id="7" creationId="{CDE6BA9B-E239-479C-8D8C-E31F37138D36}"/>
          </ac:picMkLst>
        </pc:picChg>
        <pc:picChg chg="add mod modCrop">
          <ac:chgData name="Donnamarie Richmond" userId="ddb30843-d6ff-4536-8714-330f167a1996" providerId="ADAL" clId="{FA1C60DF-14E4-4138-95BF-BCDB21194F71}" dt="2021-09-16T01:26:03.547" v="3611" actId="164"/>
          <ac:picMkLst>
            <pc:docMk/>
            <pc:sldMk cId="1695837446" sldId="269"/>
            <ac:picMk id="8" creationId="{4BB876EA-F2E1-427F-BD7B-2DA741FA3BD0}"/>
          </ac:picMkLst>
        </pc:picChg>
        <pc:picChg chg="add del mod modCrop">
          <ac:chgData name="Donnamarie Richmond" userId="ddb30843-d6ff-4536-8714-330f167a1996" providerId="ADAL" clId="{FA1C60DF-14E4-4138-95BF-BCDB21194F71}" dt="2021-09-16T01:30:47.277" v="3631" actId="478"/>
          <ac:picMkLst>
            <pc:docMk/>
            <pc:sldMk cId="1695837446" sldId="269"/>
            <ac:picMk id="11" creationId="{9ACC0219-8942-4E86-91BE-5800077020C1}"/>
          </ac:picMkLst>
        </pc:picChg>
        <pc:picChg chg="add mod modCrop">
          <ac:chgData name="Donnamarie Richmond" userId="ddb30843-d6ff-4536-8714-330f167a1996" providerId="ADAL" clId="{FA1C60DF-14E4-4138-95BF-BCDB21194F71}" dt="2021-09-16T01:30:22.745" v="3628" actId="164"/>
          <ac:picMkLst>
            <pc:docMk/>
            <pc:sldMk cId="1695837446" sldId="269"/>
            <ac:picMk id="14" creationId="{8EEEA467-EE8E-4EFD-9B2A-7389469326C5}"/>
          </ac:picMkLst>
        </pc:picChg>
        <pc:inkChg chg="add mod">
          <ac:chgData name="Donnamarie Richmond" userId="ddb30843-d6ff-4536-8714-330f167a1996" providerId="ADAL" clId="{FA1C60DF-14E4-4138-95BF-BCDB21194F71}" dt="2021-09-16T01:26:03.547" v="3611" actId="164"/>
          <ac:inkMkLst>
            <pc:docMk/>
            <pc:sldMk cId="1695837446" sldId="269"/>
            <ac:inkMk id="2" creationId="{DE59E2E5-F07E-4322-BB4D-FBECA52ABBBC}"/>
          </ac:inkMkLst>
        </pc:inkChg>
        <pc:inkChg chg="add mod">
          <ac:chgData name="Donnamarie Richmond" userId="ddb30843-d6ff-4536-8714-330f167a1996" providerId="ADAL" clId="{FA1C60DF-14E4-4138-95BF-BCDB21194F71}" dt="2021-09-10T19:22:26.675" v="3524" actId="164"/>
          <ac:inkMkLst>
            <pc:docMk/>
            <pc:sldMk cId="1695837446" sldId="269"/>
            <ac:inkMk id="9" creationId="{57AFD5DF-CDED-4BDE-8FF8-28A6EBAA86F2}"/>
          </ac:inkMkLst>
        </pc:inkChg>
        <pc:inkChg chg="add del">
          <ac:chgData name="Donnamarie Richmond" userId="ddb30843-d6ff-4536-8714-330f167a1996" providerId="ADAL" clId="{FA1C60DF-14E4-4138-95BF-BCDB21194F71}" dt="2021-09-10T19:21:18.552" v="3499" actId="478"/>
          <ac:inkMkLst>
            <pc:docMk/>
            <pc:sldMk cId="1695837446" sldId="269"/>
            <ac:inkMk id="10" creationId="{9B2E113E-94DD-4BCD-A310-DC05BA98BD2E}"/>
          </ac:inkMkLst>
        </pc:inkChg>
        <pc:inkChg chg="add mod">
          <ac:chgData name="Donnamarie Richmond" userId="ddb30843-d6ff-4536-8714-330f167a1996" providerId="ADAL" clId="{FA1C60DF-14E4-4138-95BF-BCDB21194F71}" dt="2021-09-16T01:30:22.745" v="3628" actId="164"/>
          <ac:inkMkLst>
            <pc:docMk/>
            <pc:sldMk cId="1695837446" sldId="269"/>
            <ac:inkMk id="15" creationId="{0E527FCA-C14A-4C66-8A0C-895825711557}"/>
          </ac:inkMkLst>
        </pc:inkChg>
      </pc:sldChg>
      <pc:sldChg chg="addSp delSp modSp add mod delAnim modAnim modNotesTx">
        <pc:chgData name="Donnamarie Richmond" userId="ddb30843-d6ff-4536-8714-330f167a1996" providerId="ADAL" clId="{FA1C60DF-14E4-4138-95BF-BCDB21194F71}" dt="2021-09-10T17:19:36.373" v="2091"/>
        <pc:sldMkLst>
          <pc:docMk/>
          <pc:sldMk cId="915646009" sldId="270"/>
        </pc:sldMkLst>
        <pc:grpChg chg="del">
          <ac:chgData name="Donnamarie Richmond" userId="ddb30843-d6ff-4536-8714-330f167a1996" providerId="ADAL" clId="{FA1C60DF-14E4-4138-95BF-BCDB21194F71}" dt="2021-09-10T17:12:11.425" v="1875" actId="478"/>
          <ac:grpSpMkLst>
            <pc:docMk/>
            <pc:sldMk cId="915646009" sldId="270"/>
            <ac:grpSpMk id="24" creationId="{2C50B4BF-EBEC-439E-A35E-6990C3DEF0C5}"/>
          </ac:grpSpMkLst>
        </pc:grpChg>
        <pc:grpChg chg="del">
          <ac:chgData name="Donnamarie Richmond" userId="ddb30843-d6ff-4536-8714-330f167a1996" providerId="ADAL" clId="{FA1C60DF-14E4-4138-95BF-BCDB21194F71}" dt="2021-09-10T17:12:11.425" v="1875" actId="478"/>
          <ac:grpSpMkLst>
            <pc:docMk/>
            <pc:sldMk cId="915646009" sldId="270"/>
            <ac:grpSpMk id="25" creationId="{C8051D1C-A2BE-4894-98B9-5DF8B1FC1F17}"/>
          </ac:grpSpMkLst>
        </pc:grpChg>
        <pc:grpChg chg="del">
          <ac:chgData name="Donnamarie Richmond" userId="ddb30843-d6ff-4536-8714-330f167a1996" providerId="ADAL" clId="{FA1C60DF-14E4-4138-95BF-BCDB21194F71}" dt="2021-09-10T17:12:11.425" v="1875" actId="478"/>
          <ac:grpSpMkLst>
            <pc:docMk/>
            <pc:sldMk cId="915646009" sldId="270"/>
            <ac:grpSpMk id="26" creationId="{3E842DD4-3EC5-4EB4-9F5D-B62D1C1E4ECC}"/>
          </ac:grpSpMkLst>
        </pc:grpChg>
        <pc:grpChg chg="mod">
          <ac:chgData name="Donnamarie Richmond" userId="ddb30843-d6ff-4536-8714-330f167a1996" providerId="ADAL" clId="{FA1C60DF-14E4-4138-95BF-BCDB21194F71}" dt="2021-09-10T17:19:23.879" v="2087" actId="1035"/>
          <ac:grpSpMkLst>
            <pc:docMk/>
            <pc:sldMk cId="915646009" sldId="270"/>
            <ac:grpSpMk id="27" creationId="{0C6E740A-2E8B-4DA8-843E-3E0CA61CCF32}"/>
          </ac:grpSpMkLst>
        </pc:grpChg>
        <pc:grpChg chg="mod">
          <ac:chgData name="Donnamarie Richmond" userId="ddb30843-d6ff-4536-8714-330f167a1996" providerId="ADAL" clId="{FA1C60DF-14E4-4138-95BF-BCDB21194F71}" dt="2021-09-10T17:19:23.879" v="2087" actId="1035"/>
          <ac:grpSpMkLst>
            <pc:docMk/>
            <pc:sldMk cId="915646009" sldId="270"/>
            <ac:grpSpMk id="28" creationId="{D24B43AC-38D0-48EC-B486-15A10F0EB995}"/>
          </ac:grpSpMkLst>
        </pc:grpChg>
        <pc:grpChg chg="mod">
          <ac:chgData name="Donnamarie Richmond" userId="ddb30843-d6ff-4536-8714-330f167a1996" providerId="ADAL" clId="{FA1C60DF-14E4-4138-95BF-BCDB21194F71}" dt="2021-09-10T17:19:23.879" v="2087" actId="1035"/>
          <ac:grpSpMkLst>
            <pc:docMk/>
            <pc:sldMk cId="915646009" sldId="270"/>
            <ac:grpSpMk id="29" creationId="{6BCB87E3-2D2E-42BF-9544-B0A98BA7141A}"/>
          </ac:grpSpMkLst>
        </pc:grpChg>
        <pc:picChg chg="add mod modCrop">
          <ac:chgData name="Donnamarie Richmond" userId="ddb30843-d6ff-4536-8714-330f167a1996" providerId="ADAL" clId="{FA1C60DF-14E4-4138-95BF-BCDB21194F71}" dt="2021-09-10T17:19:23.879" v="2087" actId="1035"/>
          <ac:picMkLst>
            <pc:docMk/>
            <pc:sldMk cId="915646009" sldId="270"/>
            <ac:picMk id="5" creationId="{D9E2A903-FA6D-4342-9B08-645A5D88C991}"/>
          </ac:picMkLst>
        </pc:picChg>
        <pc:picChg chg="del">
          <ac:chgData name="Donnamarie Richmond" userId="ddb30843-d6ff-4536-8714-330f167a1996" providerId="ADAL" clId="{FA1C60DF-14E4-4138-95BF-BCDB21194F71}" dt="2021-09-10T17:12:13.027" v="1876" actId="478"/>
          <ac:picMkLst>
            <pc:docMk/>
            <pc:sldMk cId="915646009" sldId="270"/>
            <ac:picMk id="6" creationId="{2DC25251-A57A-45DA-9965-5B5384E4A1FC}"/>
          </ac:picMkLst>
        </pc:picChg>
        <pc:picChg chg="mod">
          <ac:chgData name="Donnamarie Richmond" userId="ddb30843-d6ff-4536-8714-330f167a1996" providerId="ADAL" clId="{FA1C60DF-14E4-4138-95BF-BCDB21194F71}" dt="2021-09-10T17:19:23.879" v="2087" actId="1035"/>
          <ac:picMkLst>
            <pc:docMk/>
            <pc:sldMk cId="915646009" sldId="270"/>
            <ac:picMk id="7" creationId="{3F605646-8F09-4008-B374-37D14FACA1B0}"/>
          </ac:picMkLst>
        </pc:picChg>
        <pc:picChg chg="del">
          <ac:chgData name="Donnamarie Richmond" userId="ddb30843-d6ff-4536-8714-330f167a1996" providerId="ADAL" clId="{FA1C60DF-14E4-4138-95BF-BCDB21194F71}" dt="2021-09-10T17:12:11.425" v="1875" actId="478"/>
          <ac:picMkLst>
            <pc:docMk/>
            <pc:sldMk cId="915646009" sldId="270"/>
            <ac:picMk id="9" creationId="{6C3BB251-47ED-4BB7-9381-3E25D65A329B}"/>
          </ac:picMkLst>
        </pc:picChg>
        <pc:picChg chg="del">
          <ac:chgData name="Donnamarie Richmond" userId="ddb30843-d6ff-4536-8714-330f167a1996" providerId="ADAL" clId="{FA1C60DF-14E4-4138-95BF-BCDB21194F71}" dt="2021-09-10T17:12:27.942" v="1878" actId="478"/>
          <ac:picMkLst>
            <pc:docMk/>
            <pc:sldMk cId="915646009" sldId="270"/>
            <ac:picMk id="23" creationId="{74DAB435-A5E1-4D38-8F42-AF08DBBE5A0B}"/>
          </ac:picMkLst>
        </pc:picChg>
      </pc:sldChg>
      <pc:sldChg chg="addSp delSp modSp add mod">
        <pc:chgData name="Donnamarie Richmond" userId="ddb30843-d6ff-4536-8714-330f167a1996" providerId="ADAL" clId="{FA1C60DF-14E4-4138-95BF-BCDB21194F71}" dt="2021-09-16T12:31:44.822" v="4369" actId="1035"/>
        <pc:sldMkLst>
          <pc:docMk/>
          <pc:sldMk cId="1525862501" sldId="271"/>
        </pc:sldMkLst>
        <pc:spChg chg="add mod">
          <ac:chgData name="Donnamarie Richmond" userId="ddb30843-d6ff-4536-8714-330f167a1996" providerId="ADAL" clId="{FA1C60DF-14E4-4138-95BF-BCDB21194F71}" dt="2021-09-16T12:31:29.288" v="4357" actId="1076"/>
          <ac:spMkLst>
            <pc:docMk/>
            <pc:sldMk cId="1525862501" sldId="271"/>
            <ac:spMk id="17" creationId="{D11C27D2-BEF7-41DD-97D1-8D0639C34BF0}"/>
          </ac:spMkLst>
        </pc:spChg>
        <pc:spChg chg="add mod">
          <ac:chgData name="Donnamarie Richmond" userId="ddb30843-d6ff-4536-8714-330f167a1996" providerId="ADAL" clId="{FA1C60DF-14E4-4138-95BF-BCDB21194F71}" dt="2021-09-16T12:31:44.822" v="4369" actId="1035"/>
          <ac:spMkLst>
            <pc:docMk/>
            <pc:sldMk cId="1525862501" sldId="271"/>
            <ac:spMk id="18" creationId="{2E56AF21-3783-4D45-84C8-ECD774B9B8E5}"/>
          </ac:spMkLst>
        </pc:spChg>
        <pc:spChg chg="add mod">
          <ac:chgData name="Donnamarie Richmond" userId="ddb30843-d6ff-4536-8714-330f167a1996" providerId="ADAL" clId="{FA1C60DF-14E4-4138-95BF-BCDB21194F71}" dt="2021-09-16T12:31:44.822" v="4369" actId="1035"/>
          <ac:spMkLst>
            <pc:docMk/>
            <pc:sldMk cId="1525862501" sldId="271"/>
            <ac:spMk id="20" creationId="{209A61F7-E2B1-490B-9A5E-A00128AD21AE}"/>
          </ac:spMkLst>
        </pc:spChg>
        <pc:spChg chg="add mod">
          <ac:chgData name="Donnamarie Richmond" userId="ddb30843-d6ff-4536-8714-330f167a1996" providerId="ADAL" clId="{FA1C60DF-14E4-4138-95BF-BCDB21194F71}" dt="2021-09-16T12:31:44.822" v="4369" actId="1035"/>
          <ac:spMkLst>
            <pc:docMk/>
            <pc:sldMk cId="1525862501" sldId="271"/>
            <ac:spMk id="21" creationId="{0FB4F800-0A3B-4F2E-9268-3E8BDD4F03B0}"/>
          </ac:spMkLst>
        </pc:spChg>
        <pc:spChg chg="add mod">
          <ac:chgData name="Donnamarie Richmond" userId="ddb30843-d6ff-4536-8714-330f167a1996" providerId="ADAL" clId="{FA1C60DF-14E4-4138-95BF-BCDB21194F71}" dt="2021-09-16T12:31:44.822" v="4369" actId="1035"/>
          <ac:spMkLst>
            <pc:docMk/>
            <pc:sldMk cId="1525862501" sldId="271"/>
            <ac:spMk id="22" creationId="{6597F47A-B333-42F0-8F68-480C40949DB5}"/>
          </ac:spMkLst>
        </pc:spChg>
        <pc:grpChg chg="mod">
          <ac:chgData name="Donnamarie Richmond" userId="ddb30843-d6ff-4536-8714-330f167a1996" providerId="ADAL" clId="{FA1C60DF-14E4-4138-95BF-BCDB21194F71}" dt="2021-09-16T12:31:44.822" v="4369" actId="1035"/>
          <ac:grpSpMkLst>
            <pc:docMk/>
            <pc:sldMk cId="1525862501" sldId="271"/>
            <ac:grpSpMk id="10" creationId="{C28BE00A-70EF-43F4-A6B7-9AE2786B267D}"/>
          </ac:grpSpMkLst>
        </pc:grpChg>
        <pc:grpChg chg="mod">
          <ac:chgData name="Donnamarie Richmond" userId="ddb30843-d6ff-4536-8714-330f167a1996" providerId="ADAL" clId="{FA1C60DF-14E4-4138-95BF-BCDB21194F71}" dt="2021-09-16T12:31:44.822" v="4369" actId="1035"/>
          <ac:grpSpMkLst>
            <pc:docMk/>
            <pc:sldMk cId="1525862501" sldId="271"/>
            <ac:grpSpMk id="12" creationId="{4C15D221-2060-4344-8499-574B5787F3D7}"/>
          </ac:grpSpMkLst>
        </pc:grpChg>
        <pc:grpChg chg="del">
          <ac:chgData name="Donnamarie Richmond" userId="ddb30843-d6ff-4536-8714-330f167a1996" providerId="ADAL" clId="{FA1C60DF-14E4-4138-95BF-BCDB21194F71}" dt="2021-09-16T01:30:41.883" v="3630" actId="478"/>
          <ac:grpSpMkLst>
            <pc:docMk/>
            <pc:sldMk cId="1525862501" sldId="271"/>
            <ac:grpSpMk id="16" creationId="{31B5727B-C0C5-403A-8C2A-5789A69B5BAE}"/>
          </ac:grpSpMkLst>
        </pc:grpChg>
        <pc:picChg chg="del">
          <ac:chgData name="Donnamarie Richmond" userId="ddb30843-d6ff-4536-8714-330f167a1996" providerId="ADAL" clId="{FA1C60DF-14E4-4138-95BF-BCDB21194F71}" dt="2021-09-16T01:30:41.883" v="3630" actId="478"/>
          <ac:picMkLst>
            <pc:docMk/>
            <pc:sldMk cId="1525862501" sldId="271"/>
            <ac:picMk id="3" creationId="{B2E91923-4B8F-4711-801C-068C2B354343}"/>
          </ac:picMkLst>
        </pc:picChg>
        <pc:picChg chg="del">
          <ac:chgData name="Donnamarie Richmond" userId="ddb30843-d6ff-4536-8714-330f167a1996" providerId="ADAL" clId="{FA1C60DF-14E4-4138-95BF-BCDB21194F71}" dt="2021-09-16T01:30:41.883" v="3630" actId="478"/>
          <ac:picMkLst>
            <pc:docMk/>
            <pc:sldMk cId="1525862501" sldId="271"/>
            <ac:picMk id="5" creationId="{C25A9529-1CCD-409F-9EB2-9D01B3A84B4C}"/>
          </ac:picMkLst>
        </pc:picChg>
        <pc:picChg chg="del">
          <ac:chgData name="Donnamarie Richmond" userId="ddb30843-d6ff-4536-8714-330f167a1996" providerId="ADAL" clId="{FA1C60DF-14E4-4138-95BF-BCDB21194F71}" dt="2021-09-16T01:30:41.883" v="3630" actId="478"/>
          <ac:picMkLst>
            <pc:docMk/>
            <pc:sldMk cId="1525862501" sldId="271"/>
            <ac:picMk id="6" creationId="{2AE3CDB9-60E8-4973-AD74-60B8E6416F49}"/>
          </ac:picMkLst>
        </pc:picChg>
        <pc:picChg chg="mod">
          <ac:chgData name="Donnamarie Richmond" userId="ddb30843-d6ff-4536-8714-330f167a1996" providerId="ADAL" clId="{FA1C60DF-14E4-4138-95BF-BCDB21194F71}" dt="2021-09-16T12:31:44.822" v="4369" actId="1035"/>
          <ac:picMkLst>
            <pc:docMk/>
            <pc:sldMk cId="1525862501" sldId="271"/>
            <ac:picMk id="11" creationId="{9ACC0219-8942-4E86-91BE-5800077020C1}"/>
          </ac:picMkLst>
        </pc:picChg>
        <pc:picChg chg="add mod">
          <ac:chgData name="Donnamarie Richmond" userId="ddb30843-d6ff-4536-8714-330f167a1996" providerId="ADAL" clId="{FA1C60DF-14E4-4138-95BF-BCDB21194F71}" dt="2021-09-16T12:31:44.822" v="4369" actId="1035"/>
          <ac:picMkLst>
            <pc:docMk/>
            <pc:sldMk cId="1525862501" sldId="271"/>
            <ac:picMk id="19" creationId="{C4A72C7F-C0B4-4361-B85C-9A4788C07597}"/>
          </ac:picMkLst>
        </pc:picChg>
      </pc:sldChg>
      <pc:sldMasterChg chg="del delSldLayout">
        <pc:chgData name="Donnamarie Richmond" userId="ddb30843-d6ff-4536-8714-330f167a1996" providerId="ADAL" clId="{FA1C60DF-14E4-4138-95BF-BCDB21194F71}" dt="2021-08-27T15:27:29.536" v="367" actId="47"/>
        <pc:sldMasterMkLst>
          <pc:docMk/>
          <pc:sldMasterMk cId="2460954070" sldId="2147483660"/>
        </pc:sldMasterMkLst>
        <pc:sldLayoutChg chg="del">
          <pc:chgData name="Donnamarie Richmond" userId="ddb30843-d6ff-4536-8714-330f167a1996" providerId="ADAL" clId="{FA1C60DF-14E4-4138-95BF-BCDB21194F71}" dt="2021-08-27T15:27:29.536" v="367" actId="47"/>
          <pc:sldLayoutMkLst>
            <pc:docMk/>
            <pc:sldMasterMk cId="2460954070" sldId="2147483660"/>
            <pc:sldLayoutMk cId="2385387890" sldId="2147483661"/>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949138452" sldId="2147483662"/>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2591524520" sldId="2147483663"/>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1203092039" sldId="2147483664"/>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733172339" sldId="2147483665"/>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210312558" sldId="2147483666"/>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146388984" sldId="2147483667"/>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171841454" sldId="2147483668"/>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1718958274" sldId="2147483669"/>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2202905451" sldId="2147483670"/>
          </pc:sldLayoutMkLst>
        </pc:sldLayoutChg>
        <pc:sldLayoutChg chg="del">
          <pc:chgData name="Donnamarie Richmond" userId="ddb30843-d6ff-4536-8714-330f167a1996" providerId="ADAL" clId="{FA1C60DF-14E4-4138-95BF-BCDB21194F71}" dt="2021-08-27T15:27:29.536" v="367" actId="47"/>
          <pc:sldLayoutMkLst>
            <pc:docMk/>
            <pc:sldMasterMk cId="2460954070" sldId="2147483660"/>
            <pc:sldLayoutMk cId="3479445657" sldId="2147483671"/>
          </pc:sldLayoutMkLst>
        </pc:sldLayoutChg>
      </pc:sldMasterChg>
    </pc:docChg>
  </pc:docChgLst>
  <pc:docChgLst>
    <pc:chgData name="Donnamarie Richmond" userId="ddb30843-d6ff-4536-8714-330f167a1996" providerId="ADAL" clId="{A9F5B03C-7406-43B1-913E-FE69ABF66518}"/>
    <pc:docChg chg="custSel addSld delSld modSld">
      <pc:chgData name="Donnamarie Richmond" userId="ddb30843-d6ff-4536-8714-330f167a1996" providerId="ADAL" clId="{A9F5B03C-7406-43B1-913E-FE69ABF66518}" dt="2023-02-14T02:08:23.753" v="65"/>
      <pc:docMkLst>
        <pc:docMk/>
      </pc:docMkLst>
      <pc:sldChg chg="modSp mod">
        <pc:chgData name="Donnamarie Richmond" userId="ddb30843-d6ff-4536-8714-330f167a1996" providerId="ADAL" clId="{A9F5B03C-7406-43B1-913E-FE69ABF66518}" dt="2023-02-14T02:06:19.546" v="64" actId="20577"/>
        <pc:sldMkLst>
          <pc:docMk/>
          <pc:sldMk cId="3602493223" sldId="257"/>
        </pc:sldMkLst>
        <pc:spChg chg="mod">
          <ac:chgData name="Donnamarie Richmond" userId="ddb30843-d6ff-4536-8714-330f167a1996" providerId="ADAL" clId="{A9F5B03C-7406-43B1-913E-FE69ABF66518}" dt="2023-02-14T02:06:19.546" v="64" actId="20577"/>
          <ac:spMkLst>
            <pc:docMk/>
            <pc:sldMk cId="3602493223" sldId="257"/>
            <ac:spMk id="3" creationId="{512EE483-8B98-44C7-AEAE-EDC33E42F8F1}"/>
          </ac:spMkLst>
        </pc:spChg>
      </pc:sldChg>
      <pc:sldChg chg="del">
        <pc:chgData name="Donnamarie Richmond" userId="ddb30843-d6ff-4536-8714-330f167a1996" providerId="ADAL" clId="{A9F5B03C-7406-43B1-913E-FE69ABF66518}" dt="2023-02-14T00:30:11.459" v="49" actId="2696"/>
        <pc:sldMkLst>
          <pc:docMk/>
          <pc:sldMk cId="854968596" sldId="258"/>
        </pc:sldMkLst>
      </pc:sldChg>
      <pc:sldChg chg="del">
        <pc:chgData name="Donnamarie Richmond" userId="ddb30843-d6ff-4536-8714-330f167a1996" providerId="ADAL" clId="{A9F5B03C-7406-43B1-913E-FE69ABF66518}" dt="2023-02-14T00:30:11.459" v="49" actId="2696"/>
        <pc:sldMkLst>
          <pc:docMk/>
          <pc:sldMk cId="1689041971" sldId="267"/>
        </pc:sldMkLst>
      </pc:sldChg>
      <pc:sldChg chg="del">
        <pc:chgData name="Donnamarie Richmond" userId="ddb30843-d6ff-4536-8714-330f167a1996" providerId="ADAL" clId="{A9F5B03C-7406-43B1-913E-FE69ABF66518}" dt="2023-02-14T00:30:11.459" v="49" actId="2696"/>
        <pc:sldMkLst>
          <pc:docMk/>
          <pc:sldMk cId="491398160" sldId="268"/>
        </pc:sldMkLst>
      </pc:sldChg>
      <pc:sldChg chg="del">
        <pc:chgData name="Donnamarie Richmond" userId="ddb30843-d6ff-4536-8714-330f167a1996" providerId="ADAL" clId="{A9F5B03C-7406-43B1-913E-FE69ABF66518}" dt="2023-02-14T00:30:11.459" v="49" actId="2696"/>
        <pc:sldMkLst>
          <pc:docMk/>
          <pc:sldMk cId="1525862501" sldId="271"/>
        </pc:sldMkLst>
      </pc:sldChg>
      <pc:sldChg chg="add">
        <pc:chgData name="Donnamarie Richmond" userId="ddb30843-d6ff-4536-8714-330f167a1996" providerId="ADAL" clId="{A9F5B03C-7406-43B1-913E-FE69ABF66518}" dt="2023-02-14T02:08:23.753" v="65"/>
        <pc:sldMkLst>
          <pc:docMk/>
          <pc:sldMk cId="3897126993" sldId="272"/>
        </pc:sldMkLst>
      </pc:sldChg>
    </pc:docChg>
  </pc:docChgLst>
  <pc:docChgLst>
    <pc:chgData name="Donnamarie Richmond" userId="S::drichmond@naplesgarden.org::ddb30843-d6ff-4536-8714-330f167a1996" providerId="AD" clId="Web-{43FA4BC9-54A5-1CEA-2AAE-DCD35B598FB8}"/>
    <pc:docChg chg="modSld">
      <pc:chgData name="Donnamarie Richmond" userId="S::drichmond@naplesgarden.org::ddb30843-d6ff-4536-8714-330f167a1996" providerId="AD" clId="Web-{43FA4BC9-54A5-1CEA-2AAE-DCD35B598FB8}" dt="2023-10-17T16:57:42.821" v="6" actId="20577"/>
      <pc:docMkLst>
        <pc:docMk/>
      </pc:docMkLst>
      <pc:sldChg chg="modSp">
        <pc:chgData name="Donnamarie Richmond" userId="S::drichmond@naplesgarden.org::ddb30843-d6ff-4536-8714-330f167a1996" providerId="AD" clId="Web-{43FA4BC9-54A5-1CEA-2AAE-DCD35B598FB8}" dt="2023-10-17T16:57:42.821" v="6" actId="20577"/>
        <pc:sldMkLst>
          <pc:docMk/>
          <pc:sldMk cId="2194565537" sldId="270"/>
        </pc:sldMkLst>
        <pc:spChg chg="mod">
          <ac:chgData name="Donnamarie Richmond" userId="S::drichmond@naplesgarden.org::ddb30843-d6ff-4536-8714-330f167a1996" providerId="AD" clId="Web-{43FA4BC9-54A5-1CEA-2AAE-DCD35B598FB8}" dt="2023-10-17T16:57:42.821" v="6" actId="20577"/>
          <ac:spMkLst>
            <pc:docMk/>
            <pc:sldMk cId="2194565537" sldId="270"/>
            <ac:spMk id="4" creationId="{A1AF23B0-0A62-1FA2-CD13-1500B97667E2}"/>
          </ac:spMkLst>
        </pc:spChg>
      </pc:sldChg>
    </pc:docChg>
  </pc:docChgLst>
  <pc:docChgLst>
    <pc:chgData name="Donnamarie Richmond" userId="S::drichmond@naplesgarden.org::ddb30843-d6ff-4536-8714-330f167a1996" providerId="AD" clId="Web-{B920B7BF-EC03-C749-9346-A1365B5322FE}"/>
    <pc:docChg chg="modSld">
      <pc:chgData name="Donnamarie Richmond" userId="S::drichmond@naplesgarden.org::ddb30843-d6ff-4536-8714-330f167a1996" providerId="AD" clId="Web-{B920B7BF-EC03-C749-9346-A1365B5322FE}" dt="2021-09-16T15:05:54.050" v="198"/>
      <pc:docMkLst>
        <pc:docMk/>
      </pc:docMkLst>
      <pc:sldChg chg="modSp">
        <pc:chgData name="Donnamarie Richmond" userId="S::drichmond@naplesgarden.org::ddb30843-d6ff-4536-8714-330f167a1996" providerId="AD" clId="Web-{B920B7BF-EC03-C749-9346-A1365B5322FE}" dt="2021-09-16T14:52:37.981" v="19" actId="20577"/>
        <pc:sldMkLst>
          <pc:docMk/>
          <pc:sldMk cId="1695837446" sldId="269"/>
        </pc:sldMkLst>
        <pc:spChg chg="mod">
          <ac:chgData name="Donnamarie Richmond" userId="S::drichmond@naplesgarden.org::ddb30843-d6ff-4536-8714-330f167a1996" providerId="AD" clId="Web-{B920B7BF-EC03-C749-9346-A1365B5322FE}" dt="2021-09-16T14:52:37.981" v="19" actId="20577"/>
          <ac:spMkLst>
            <pc:docMk/>
            <pc:sldMk cId="1695837446" sldId="269"/>
            <ac:spMk id="20" creationId="{D279D08A-5D8F-419C-91C1-567322F49A97}"/>
          </ac:spMkLst>
        </pc:spChg>
      </pc:sldChg>
      <pc:sldChg chg="modNotes">
        <pc:chgData name="Donnamarie Richmond" userId="S::drichmond@naplesgarden.org::ddb30843-d6ff-4536-8714-330f167a1996" providerId="AD" clId="Web-{B920B7BF-EC03-C749-9346-A1365B5322FE}" dt="2021-09-16T15:05:54.050" v="198"/>
        <pc:sldMkLst>
          <pc:docMk/>
          <pc:sldMk cId="1525862501" sldId="27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15:12:38.916"/>
    </inkml:context>
    <inkml:brush xml:id="br0">
      <inkml:brushProperty name="width" value="0.35" units="cm"/>
      <inkml:brushProperty name="height" value="0.35" units="cm"/>
      <inkml:brushProperty name="color" value="#FFFFFF"/>
      <inkml:brushProperty name="ignorePressure" value="1"/>
    </inkml:brush>
  </inkml:definitions>
  <inkml:trace contextRef="#ctx0" brushRef="#br0">8245 2461,'-10'-7,"0"0,0 1,-1 0,1 1,-1 0,-15-5,17 7,-50-16,43 15,0-1,0-1,1 0,0-1,-27-16,32 14,-1 0,1-1,-13-17,19 22,3 5,1-1,-1 1,1-1,-1 1,1-1,-1 1,1-1,-1 0,1 1,0-1,0 0,-1 1,1-1,0 0,0 1,0-1,0 0,-1 0,1 1,0-1,0 0,1 0,-1 1,0-1,0 0,0 0,1 0,0 0,-1 0,1 0,0 1,0-1,0 0,0 0,0 1,0-1,0 1,0-1,0 1,0-1,0 1,1-1,5-1,0 1,1 0,-1 0,13 1,7 3,-1 1,0 1,0 1,37 15,18 4,-135-35,-60-3,41 3,1-3,-105-33,59 14,73 23,0 1,-1 3,0 1,-61 4,-328 2,253-3,180 1,-1 0,1 0,-1 0,1 1,0-1,-1 0,1 1,-1 0,-1 1,3-2,0 1,1-1,-1 1,0-1,1 1,-1 0,1-1,-1 1,1 0,0 0,-1-1,1 1,0 0,-1 0,1 0,0-1,0 1,0 0,0 0,0 0,0 0,0-1,0 1,0 0,0 0,0 0,0 0,1-1,-1 1,0 0,1 0,-1-1,1 2,5 11,1-1,0 1,0-2,1 1,1-1,0-1,11 12,10 6,40 30,-36-32,49 27,-68-44,0-2,1 1,1-2,-1 0,1-1,19 3,48 1,163-4,-152-6,-92 1,0 0,0 0,-1 0,1 0,0-1,0 1,0-1,0 0,0 0,-1 0,1 0,0 0,-1 0,1-1,2-2,-3 2,0 0,0-1,-1 1,1-1,-1 1,0-1,1 0,-1 1,-1-1,1 0,0 0,-1 0,1 0,-1 1,0-6,-1-174,-1 65,3 87,0 20,0 1,-1 0,0-1,-1 1,-3-17,4 25,0 1,-1-1,1 0,-1 1,1-1,-1 1,0-1,1 1,-1-1,1 1,-1-1,0 1,0-1,1 1,-1 0,0 0,0-1,1 1,-1 0,0 0,0 0,1 0,-1 0,0 0,0 0,0 0,1 0,-3 0,-29 7,19-4,-81 7,-1-3,-122-8,84-1,11 1,-145 3,148 8,-52 2,88-13,-44 2,125-1,0 0,0 0,1 1,-1-1,0 1,0-1,1 1,-1-1,0 1,1 0,-1 0,1 0,-1 0,1 0,-1 0,1 1,0-1,-1 0,1 1,0-1,0 1,0-1,0 1,1 0,-1-1,0 1,1 0,-1-1,1 1,-1 0,1 0,0 0,0-1,-1 1,2 0,-1 0,0 0,0-1,1 3,0 5,1-1,0 1,0-1,1 0,0 0,0 0,5 9,4 1,1 0,0-1,2 0,0-1,0-1,1 0,1-1,1-1,0-1,0 0,1-1,1-1,25 9,-11-6,0-2,1-2,0-1,0-1,1-3,-1 0,51-3,-81 0,0-2,0 1,1 0,-1-1,0 0,0 0,-1-1,1 0,7-3,-10 4,0-1,0 1,-1-1,1 1,0-1,-1 0,0 0,1 0,-1 0,0 0,0 0,0 0,0 0,0 0,-1-1,1 1,-1 0,1-1,-1 1,0 0,0-1,0 1,0-3,-2-7,1 0,-1 1,-1-1,0 0,-1 1,0-1,-1 1,0 1,0-1,-1 0,-1 1,0 1,0-1,-1 1,0 0,-15-12,11 10,-1 1,0 0,0 1,-1 1,0 0,0 1,-1 0,0 1,0 1,-1 0,1 2,-17-3,-39-3,-73-3,136 11,1 1,0 0,-1 0,1 1,0 0,-1 0,1 1,0 0,0 0,0 0,0 1,1 0,-1 1,-7 4,-145 120,19-13,50-49,-159 117,237-173,0-1,0 0,0 0,-1-1,-17 8,27-15,0 0,-1 0,1 1,-1-2,1 1,-1 0,0-1,1 0,-1 0,1 0,-1 0,0 0,1-1,-1 1,1-1,-1 0,1 0,-1-1,1 1,0-1,0 0,-6-3,-4-6,1-1,0-1,0 1,1-2,-11-17,8 10,-26-27,-23-12,-34-39,76 77,8 8,0 0,1-1,0-1,-15-28,25 41,0-1,1 0,-1 0,1 0,0 0,0 0,0-1,0 1,1 0,-1 0,1-1,0 1,1 0,-1 0,1-1,0 1,0 0,0 0,0 0,1 0,0 0,0 0,0 1,0-1,0 0,6-5,-2 3,-1 1,1 1,0-1,1 1,-1 0,1 0,0 1,0 0,0 0,0 1,0 0,1 0,10-1,14-1,59 0,-72 4,19 0,-1 1,40 7,-60-5,0 1,0 1,0 0,-1 1,0 1,26 15,-17-7,1-1,31 12,-46-22,1 0,0-1,-1 0,1-1,0 0,0-1,23-1,-78 4,0 2,-79 22,-81 32,158-52,31-6,0 1,-24 8,13-4,0 0,0-2,0-1,-1-1,0-1,1-1,-1-1,-33-5,11 0,-51-14,42 3,40 10,0 1,0 0,-19-1,-148-26,131 20,1 3,-1 2,-61-1,62 7,-57-9,33 2,53 4,0-1,1 0,-29-12,-32-8,17 13,1 2,-1 4,0 2,-82 6,180-3,0 2,47 6,69 19,7 2,-55-13,178 50,-120-28,-153-35,-1 0,1 0,0 1,-1 0,1-1,-1 2,0-1,0 0,5 7,-5-6,1 1,-1-1,1 0,0-1,0 1,0-1,8 3,25 2,7 1,-43-9,-1 1,1-1,0 1,0 0,-1 0,1 0,0 0,-1 0,1 0,-1 0,1 0,-1 1,0-1,0 1,1-1,-1 1,2 3,-3-5,0 1,0-1,0 1,1 0,-1-1,0 1,0-1,0 1,0 0,0-1,0 1,0 0,0-1,0 1,0 0,0-1,-1 1,1-1,0 1,0 0,-1-1,1 1,0-1,-1 1,1-1,-1 1,-17 9,-28-2,40-8,-272 5,149-8,109 3,0-2,1-1,-1 0,1-1,-24-9,-8-1,26 8,1-2,-47-19,44 14,-1 1,-57-15,-64-4,87 19,0 3,0 3,-120 3,105 4,51-2,-47-9,-7 0,55 6,1 0,0-1,0-1,-39-16,33 11,-57-14,54 20,22 4,0 0,0-1,0 0,0-1,1-1,-18-7,27 11,1 0,-1-1,1 1,-1 0,0-1,1 1,-1-1,1 1,-1 0,1-1,-1 1,1-1,-1 0,1 1,0-1,-1 1,1-1,0 0,-1 1,1-1,0 1,0-1,0 0,-1 0,1 1,0-1,0 0,0 1,0-1,0 0,0 1,1-1,-1 0,0 1,0-1,0 0,1 1,-1-1,0 0,1 1,-1-1,0 1,1-1,-1 1,1-1,0 0,1-2,1 1,0 0,0 0,-1 0,1 0,0 0,1 1,3-3,16-2,0 1,1 0,-1 2,1 1,32 1,46-6,-37-1,186-17,-239 25,-9 0,1 1,-1-1,1 0,-1 0,1-1,-1 1,1-1,-1 1,1-1,-1 0,0-1,1 1,-1 0,5-4,-7 5,-1-1,0 1,0 0,1 0,-1-1,0 1,0 0,0-1,1 1,-1 0,0-1,0 1,0 0,0-1,0 1,1 0,-1-1,0 1,0 0,0-1,0 1,0 0,0-1,0 1,0 0,0-1,-1 1,1-1,0 1,0 0,0-1,-12-7,-16 0,-10 4,0 2,-1 1,-48 6,62-2,0 2,0 0,0 1,1 2,-35 15,37-15,0-1,0-1,0-1,-1-2,-27 3,-23 3,5-1,50-7,1 1,-1 0,1 1,-26 9,40-11,1 0,0 0,-1 0,1 1,0-1,0 1,0 0,0-1,0 1,0 0,1 0,-1 0,1 0,-1 1,1-1,0 0,-2 4,3-5,-1 1,1-1,0 0,0 1,0-1,-1 0,1 1,0-1,1 0,-1 0,0 1,0-1,1 0,-1 1,0-1,1 0,-1 0,1 1,0-1,-1 0,1 0,0 0,0 0,0 0,0 0,0 0,0 0,0 0,0-1,0 1,0 0,0-1,0 1,0 0,2 0,19 5,-1 0,1-2,0 0,1-1,34-1,-14 1,-12-1,102 11,-113-9,0 0,0 1,-1 1,29 13,-33-12,0 0,1-1,0 0,0-2,0 0,0 0,1-2,-1 0,24 0,-36-3,0 1,-1 1,1-1,0 1,-1-1,1 1,-1 0,6 2,-9-3,1 1,-1-1,1 0,-1 1,1-1,-1 0,1 1,-1-1,1 1,-1-1,0 1,1-1,-1 1,0-1,1 1,-1-1,0 1,0-1,0 1,1-1,-1 1,0 0,0 1,0-1,-1 0,1 1,0-1,-1 0,1 0,-1 0,1 1,-1-1,0 0,1 0,-1 0,0 0,0 0,-1 1,-9 8,0 0,-1 0,-1-1,-14 8,-24 18,51-35,-21 17,-41 25,53-37,1-1,-1 0,0-1,-1 0,1 0,0-1,-1 0,-14 1,-139-5,57-1,-86 3,186 0,0-1,0 0,0 0,0-1,1 0,-1 0,1 0,-1-1,1 0,0 0,0 0,-6-5,3 2,0 1,-1 0,-15-7,-96-38,-18-7,138 57,-16-6,-1 1,1 0,-1 1,0 1,-29-1,-810 5,853-1,-1 0,1 0,-1 1,1-1,-1 1,1 0,0 0,-1 0,-4 3,8-4,-1 1,1-1,-1 0,1 0,0 1,-1-1,1 0,0 1,-1-1,1 0,0 1,0-1,-1 0,1 1,0-1,0 1,0-1,0 1,-1-1,1 0,0 1,0-1,0 1,0-1,0 1,0-1,0 1,0-1,0 1,1 1,0-1,0 0,0 1,0-1,0 0,0 1,0-1,0 0,1 0,-1 0,0 0,1 0,1 1,18 9,1 0,42 14,-5-2,45 22,119 46,-194-81,0-3,1 0,-1-2,1-1,0-1,33-2,166-3,34-1,-249 1,0 0,0-1,-1 0,0-1,24-10,63-36,-80 39,42-21,65-38,-122 68,-1-1,0 0,0 0,0 0,0-1,-1 1,1-1,-1 0,0 0,0 0,0 0,-1 0,0-1,1 1,-1-1,1-6,-2 5,0 0,0-1,0 1,-1-1,0 0,-1 1,1-1,-1 1,-1 0,1-1,-5-11,-6-14,-1 1,-1 0,-2 1,-1 1,-1 1,-1 0,-2 1,-1 2,-1 0,-1 1,0 1,-2 1,-43-26,-2 5,-2 3,-94-36,118 61,-1 2,-83-12,61 16,-131 0,361 10,57-7,65-17,66-21,786-179,-394 67,-552 127,-175 27,0 1,0 1,0 0,0 0,0 1,0 0,0 1,17 5,-25-3,-17 5,-97 39,-103 29,-769 189,593-202,169-32,-113 30,39-7,260-52,28-3,0 0,0 1,1 0,-1 0,0 0,-11 5,18-6,0 0,0 0,-1 0,1 1,0-1,0 0,-1 0,1 0,0 1,0-1,0 0,-1 0,1 1,0-1,0 0,0 0,0 1,0-1,0 0,0 1,0-1,0 0,-1 0,1 1,0-1,0 0,0 1,1-1,-1 0,0 0,0 1,0-1,0 0,0 1,0-1,0 0,0 0,1 1,-1-1,0 0,0 0,0 1,0-1,1 0,-1 0,0 0,0 0,1 1,-1-1,0 0,0 0,1 0,-1 0,0 0,0 0,1 1,-1-1,1 0,23 12,15 2,2-1,-1-2,46 7,131 8,-44-14,2-8,315-33,-291 12,-889 68,565-40,-175 19,-462 32,608-64,235-27,98-23,334-52,-368 91,-143 13,0 0,0 0,1 0,-1 0,0-1,0 1,0-1,0 0,0 0,3-1,-5 2,0-1,0 1,0 0,1 0,-1-1,0 1,0 0,0 0,0-1,0 1,0 0,0-1,0 1,0 0,0 0,0-1,0 1,0 0,0-1,0 1,0 0,0 0,0-1,0 1,0 0,0-1,0 1,-1 0,1 0,0-1,0 1,0 0,0 0,-1 0,1-1,0 1,0 0,-1 0,1 0,0-1,-6-2,1-1,-1 1,1 0,-1 0,-11-3,-15-3,-1 1,0 1,-45-3,-104 1,159 9,-376 0,172 1,222-1,0 0,1 0,-1 1,1-1,-1 1,0 0,-7 3,11-3,-1 0,0 0,1 0,-1 0,1 0,-1 1,1-1,0 0,0 1,-1-1,1 1,0-1,0 1,0 0,1-1,-1 1,0 0,1 0,-1 0,1-1,-1 5,0-2,1 0,-1 0,0 0,0 0,-1 0,1 0,-1 0,-3 6,3-8,0 0,0 0,0 0,0-1,0 1,0-1,0 1,0-1,-1 0,1 0,-1 0,1 0,-1 0,1-1,-5 2,3-1,-1-1,1 1,0 0,-1-1,1 0,0 0,0 0,-1-1,1 0,0 1,-1-1,-5-3,8 3,0 0,0-1,-1 0,1 0,0 1,1-1,-1 0,0 0,0-1,1 1,-1 0,1 0,0-1,0 1,0-1,0 1,0-1,0 0,1 1,-1-6,-1-11,1 0,2 0,0 0,0 0,2 0,0 1,10-31,6-31,8-89,-6-1,-2-181,-19 320,-2 0,-8-52,8 74,0-1,-1 0,0 0,-1 1,0 0,-1 0,0 0,0 0,-1 1,0-1,0 2,-9-9,0 2,1-1,0-1,1 0,0-1,-17-32,-49-91,78 137,-1 1,1 0,0 0,-1 0,0 0,1 0,-1 0,0 1,0-1,0 0,0 1,0 0,0-1,-1 1,1 0,-4-1,6 2,-1 0,0 0,0 0,1 0,-1 0,0 0,0 0,0 0,1 0,-1 0,0 1,1-1,-1 0,0 0,1 1,-1-1,0 1,1-1,-1 1,0-1,0 1,0 1,0-1,0 1,0 0,0 0,0 0,0-1,0 1,1 0,-1 0,1 0,-1 3,-1 16,1 0,2 26,-1 17,0-60,-1 0,1-1,-1 1,0-1,0 1,0-1,0 0,-1 1,0-1,1 0,-1 0,0 0,-1 0,1 0,0-1,-1 1,1-1,-6 4,3-3,0 1,0-1,0-1,-1 1,1-1,-1 0,0 0,0-1,1 0,-11 1,13-2,0 0,0 1,0-1,0 1,0 0,1 0,-1 0,0 0,0 0,0 0,1 1,-1-1,1 1,-1 0,1 0,0 0,-3 3,3-2,-1 1,1 0,0-1,1 1,-1 0,1 0,0 0,0 0,0 0,0 1,1-1,-1 5,2 14,0 20,-1-42,0 0,-1 1,1-1,0 0,0 1,0-1,-1 0,1 1,-1-1,1 0,-1 0,0 1,1-1,-1 0,0 0,0 0,0 0,1 0,-1 0,0 0,-1 0,0 1,1-2,-1 0,1 0,0 0,-1 0,1 0,0 0,-1 0,1 0,0 0,0-1,-1 1,1 0,0-1,0 1,-1-1,1 0,0 1,0-1,0 0,0 0,0 1,0-1,0 0,0 0,0 0,0 0,1-1,-1 1,-1-2,-1-3,-1 1,1-2,0 1,-3-10,0-7,2 0,1 0,1 0,1 0,3-44,-2-42,-1 103,0 0,-1 1,1-1,-1 1,0-1,-1 1,1-1,-1 1,0 0,0 0,-1 1,1-1,-1 1,0 0,-1 0,-5-5,-9-6,-2 1,-34-19,10 7,34 19,-7-5,-1 0,0 1,-1 1,0 1,-27-9,24 11,-35-16,36 13,21 10,0-1,0 1,0-1,0 1,0-1,0 1,0 0,-1-1,1 1,0 0,0 0,0 0,0 0,-1 0,1 0,0 0,0 0,0 1,0-1,0 0,0 1,-1-1,1 1,0-1,0 1,0-1,0 1,0 0,1 0,-1-1,0 1,0 0,0 0,1 0,-1 0,0 0,1 0,-1 0,1 0,-1 0,1 0,-1 0,1 0,0 1,-1 0,0 8,0-1,0 1,0-1,2 16,0-13,-1 21,3 54,-2-85,-1 1,0-1,1 0,0 0,-1 0,1 0,0 0,0 0,0 0,0 0,1 0,-1-1,0 1,1 0,-1-1,1 1,0-1,-1 0,1 1,0-1,0 0,0 0,0 0,0 0,0 0,0-1,0 1,0-1,0 1,3-1,7 2,1-1,0-1,-1 0,16-3,-4 2,-13 0,0 1,0-2,0 1,0-1,0-1,-1 0,1-1,-1 0,0 0,0-1,17-11,27-20,138-86,-158 103,1 2,0 1,68-20,-78 30,1 2,0 0,-1 2,1 1,1 1,-1 1,-1 1,1 2,0 0,-1 2,0 1,0 1,43 19,4 7,1-3,90 25,-42-25,2-5,0-6,2-5,159-2,1108-14,-1386 1,0 0,0 1,0 0,0 0,8 2,-13-3,0 0,0 1,0-1,-1 0,1 1,0-1,0 0,-1 1,1-1,0 1,-1-1,1 1,0-1,-1 1,1-1,-1 1,1 0,-1-1,1 1,-1 0,1-1,-1 1,0 0,1 0,-1 0,0-1,0 1,0 0,0 0,1 0,-1-1,0 1,0 0,0 0,-1 0,1 0,0-1,0 1,0 0,-1 0,1 0,0-1,-1 1,1 0,-1 0,1-1,-1 1,1-1,-1 2,-4 3,0 0,1 0,-1-1,-1 0,1 0,-1 0,1-1,-1 1,0-1,-1-1,1 1,0-1,-14 3,-7 0,-55 5,-276-6,191-7,-132-9,26 1,246 11,1-2,0-1,1-2,-1 0,-38-13,17 3,-1 2,-88-10,-104 5,115 10,-701-9,819 17,0-1,0 2,0-1,0 1,0 0,0 0,0 1,0 0,1 0,-1 1,-8 4,12-5,1 0,0-1,0 1,0 0,0 0,0 0,0 1,0-1,1 0,-1 1,1-1,0 1,-1-1,1 1,0 0,1-1,-1 1,0 0,1 0,0-1,-1 1,1 0,0 0,1 0,-1 0,0-1,1 1,0 3,1 0,0-1,0 1,1-1,-1 0,1 0,0 0,7 8,-6-8,0 0,-1 0,0 0,0 1,0-1,-1 1,1-1,0 7,0 4,-2-11,0 1,0 0,0-1,1 1,-1 0,1-1,1 0,-1 1,1-1,0 0,0 0,6 7,31 31,-34-35,1 0,0 0,1 0,0-1,0 0,0-1,1 1,12 5,-9-7,-1-1,1-1,16 4,26 8,-52-14,1 0,-1 0,0 0,0 1,0-1,-1 1,1 0,0-1,0 1,-1 0,1 0,-1 0,0 0,1 0,-1 0,0 1,0-1,-1 0,1 0,0 1,-1-1,1 1,-1-1,0 0,0 5,0-2,0 0,-1 1,1-1,-1 0,0 0,-1 0,1 0,-1 0,0-1,0 1,-4 5,5-9,1-1,-1 1,1 0,-1-1,1 1,0-1,-1 1,1 0,0-1,-1 1,1 0,0-1,0 1,-1 0,1 0,0-1,0 1,0 0,0 0,0-1,0 1,0 0,1 0,0 0,0 0,0-1,0 0,0 1,1-1,-1 0,0 1,0-1,1 0,-1 0,0 0,0 0,1 0,-1 0,0-1,0 1,0 0,2-1,54-12,101-35,-112 31,1 2,0 2,94-13,138 25,-122 5,-153-4,29-1,1 1,0 2,-1 2,52 11,125 55,55 15,254 20,-180-81,2-27,-116 0,-55 4,172-3,-266-5,120-27,43-4,272 31,-296 10,1083-3,-1294 0,0 0,1 0,-1 0,0-1,0 1,0-1,0 0,0 0,0 0,0-1,0 1,0-1,-1 0,1 0,0 0,-1-1,0 1,0-1,1 0,-2 0,1 0,0 0,-1 0,1-1,-1 1,0-1,0 0,0 0,-1 1,1-1,-1 0,0 0,1-6,-1 3,0 1,0-1,-1 0,0 0,0 1,-1-1,0 0,0 0,0 1,-1-1,0 1,0-1,-1 1,-4-9,-1 3,-1-1,0 1,-1 1,0 0,-17-15,20 21,-1 0,1 0,-1 0,0 1,0 1,0-1,-1 1,1 0,-1 1,0 0,-16-1,-4 0,-1 2,-35 3,33 2,1 1,-34 10,-27 4,273-50,229 19,-282 13,-121-1,-4 0,0 1,0-1,0 0,0 0,0-1,0 1,0 0,-1-1,1 0,0 0,0 0,0 0,3-2,-5 2,-1 1,0 0,0-1,0 1,0 0,0-1,0 1,0-1,-1 1,1 0,0-1,0 1,0 0,0-1,0 1,0 0,-1-1,1 1,0 0,0-1,-1 1,1 0,0 0,0-1,-1 1,1 0,0 0,-1-1,1 1,0 0,-1 0,1 0,0 0,-1-1,-15-7,14 7,-14-6,0 1,-1 0,0 1,0 1,0 0,-29-1,-107 3,91 3,-500 37,533-35,4-1,0 1,1 1,-1 1,-30 12,-86 32,-34 14,152-55,0-1,0-1,-1-1,0-1,-30 1,-125-5,111-2,-168-10,45 2,91 9,51 2,-94-10,-330-43,-57 46,308 8,-228-2,427-2,1 0,0-2,0 0,-29-11,21 6,-41-6,-75 2,-226 10,178 6,145-2,-61-3,107 2,1 0,-1 0,1-1,-1 1,1-1,-1 0,1 0,-1 0,1 0,-4-2,6 3,-1-1,0 0,1 1,-1-1,1 0,-1 1,1-1,-1 0,1 0,0 1,-1-1,1 0,0 0,0 0,0 1,-1-1,1 0,0 0,0 0,0 0,0 0,0 1,1-1,-1 0,0 0,0 0,0 0,1 1,-1-1,0 0,1 0,-1 1,1-1,0-1,4-6,1 0,0 1,0 0,1-1,0 2,0-1,1 1,0 0,0 1,0 0,12-6,1 2,0 0,0 1,44-10,-1 7,114-5,73 13,-182 3,590 32,-457-18,24 3,207 10,147-26,-281-3,-237 3,1 2,76 14,-123-13,-1 1,1 0,21 12,-22-10,0-1,0 0,21 4,2-5,1-1,0-2,55-5,-15 1,-38 1,0 2,0 2,45 10,-16-2,-39-7,0 2,40 12,-63-15,0 0,0 0,0 1,0 0,-1 0,0 1,0 0,0 0,0 1,-1 0,0 0,0 0,6 9,122 204,-124-199,-2-1,0 1,-1 1,-1-1,-1 1,-1 0,0 0,-2 0,-1 1,0-1,-3 26,-1 128,4-144,-1-30,0 0,0 0,0 0,0 0,0 0,0 0,0 1,-1-1,1 0,0 0,0 0,-1 0,1 0,-1 0,1-1,-2 3,2-3,-1 0,1 0,0 0,-1 0,1 0,0 0,-1 0,1 0,-1 0,1 0,0 0,-1 0,1 0,-1 0,1 0,0-1,-1 1,1 0,0 0,-1 0,1-1,0 1,-1 0,1 0,0-1,0 1,-1 0,1-1,-24-33,20 29,-28-45,-2 1,-2 2,-2 2,-56-52,88 91,-1 1,1 0,-1 0,-1 1,1 0,-1 0,1 1,-1 0,0 0,-10-2,0 3,0 0,1 1,-33 2,-12 0,-59 6,105-4,0 0,0 1,0 0,0 1,-24 12,5-1,-1-1,-75 18,-79 6,130-28,18-3,-195 32,177-33,0-3,-63-3,-13-2,-26-1,160 2,0 0,-1 0,1-1,0 1,0-1,0 1,0-1,0 0,0 1,0-1,0 0,0-1,0 1,0 0,-1-2,3 2,-1 0,0 0,1 0,0 0,-1 0,1 0,0 0,-1 0,1 0,0 0,0 0,0 0,0 0,0 0,0 0,0 0,0 0,1 0,-1 0,0 0,1 0,-1 0,1 0,-1 0,1 0,-1 0,1 0,-1 1,1-1,0 0,0 0,0 0,6-7,0 2,0-1,0 1,1 0,0 1,0-1,1 2,-1-1,1 1,0 1,10-4,18-3,56-8,-93 18,343-32,6 28,-54 3,-147-3,451-7,-520 10,85 3,-162-2,1 0,-1 1,1-1,-1 1,1-1,-1 1,1 0,-1 0,0 0,0 0,1 1,-1-1,0 0,0 1,0 0,0-1,-1 1,3 3,-2-2,0 0,0 0,-1 1,1-1,-1 0,0 1,0 0,0-1,0 1,-1-1,1 7,-1-2,-1 0,1-1,-1 1,-1 0,0 0,0-1,0 1,-1-1,0 0,0 0,-7 10,-62 75,68-88,-1 0,1 0,-1-1,0 1,0-1,0 0,0 0,0-1,-1 0,1 0,-1 0,1 0,-1-1,0 0,-6 0,-11 1,-1-2,-35-3,6 0,-311 2,355 0,0 0,-1 0,1-1,0-1,0 0,-15-7,13 6,0 0,0 0,0 1,-13-2,-43-5,34 4,-59-2,-53-2,1 0,92 10,19 1,0-1,0-2,-48-9,26 0,-104-6,-59 14,214 3,-104-1,-103 3,162 3,-52 13,-10 2,102-18,0 0,0 1,1 0,-1 0,1 0,0 1,0 1,0-1,1 1,-1 1,1-1,-10 12,-29 19,32-29,0 1,0-2,-1 0,0-1,0 0,-21 3,-18 5,10 0,-80 11,121-24,-2 0,-1 1,1 0,0 0,0 0,0 1,0 0,-7 3,12-5,0 1,0-1,1 0,-1 1,0-1,0 0,1 0,-1 1,0-1,1 0,-1 0,0 1,1-1,-1 0,0 0,1 0,-1 0,0 1,1-1,-1 0,1 0,-1 0,0 0,1 0,-1 0,1 0,-1 0,0 0,1 0,0-1,17 4,381-2,-197-2,-123 2,90-3,-168 2,0 0,0 0,0 0,0 0,0 0,0 0,0-1,0 1,0 0,0 0,0-1,0 1,0-1,0 1,0-1,0 1,0-1,0 0,0 0,0 0,-1 0,0 1,0-1,0 0,0 1,0-1,0 0,0 1,0-1,0 1,-1-1,1 0,0 1,0-1,-1 1,1-1,0 1,-1-1,1 1,0-1,-1 1,1-1,-1 1,0-1,-6-5,0 1,0 0,-14-7,-47-19,-86-27,32 14,-379-134,429 156,-206-57,192 58,-114-11,151 27,-145-9,182 15,0 0,1 1,-1 0,1 1,-1 0,1 1,-14 6,-78 46,32-16,-453 210,488-234,-63 17,82-29,0 0,0-1,-1-1,1-1,-1-1,-18-1,26-2,25-2,65-9,152-6,-33 5,380-22,-480 39,-22 0,-1-3,89-12,-94 5,-64 7,-14 1,-22 0,23 0,-846 1,834-1,0 0,-1-1,1-1,0-1,0 0,1-2,-34-11,-2-7,-163-76,172 76,2-2,-71-54,95 66,0 1,0 1,-1 1,0 0,0 2,-38-12,19 7,21 6,0 1,-1 1,1 1,-1 0,-27-1,-81 6,1 5,-155 29,163-10,28-6,86-19,1 1,-1 0,0 0,0 0,1 0,-1 0,1 0,-1 1,1-1,-1 1,1 0,0-1,0 1,0 0,0 0,0 1,0-1,1 0,-1 1,1-1,0 1,-1-1,1 1,0 0,0-1,1 1,-2 4,1 6,0-1,0 1,1 0,4 23,-3-30,0-1,1 0,-1 0,1 0,0 0,0-1,1 1,0 0,0-1,0 0,0 0,0 0,1 0,0 0,0-1,0 1,0-1,0 0,1 0,6 2,9 5,0-1,0-1,32 7,9 0,2-3,0-3,65 2,193-10,-148-3,-92 2,123-3,-175 1,0-2,0-1,0-2,52-18,-58 16,1-1,40-25,-57 30,0 0,-1 0,1-1,-1 0,0 0,-1 0,1-1,-1 0,-1 0,1 0,-1 0,4-13,0 0,-1-1,5-27,-11 41,0 1,0 0,-1 0,1 0,-2 0,1-1,0 1,-1 0,-1 0,1 0,-1 0,-4-11,4 14,0 0,0 1,0-1,-1 1,1-1,-1 1,0 0,0 0,0 0,0 0,0 0,0 1,0 0,0-1,-1 1,1 0,0 0,-1 1,-5-1,-8-1,-1 1,-28 3,26-2,-246 5,261-5,0 1,0-1,0 1,0 0,0 0,0 0,0 1,0-1,0 1,-7 5,-3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34.69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44.01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44.65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7T15:12:38.916"/>
    </inkml:context>
    <inkml:brush xml:id="br0">
      <inkml:brushProperty name="width" value="0.35" units="cm"/>
      <inkml:brushProperty name="height" value="0.35" units="cm"/>
      <inkml:brushProperty name="color" value="#FFFFFF"/>
      <inkml:brushProperty name="ignorePressure" value="1"/>
    </inkml:brush>
  </inkml:definitions>
  <inkml:trace contextRef="#ctx0" brushRef="#br0">8245 2461,'-10'-7,"0"0,0 1,-1 0,1 1,-1 0,-15-5,17 7,-50-16,43 15,0-1,0-1,1 0,0-1,-27-16,32 14,-1 0,1-1,-13-17,19 22,3 5,1-1,-1 1,1-1,-1 1,1-1,-1 1,1-1,-1 0,1 1,0-1,0 0,-1 1,1-1,0 0,0 1,0-1,0 0,-1 0,1 1,0-1,0 0,1 0,-1 1,0-1,0 0,0 0,1 0,0 0,-1 0,1 0,0 1,0-1,0 0,0 0,0 1,0-1,0 1,0-1,0 1,0-1,0 1,1-1,5-1,0 1,1 0,-1 0,13 1,7 3,-1 1,0 1,0 1,37 15,18 4,-135-35,-60-3,41 3,1-3,-105-33,59 14,73 23,0 1,-1 3,0 1,-61 4,-328 2,253-3,180 1,-1 0,1 0,-1 0,1 1,0-1,-1 0,1 1,-1 0,-1 1,3-2,0 1,1-1,-1 1,0-1,1 1,-1 0,1-1,-1 1,1 0,0 0,-1-1,1 1,0 0,-1 0,1 0,0-1,0 1,0 0,0 0,0 0,0 0,0-1,0 1,0 0,0 0,0 0,0 0,1-1,-1 1,0 0,1 0,-1-1,1 2,5 11,1-1,0 1,0-2,1 1,1-1,0-1,11 12,10 6,40 30,-36-32,49 27,-68-44,0-2,1 1,1-2,-1 0,1-1,19 3,48 1,163-4,-152-6,-92 1,0 0,0 0,-1 0,1 0,0-1,0 1,0-1,0 0,0 0,-1 0,1 0,0 0,-1 0,1-1,2-2,-3 2,0 0,0-1,-1 1,1-1,-1 1,0-1,1 0,-1 1,-1-1,1 0,0 0,-1 0,1 0,-1 1,0-6,-1-174,-1 65,3 87,0 20,0 1,-1 0,0-1,-1 1,-3-17,4 25,0 1,-1-1,1 0,-1 1,1-1,-1 1,0-1,1 1,-1-1,1 1,-1-1,0 1,0-1,1 1,-1 0,0 0,0-1,1 1,-1 0,0 0,0 0,1 0,-1 0,0 0,0 0,0 0,1 0,-3 0,-29 7,19-4,-81 7,-1-3,-122-8,84-1,11 1,-145 3,148 8,-52 2,88-13,-44 2,125-1,0 0,0 0,1 1,-1-1,0 1,0-1,1 1,-1-1,0 1,1 0,-1 0,1 0,-1 0,1 0,-1 0,1 1,0-1,-1 0,1 1,0-1,0 1,0-1,0 1,1 0,-1-1,0 1,1 0,-1-1,1 1,-1 0,1 0,0 0,0-1,-1 1,2 0,-1 0,0 0,0-1,1 3,0 5,1-1,0 1,0-1,1 0,0 0,0 0,5 9,4 1,1 0,0-1,2 0,0-1,0-1,1 0,1-1,1-1,0-1,0 0,1-1,1-1,25 9,-11-6,0-2,1-2,0-1,0-1,1-3,-1 0,51-3,-81 0,0-2,0 1,1 0,-1-1,0 0,0 0,-1-1,1 0,7-3,-10 4,0-1,0 1,-1-1,1 1,0-1,-1 0,0 0,1 0,-1 0,0 0,0 0,0 0,0 0,0 0,-1-1,1 1,-1 0,1-1,-1 1,0 0,0-1,0 1,0-3,-2-7,1 0,-1 1,-1-1,0 0,-1 1,0-1,-1 1,0 1,0-1,-1 0,-1 1,0 1,0-1,-1 1,0 0,-15-12,11 10,-1 1,0 0,0 1,-1 1,0 0,0 1,-1 0,0 1,0 1,-1 0,1 2,-17-3,-39-3,-73-3,136 11,1 1,0 0,-1 0,1 1,0 0,-1 0,1 1,0 0,0 0,0 0,0 1,1 0,-1 1,-7 4,-145 120,19-13,50-49,-159 117,237-173,0-1,0 0,0 0,-1-1,-17 8,27-15,0 0,-1 0,1 1,-1-2,1 1,-1 0,0-1,1 0,-1 0,1 0,-1 0,0 0,1-1,-1 1,1-1,-1 0,1 0,-1-1,1 1,0-1,0 0,-6-3,-4-6,1-1,0-1,0 1,1-2,-11-17,8 10,-26-27,-23-12,-34-39,76 77,8 8,0 0,1-1,0-1,-15-28,25 41,0-1,1 0,-1 0,1 0,0 0,0 0,0-1,0 1,1 0,-1 0,1-1,0 1,1 0,-1 0,1-1,0 1,0 0,0 0,0 0,1 0,0 0,0 0,0 1,0-1,0 0,6-5,-2 3,-1 1,1 1,0-1,1 1,-1 0,1 0,0 1,0 0,0 0,0 1,0 0,1 0,10-1,14-1,59 0,-72 4,19 0,-1 1,40 7,-60-5,0 1,0 1,0 0,-1 1,0 1,26 15,-17-7,1-1,31 12,-46-22,1 0,0-1,-1 0,1-1,0 0,0-1,23-1,-78 4,0 2,-79 22,-81 32,158-52,31-6,0 1,-24 8,13-4,0 0,0-2,0-1,-1-1,0-1,1-1,-1-1,-33-5,11 0,-51-14,42 3,40 10,0 1,0 0,-19-1,-148-26,131 20,1 3,-1 2,-61-1,62 7,-57-9,33 2,53 4,0-1,1 0,-29-12,-32-8,17 13,1 2,-1 4,0 2,-82 6,180-3,0 2,47 6,69 19,7 2,-55-13,178 50,-120-28,-153-35,-1 0,1 0,0 1,-1 0,1-1,-1 2,0-1,0 0,5 7,-5-6,1 1,-1-1,1 0,0-1,0 1,0-1,8 3,25 2,7 1,-43-9,-1 1,1-1,0 1,0 0,-1 0,1 0,0 0,-1 0,1 0,-1 0,1 0,-1 1,0-1,0 1,1-1,-1 1,2 3,-3-5,0 1,0-1,0 1,1 0,-1-1,0 1,0-1,0 1,0 0,0-1,0 1,0 0,0-1,0 1,0 0,0-1,-1 1,1-1,0 1,0 0,-1-1,1 1,0-1,-1 1,1-1,-1 1,-17 9,-28-2,40-8,-272 5,149-8,109 3,0-2,1-1,-1 0,1-1,-24-9,-8-1,26 8,1-2,-47-19,44 14,-1 1,-57-15,-64-4,87 19,0 3,0 3,-120 3,105 4,51-2,-47-9,-7 0,55 6,1 0,0-1,0-1,-39-16,33 11,-57-14,54 20,22 4,0 0,0-1,0 0,0-1,1-1,-18-7,27 11,1 0,-1-1,1 1,-1 0,0-1,1 1,-1-1,1 1,-1 0,1-1,-1 1,1-1,-1 0,1 1,0-1,-1 1,1-1,0 0,-1 1,1-1,0 1,0-1,0 0,-1 0,1 1,0-1,0 0,0 1,0-1,0 0,0 1,1-1,-1 0,0 1,0-1,0 0,1 1,-1-1,0 0,1 1,-1-1,0 1,1-1,-1 1,1-1,0 0,1-2,1 1,0 0,0 0,-1 0,1 0,0 0,1 1,3-3,16-2,0 1,1 0,-1 2,1 1,32 1,46-6,-37-1,186-17,-239 25,-9 0,1 1,-1-1,1 0,-1 0,1-1,-1 1,1-1,-1 1,1-1,-1 0,0-1,1 1,-1 0,5-4,-7 5,-1-1,0 1,0 0,1 0,-1-1,0 1,0 0,0-1,1 1,-1 0,0-1,0 1,0 0,0-1,0 1,1 0,-1-1,0 1,0 0,0-1,0 1,0 0,0-1,0 1,0 0,0-1,-1 1,1-1,0 1,0 0,0-1,-12-7,-16 0,-10 4,0 2,-1 1,-48 6,62-2,0 2,0 0,0 1,1 2,-35 15,37-15,0-1,0-1,0-1,-1-2,-27 3,-23 3,5-1,50-7,1 1,-1 0,1 1,-26 9,40-11,1 0,0 0,-1 0,1 1,0-1,0 1,0 0,0-1,0 1,0 0,1 0,-1 0,1 0,-1 1,1-1,0 0,-2 4,3-5,-1 1,1-1,0 0,0 1,0-1,-1 0,1 1,0-1,1 0,-1 0,0 1,0-1,1 0,-1 1,0-1,1 0,-1 0,1 1,0-1,-1 0,1 0,0 0,0 0,0 0,0 0,0 0,0 0,0 0,0-1,0 1,0 0,0-1,0 1,0 0,2 0,19 5,-1 0,1-2,0 0,1-1,34-1,-14 1,-12-1,102 11,-113-9,0 0,0 1,-1 1,29 13,-33-12,0 0,1-1,0 0,0-2,0 0,0 0,1-2,-1 0,24 0,-36-3,0 1,-1 1,1-1,0 1,-1-1,1 1,-1 0,6 2,-9-3,1 1,-1-1,1 0,-1 1,1-1,-1 0,1 1,-1-1,1 1,-1-1,0 1,1-1,-1 1,0-1,1 1,-1-1,0 1,0-1,0 1,1-1,-1 1,0 0,0 1,0-1,-1 0,1 1,0-1,-1 0,1 0,-1 0,1 1,-1-1,0 0,1 0,-1 0,0 0,0 0,-1 1,-9 8,0 0,-1 0,-1-1,-14 8,-24 18,51-35,-21 17,-41 25,53-37,1-1,-1 0,0-1,-1 0,1 0,0-1,-1 0,-14 1,-139-5,57-1,-86 3,186 0,0-1,0 0,0 0,0-1,1 0,-1 0,1 0,-1-1,1 0,0 0,0 0,-6-5,3 2,0 1,-1 0,-15-7,-96-38,-18-7,138 57,-16-6,-1 1,1 0,-1 1,0 1,-29-1,-810 5,853-1,-1 0,1 0,-1 1,1-1,-1 1,1 0,0 0,-1 0,-4 3,8-4,-1 1,1-1,-1 0,1 0,0 1,-1-1,1 0,0 1,-1-1,1 0,0 1,0-1,-1 0,1 1,0-1,0 1,0-1,0 1,-1-1,1 0,0 1,0-1,0 1,0-1,0 1,0-1,0 1,0-1,0 1,1 1,0-1,0 0,0 1,0-1,0 0,0 1,0-1,0 0,1 0,-1 0,0 0,1 0,1 1,18 9,1 0,42 14,-5-2,45 22,119 46,-194-81,0-3,1 0,-1-2,1-1,0-1,33-2,166-3,34-1,-249 1,0 0,0-1,-1 0,0-1,24-10,63-36,-80 39,42-21,65-38,-122 68,-1-1,0 0,0 0,0 0,0-1,-1 1,1-1,-1 0,0 0,0 0,0 0,-1 0,0-1,1 1,-1-1,1-6,-2 5,0 0,0-1,0 1,-1-1,0 0,-1 1,1-1,-1 1,-1 0,1-1,-5-11,-6-14,-1 1,-1 0,-2 1,-1 1,-1 1,-1 0,-2 1,-1 2,-1 0,-1 1,0 1,-2 1,-43-26,-2 5,-2 3,-94-36,118 61,-1 2,-83-12,61 16,-131 0,361 10,57-7,65-17,66-21,786-179,-394 67,-552 127,-175 27,0 1,0 1,0 0,0 0,0 1,0 0,0 1,17 5,-25-3,-17 5,-97 39,-103 29,-769 189,593-202,169-32,-113 30,39-7,260-52,28-3,0 0,0 1,1 0,-1 0,0 0,-11 5,18-6,0 0,0 0,-1 0,1 1,0-1,0 0,-1 0,1 0,0 1,0-1,0 0,-1 0,1 1,0-1,0 0,0 0,0 1,0-1,0 0,0 1,0-1,0 0,-1 0,1 1,0-1,0 0,0 1,1-1,-1 0,0 0,0 1,0-1,0 0,0 1,0-1,0 0,0 0,1 1,-1-1,0 0,0 0,0 1,0-1,1 0,-1 0,0 0,0 0,1 1,-1-1,0 0,0 0,1 0,-1 0,0 0,0 0,1 1,-1-1,1 0,23 12,15 2,2-1,-1-2,46 7,131 8,-44-14,2-8,315-33,-291 12,-889 68,565-40,-175 19,-462 32,608-64,235-27,98-23,334-52,-368 91,-143 13,0 0,0 0,1 0,-1 0,0-1,0 1,0-1,0 0,0 0,3-1,-5 2,0-1,0 1,0 0,1 0,-1-1,0 1,0 0,0 0,0-1,0 1,0 0,0-1,0 1,0 0,0 0,0-1,0 1,0 0,0-1,0 1,0 0,0 0,0-1,0 1,0 0,0-1,0 1,-1 0,1 0,0-1,0 1,0 0,0 0,-1 0,1-1,0 1,0 0,-1 0,1 0,0-1,-6-2,1-1,-1 1,1 0,-1 0,-11-3,-15-3,-1 1,0 1,-45-3,-104 1,159 9,-376 0,172 1,222-1,0 0,1 0,-1 1,1-1,-1 1,0 0,-7 3,11-3,-1 0,0 0,1 0,-1 0,1 0,-1 1,1-1,0 0,0 1,-1-1,1 1,0-1,0 1,0 0,1-1,-1 1,0 0,1 0,-1 0,1-1,-1 5,0-2,1 0,-1 0,0 0,0 0,-1 0,1 0,-1 0,-3 6,3-8,0 0,0 0,0 0,0-1,0 1,0-1,0 1,0-1,-1 0,1 0,-1 0,1 0,-1 0,1-1,-5 2,3-1,-1-1,1 1,0 0,-1-1,1 0,0 0,0 0,-1-1,1 0,0 1,-1-1,-5-3,8 3,0 0,0-1,-1 0,1 0,0 1,1-1,-1 0,0 0,0-1,1 1,-1 0,1 0,0-1,0 1,0-1,0 1,0-1,0 0,1 1,-1-6,-1-11,1 0,2 0,0 0,0 0,2 0,0 1,10-31,6-31,8-89,-6-1,-2-181,-19 320,-2 0,-8-52,8 74,0-1,-1 0,0 0,-1 1,0 0,-1 0,0 0,0 0,-1 1,0-1,0 2,-9-9,0 2,1-1,0-1,1 0,0-1,-17-32,-49-91,78 137,-1 1,1 0,0 0,-1 0,0 0,1 0,-1 0,0 1,0-1,0 0,0 1,0 0,0-1,-1 1,1 0,-4-1,6 2,-1 0,0 0,0 0,1 0,-1 0,0 0,0 0,0 0,1 0,-1 0,0 1,1-1,-1 0,0 0,1 1,-1-1,0 1,1-1,-1 1,0-1,0 1,0 1,0-1,0 1,0 0,0 0,0 0,0-1,0 1,1 0,-1 0,1 0,-1 3,-1 16,1 0,2 26,-1 17,0-60,-1 0,1-1,-1 1,0-1,0 1,0-1,0 0,-1 1,0-1,1 0,-1 0,0 0,-1 0,1 0,0-1,-1 1,1-1,-6 4,3-3,0 1,0-1,0-1,-1 1,1-1,-1 0,0 0,0-1,1 0,-11 1,13-2,0 0,0 1,0-1,0 1,0 0,1 0,-1 0,0 0,0 0,0 0,1 1,-1-1,1 1,-1 0,1 0,0 0,-3 3,3-2,-1 1,1 0,0-1,1 1,-1 0,1 0,0 0,0 0,0 0,0 1,1-1,-1 5,2 14,0 20,-1-42,0 0,-1 1,1-1,0 0,0 1,0-1,-1 0,1 1,-1-1,1 0,-1 0,0 1,1-1,-1 0,0 0,0 0,0 0,1 0,-1 0,0 0,-1 0,0 1,1-2,-1 0,1 0,0 0,-1 0,1 0,0 0,-1 0,1 0,0 0,0-1,-1 1,1 0,0-1,0 1,-1-1,1 0,0 1,0-1,0 0,0 0,0 1,0-1,0 0,0 0,0 0,0 0,1-1,-1 1,-1-2,-1-3,-1 1,1-2,0 1,-3-10,0-7,2 0,1 0,1 0,1 0,3-44,-2-42,-1 103,0 0,-1 1,1-1,-1 1,0-1,-1 1,1-1,-1 1,0 0,0 0,-1 1,1-1,-1 1,0 0,-1 0,-5-5,-9-6,-2 1,-34-19,10 7,34 19,-7-5,-1 0,0 1,-1 1,0 1,-27-9,24 11,-35-16,36 13,21 10,0-1,0 1,0-1,0 1,0-1,0 1,0 0,-1-1,1 1,0 0,0 0,0 0,0 0,-1 0,1 0,0 0,0 0,0 1,0-1,0 0,0 1,-1-1,1 1,0-1,0 1,0-1,0 1,0 0,1 0,-1-1,0 1,0 0,0 0,1 0,-1 0,0 0,1 0,-1 0,1 0,-1 0,1 0,-1 0,1 0,0 1,-1 0,0 8,0-1,0 1,0-1,2 16,0-13,-1 21,3 54,-2-85,-1 1,0-1,1 0,0 0,-1 0,1 0,0 0,0 0,0 0,0 0,1 0,-1-1,0 1,1 0,-1-1,1 1,0-1,-1 0,1 1,0-1,0 0,0 0,0 0,0 0,0 0,0-1,0 1,0-1,0 1,3-1,7 2,1-1,0-1,-1 0,16-3,-4 2,-13 0,0 1,0-2,0 1,0-1,0-1,-1 0,1-1,-1 0,0 0,0-1,17-11,27-20,138-86,-158 103,1 2,0 1,68-20,-78 30,1 2,0 0,-1 2,1 1,1 1,-1 1,-1 1,1 2,0 0,-1 2,0 1,0 1,43 19,4 7,1-3,90 25,-42-25,2-5,0-6,2-5,159-2,1108-14,-1386 1,0 0,0 1,0 0,0 0,8 2,-13-3,0 0,0 1,0-1,-1 0,1 1,0-1,0 0,-1 1,1-1,0 1,-1-1,1 1,0-1,-1 1,1-1,-1 1,1 0,-1-1,1 1,-1 0,1-1,-1 1,0 0,1 0,-1 0,0-1,0 1,0 0,0 0,1 0,-1-1,0 1,0 0,0 0,-1 0,1 0,0-1,0 1,0 0,-1 0,1 0,0-1,-1 1,1 0,-1 0,1-1,-1 1,1-1,-1 2,-4 3,0 0,1 0,-1-1,-1 0,1 0,-1 0,1-1,-1 1,0-1,-1-1,1 1,0-1,-14 3,-7 0,-55 5,-276-6,191-7,-132-9,26 1,246 11,1-2,0-1,1-2,-1 0,-38-13,17 3,-1 2,-88-10,-104 5,115 10,-701-9,819 17,0-1,0 2,0-1,0 1,0 0,0 0,0 1,0 0,1 0,-1 1,-8 4,12-5,1 0,0-1,0 1,0 0,0 0,0 0,0 1,0-1,1 0,-1 1,1-1,0 1,-1-1,1 1,0 0,1-1,-1 1,0 0,1 0,0-1,-1 1,1 0,0 0,1 0,-1 0,0-1,1 1,0 3,1 0,0-1,0 1,1-1,-1 0,1 0,0 0,7 8,-6-8,0 0,-1 0,0 0,0 1,0-1,-1 1,1-1,0 7,0 4,-2-11,0 1,0 0,0-1,1 1,-1 0,1-1,1 0,-1 1,1-1,0 0,0 0,6 7,31 31,-34-35,1 0,0 0,1 0,0-1,0 0,0-1,1 1,12 5,-9-7,-1-1,1-1,16 4,26 8,-52-14,1 0,-1 0,0 0,0 1,0-1,-1 1,1 0,0-1,0 1,-1 0,1 0,-1 0,0 0,1 0,-1 0,0 1,0-1,-1 0,1 0,0 1,-1-1,1 1,-1-1,0 0,0 5,0-2,0 0,-1 1,1-1,-1 0,0 0,-1 0,1 0,-1 0,0-1,0 1,-4 5,5-9,1-1,-1 1,1 0,-1-1,1 1,0-1,-1 1,1 0,0-1,-1 1,1 0,0-1,0 1,-1 0,1 0,0-1,0 1,0 0,0 0,0-1,0 1,0 0,1 0,0 0,0 0,0-1,0 0,0 1,1-1,-1 0,0 1,0-1,1 0,-1 0,0 0,0 0,1 0,-1 0,0-1,0 1,0 0,2-1,54-12,101-35,-112 31,1 2,0 2,94-13,138 25,-122 5,-153-4,29-1,1 1,0 2,-1 2,52 11,125 55,55 15,254 20,-180-81,2-27,-116 0,-55 4,172-3,-266-5,120-27,43-4,272 31,-296 10,1083-3,-1294 0,0 0,1 0,-1 0,0-1,0 1,0-1,0 0,0 0,0 0,0-1,0 1,0-1,-1 0,1 0,0 0,-1-1,0 1,0-1,1 0,-2 0,1 0,0 0,-1 0,1-1,-1 1,0-1,0 0,0 0,-1 1,1-1,-1 0,0 0,1-6,-1 3,0 1,0-1,-1 0,0 0,0 1,-1-1,0 0,0 0,0 1,-1-1,0 1,0-1,-1 1,-4-9,-1 3,-1-1,0 1,-1 1,0 0,-17-15,20 21,-1 0,1 0,-1 0,0 1,0 1,0-1,-1 1,1 0,-1 1,0 0,-16-1,-4 0,-1 2,-35 3,33 2,1 1,-34 10,-27 4,273-50,229 19,-282 13,-121-1,-4 0,0 1,0-1,0 0,0 0,0-1,0 1,0 0,-1-1,1 0,0 0,0 0,0 0,3-2,-5 2,-1 1,0 0,0-1,0 1,0 0,0-1,0 1,0-1,-1 1,1 0,0-1,0 1,0 0,0-1,0 1,0 0,-1-1,1 1,0 0,0-1,-1 1,1 0,0 0,0-1,-1 1,1 0,0 0,-1-1,1 1,0 0,-1 0,1 0,0 0,-1-1,-15-7,14 7,-14-6,0 1,-1 0,0 1,0 1,0 0,-29-1,-107 3,91 3,-500 37,533-35,4-1,0 1,1 1,-1 1,-30 12,-86 32,-34 14,152-55,0-1,0-1,-1-1,0-1,-30 1,-125-5,111-2,-168-10,45 2,91 9,51 2,-94-10,-330-43,-57 46,308 8,-228-2,427-2,1 0,0-2,0 0,-29-11,21 6,-41-6,-75 2,-226 10,178 6,145-2,-61-3,107 2,1 0,-1 0,1-1,-1 1,1-1,-1 0,1 0,-1 0,1 0,-4-2,6 3,-1-1,0 0,1 1,-1-1,1 0,-1 1,1-1,-1 0,1 0,0 1,-1-1,1 0,0 0,0 0,0 1,-1-1,1 0,0 0,0 0,0 0,0 0,0 1,1-1,-1 0,0 0,0 0,0 0,1 1,-1-1,0 0,1 0,-1 1,1-1,0-1,4-6,1 0,0 1,0 0,1-1,0 2,0-1,1 1,0 0,0 1,0 0,12-6,1 2,0 0,0 1,44-10,-1 7,114-5,73 13,-182 3,590 32,-457-18,24 3,207 10,147-26,-281-3,-237 3,1 2,76 14,-123-13,-1 1,1 0,21 12,-22-10,0-1,0 0,21 4,2-5,1-1,0-2,55-5,-15 1,-38 1,0 2,0 2,45 10,-16-2,-39-7,0 2,40 12,-63-15,0 0,0 0,0 1,0 0,-1 0,0 1,0 0,0 0,0 1,-1 0,0 0,0 0,6 9,122 204,-124-199,-2-1,0 1,-1 1,-1-1,-1 1,-1 0,0 0,-2 0,-1 1,0-1,-3 26,-1 128,4-144,-1-30,0 0,0 0,0 0,0 0,0 0,0 0,0 1,-1-1,1 0,0 0,0 0,-1 0,1 0,-1 0,1-1,-2 3,2-3,-1 0,1 0,0 0,-1 0,1 0,0 0,-1 0,1 0,-1 0,1 0,0 0,-1 0,1 0,-1 0,1 0,0-1,-1 1,1 0,0 0,-1 0,1-1,0 1,-1 0,1 0,0-1,0 1,-1 0,1-1,-24-33,20 29,-28-45,-2 1,-2 2,-2 2,-56-52,88 91,-1 1,1 0,-1 0,-1 1,1 0,-1 0,1 1,-1 0,0 0,-10-2,0 3,0 0,1 1,-33 2,-12 0,-59 6,105-4,0 0,0 1,0 0,0 1,-24 12,5-1,-1-1,-75 18,-79 6,130-28,18-3,-195 32,177-33,0-3,-63-3,-13-2,-26-1,160 2,0 0,-1 0,1-1,0 1,0-1,0 1,0-1,0 0,0 1,0-1,0 0,0-1,0 1,0 0,-1-2,3 2,-1 0,0 0,1 0,0 0,-1 0,1 0,0 0,-1 0,1 0,0 0,0 0,0 0,0 0,0 0,0 0,0 0,0 0,1 0,-1 0,0 0,1 0,-1 0,1 0,-1 0,1 0,-1 0,1 0,-1 1,1-1,0 0,0 0,0 0,6-7,0 2,0-1,0 1,1 0,0 1,0-1,1 2,-1-1,1 1,0 1,10-4,18-3,56-8,-93 18,343-32,6 28,-54 3,-147-3,451-7,-520 10,85 3,-162-2,1 0,-1 1,1-1,-1 1,1-1,-1 1,1 0,-1 0,0 0,0 0,1 1,-1-1,0 0,0 1,0 0,0-1,-1 1,3 3,-2-2,0 0,0 0,-1 1,1-1,-1 0,0 1,0 0,0-1,0 1,-1-1,1 7,-1-2,-1 0,1-1,-1 1,-1 0,0 0,0-1,0 1,-1-1,0 0,0 0,-7 10,-62 75,68-88,-1 0,1 0,-1-1,0 1,0-1,0 0,0 0,0-1,-1 0,1 0,-1 0,1 0,-1-1,0 0,-6 0,-11 1,-1-2,-35-3,6 0,-311 2,355 0,0 0,-1 0,1-1,0-1,0 0,-15-7,13 6,0 0,0 0,0 1,-13-2,-43-5,34 4,-59-2,-53-2,1 0,92 10,19 1,0-1,0-2,-48-9,26 0,-104-6,-59 14,214 3,-104-1,-103 3,162 3,-52 13,-10 2,102-18,0 0,0 1,1 0,-1 0,1 0,0 1,0 1,0-1,1 1,-1 1,1-1,-10 12,-29 19,32-29,0 1,0-2,-1 0,0-1,0 0,-21 3,-18 5,10 0,-80 11,121-24,-2 0,-1 1,1 0,0 0,0 0,0 1,0 0,-7 3,12-5,0 1,0-1,1 0,-1 1,0-1,0 0,1 0,-1 1,0-1,1 0,-1 0,0 1,1-1,-1 0,0 0,1 0,-1 0,0 1,1-1,-1 0,1 0,-1 0,0 0,1 0,-1 0,1 0,-1 0,0 0,1 0,0-1,17 4,381-2,-197-2,-123 2,90-3,-168 2,0 0,0 0,0 0,0 0,0 0,0 0,0-1,0 1,0 0,0 0,0-1,0 1,0-1,0 1,0-1,0 1,0-1,0 0,0 0,0 0,-1 0,0 1,0-1,0 0,0 1,0-1,0 0,0 1,0-1,0 1,-1-1,1 0,0 1,0-1,-1 1,1-1,0 1,-1-1,1 1,0-1,-1 1,1-1,-1 1,0-1,-6-5,0 1,0 0,-14-7,-47-19,-86-27,32 14,-379-134,429 156,-206-57,192 58,-114-11,151 27,-145-9,182 15,0 0,1 1,-1 0,1 1,-1 0,1 1,-14 6,-78 46,32-16,-453 210,488-234,-63 17,82-29,0 0,0-1,-1-1,1-1,-1-1,-18-1,26-2,25-2,65-9,152-6,-33 5,380-22,-480 39,-22 0,-1-3,89-12,-94 5,-64 7,-14 1,-22 0,23 0,-846 1,834-1,0 0,-1-1,1-1,0-1,0 0,1-2,-34-11,-2-7,-163-76,172 76,2-2,-71-54,95 66,0 1,0 1,-1 1,0 0,0 2,-38-12,19 7,21 6,0 1,-1 1,1 1,-1 0,-27-1,-81 6,1 5,-155 29,163-10,28-6,86-19,1 1,-1 0,0 0,0 0,1 0,-1 0,1 0,-1 1,1-1,-1 1,1 0,0-1,0 1,0 0,0 0,0 1,0-1,1 0,-1 1,1-1,0 1,-1-1,1 1,0 0,0-1,1 1,-2 4,1 6,0-1,0 1,1 0,4 23,-3-30,0-1,1 0,-1 0,1 0,0 0,0-1,1 1,0 0,0-1,0 0,0 0,0 0,1 0,0 0,0-1,0 1,0-1,0 0,1 0,6 2,9 5,0-1,0-1,32 7,9 0,2-3,0-3,65 2,193-10,-148-3,-92 2,123-3,-175 1,0-2,0-1,0-2,52-18,-58 16,1-1,40-25,-57 30,0 0,-1 0,1-1,-1 0,0 0,-1 0,1-1,-1 0,-1 0,1 0,-1 0,4-13,0 0,-1-1,5-27,-11 41,0 1,0 0,-1 0,1 0,-2 0,1-1,0 1,-1 0,-1 0,1 0,-1 0,-4-11,4 14,0 0,0 1,0-1,-1 1,1-1,-1 1,0 0,0 0,0 0,0 0,0 0,0 1,0 0,0-1,-1 1,1 0,0 0,-1 1,-5-1,-8-1,-1 1,-28 3,26-2,-246 5,261-5,0 1,0-1,0 1,0 0,0 0,0 0,0 1,0-1,0 1,-7 5,-3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34.69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38.980"/>
    </inkml:context>
    <inkml:brush xml:id="br0">
      <inkml:brushProperty name="width" value="0.35" units="cm"/>
      <inkml:brushProperty name="height" value="0.35" units="cm"/>
      <inkml:brushProperty name="color" value="#FFFFFF"/>
    </inkml:brush>
  </inkml:definitions>
  <inkml:trace contextRef="#ctx0" brushRef="#br0">1522 217 24575,'-825'0'0,"801"-1"0,0-1 0,0-1 0,0-1 0,-35-10 0,-87-38 0,1 0 0,126 46 0,-1 1 0,1 1 0,-1 1 0,0 1 0,0 1 0,0 1 0,0 0 0,0 1 0,-28 6 0,46-6 0,0-1 0,1 0 0,-1 1 0,0-1 0,1 1 0,-1 0 0,1-1 0,-1 1 0,0 0 0,1 0 0,0 0 0,-1 0 0,-1 2 0,3-3 0,0 1 0,0-1 0,0 0 0,0 1 0,0-1 0,0 1 0,0-1 0,0 0 0,0 1 0,0-1 0,1 0 0,-1 1 0,0-1 0,0 0 0,0 1 0,1-1 0,-1 0 0,0 1 0,0-1 0,1 0 0,-1 0 0,0 1 0,0-1 0,1 0 0,-1 0 0,0 1 0,1-1 0,-1 0 0,0 0 0,1 0 0,-1 0 0,1 0 0,-1 1 0,1-1 0,6 2 0,0 0 0,1 0 0,-1 0 0,13 0 0,357 1 0,-194-5 0,-169 2 0,28 1 0,1-3 0,76-11 0,-34-1 0,-53 10 0,-1-1 0,52-17 0,-65 16 0,18-7 0,40-10 0,-63 21 0,0-1 0,0 2 0,0 0 0,0 0 0,0 1 0,0 1 0,15 2 0,34 12 0,0 3 0,63 28 0,-16-6 0,-68-26 0,0-2 0,1-1 0,0-3 0,1-1 0,75 2 0,164-12 0,-281 3 0,0 1 0,0-1 0,0 0 0,0 0 0,0 0 0,0 0 0,-1 0 0,1-1 0,0 1 0,0 0 0,0 0 0,0 0 0,-1-1 0,1 1 0,0-1 0,0 1 0,0 0 0,-1-1 0,1 1 0,0-2 0,-1 2 0,0-1 0,0 1 0,0-1 0,0 1 0,0-1 0,0 1 0,0-1 0,0 1 0,-1-1 0,1 1 0,0-1 0,0 1 0,-1 0 0,1-1 0,0 1 0,-1-1 0,1 1 0,0 0 0,-1-1 0,1 1 0,-1 0 0,1-1 0,-1 1 0,-36-21 0,-47-10-1365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44.01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44.65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4:03.217"/>
    </inkml:context>
    <inkml:brush xml:id="br0">
      <inkml:brushProperty name="width" value="0.35" units="cm"/>
      <inkml:brushProperty name="height" value="0.35" units="cm"/>
      <inkml:brushProperty name="color" value="#FFFFFF"/>
    </inkml:brush>
  </inkml:definitions>
  <inkml:trace contextRef="#ctx0" brushRef="#br0">4805 186 24575,'-599'0'0,"561"-2"0,1-2 0,-42-9 0,35 5 0,-44-2 0,-30 8 0,-48-3 0,146 3 0,0-1 0,1-1 0,0-1 0,0-1 0,0 0 0,-25-13 0,-4-7 0,31 15 0,0 1 0,-1 1 0,0 1 0,0 1 0,-1 0 0,0 1 0,-1 2 0,-22-4 0,-188 8 0,100 3 0,36-4 0,-102 3 0,146 5 0,1 2 0,-87 28 0,93-23 0,0-2 0,-1-2 0,-86 9 0,-342-18 0,217-3 0,-906 2 0,1143 0 0,-1 2 0,1 0 0,0 1 0,0 1 0,1 0 0,-1 2 0,-23 10 0,2-2-1365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34.69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44.01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4T23:42:44.65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A17DA-D01E-4BE1-9475-2F5348D94F91}" type="datetimeFigureOut">
              <a:rPr lang="en-US"/>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8DD5-29F2-425B-871C-A889A4704585}" type="slidenum">
              <a:rPr lang="en-US"/>
              <a:t>‹#›</a:t>
            </a:fld>
            <a:endParaRPr lang="en-US"/>
          </a:p>
        </p:txBody>
      </p:sp>
    </p:spTree>
    <p:extLst>
      <p:ext uri="{BB962C8B-B14F-4D97-AF65-F5344CB8AC3E}">
        <p14:creationId xmlns:p14="http://schemas.microsoft.com/office/powerpoint/2010/main" val="1808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Practicing with your rule of thirds grid will open the opportunity to experiment with many different types of composition. </a:t>
            </a:r>
          </a:p>
          <a:p>
            <a:r>
              <a:rPr lang="en-US"/>
              <a:t>Here are a few examples of interesting ways you can use shapes to arrange the elements on your page. </a:t>
            </a:r>
            <a:endParaRPr lang="es-CO"/>
          </a:p>
        </p:txBody>
      </p:sp>
      <p:sp>
        <p:nvSpPr>
          <p:cNvPr id="4" name="Slide Number Placeholder 3"/>
          <p:cNvSpPr>
            <a:spLocks noGrp="1"/>
          </p:cNvSpPr>
          <p:nvPr>
            <p:ph type="sldNum" sz="quarter" idx="5"/>
          </p:nvPr>
        </p:nvSpPr>
        <p:spPr/>
        <p:txBody>
          <a:bodyPr/>
          <a:lstStyle/>
          <a:p>
            <a:fld id="{51568DD5-29F2-425B-871C-A889A4704585}" type="slidenum">
              <a:rPr lang="en-US" smtClean="0"/>
              <a:t>10</a:t>
            </a:fld>
            <a:endParaRPr lang="en-US"/>
          </a:p>
        </p:txBody>
      </p:sp>
    </p:spTree>
    <p:extLst>
      <p:ext uri="{BB962C8B-B14F-4D97-AF65-F5344CB8AC3E}">
        <p14:creationId xmlns:p14="http://schemas.microsoft.com/office/powerpoint/2010/main" val="1949620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Practicing with your rule of thirds grid will open the opportunity to experiment with many different types of composition. </a:t>
            </a:r>
          </a:p>
          <a:p>
            <a:r>
              <a:rPr lang="en-US"/>
              <a:t>Here are a few examples of interesting ways you can use shapes to arrange the elements on your page. </a:t>
            </a:r>
            <a:endParaRPr lang="es-CO"/>
          </a:p>
        </p:txBody>
      </p:sp>
      <p:sp>
        <p:nvSpPr>
          <p:cNvPr id="4" name="Slide Number Placeholder 3"/>
          <p:cNvSpPr>
            <a:spLocks noGrp="1"/>
          </p:cNvSpPr>
          <p:nvPr>
            <p:ph type="sldNum" sz="quarter" idx="5"/>
          </p:nvPr>
        </p:nvSpPr>
        <p:spPr/>
        <p:txBody>
          <a:bodyPr/>
          <a:lstStyle/>
          <a:p>
            <a:fld id="{51568DD5-29F2-425B-871C-A889A4704585}" type="slidenum">
              <a:rPr lang="en-US" smtClean="0"/>
              <a:t>11</a:t>
            </a:fld>
            <a:endParaRPr lang="en-US"/>
          </a:p>
        </p:txBody>
      </p:sp>
    </p:spTree>
    <p:extLst>
      <p:ext uri="{BB962C8B-B14F-4D97-AF65-F5344CB8AC3E}">
        <p14:creationId xmlns:p14="http://schemas.microsoft.com/office/powerpoint/2010/main" val="3936080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Homework:</a:t>
            </a:r>
          </a:p>
          <a:p>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12</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Submit </a:t>
            </a:r>
            <a:r>
              <a:rPr lang="en-US" sz="1200" b="1" u="sng"/>
              <a:t>one</a:t>
            </a:r>
            <a:r>
              <a:rPr lang="en-US" sz="1200"/>
              <a:t> final piece.</a:t>
            </a:r>
          </a:p>
          <a:p>
            <a:pPr marL="171450" indent="-171450">
              <a:buFontTx/>
              <a:buChar char="-"/>
            </a:pPr>
            <a:r>
              <a:rPr lang="en-US" sz="1200"/>
              <a:t>You will find two sheets of 8x10” watercolor paper in you supply pack. There is an extra piece of final piece paper included for you to practice on. </a:t>
            </a:r>
          </a:p>
          <a:p>
            <a:pPr marL="171450" indent="-171450">
              <a:buFontTx/>
              <a:buChar char="-"/>
            </a:pPr>
            <a:r>
              <a:rPr lang="en-US" sz="1200"/>
              <a:t>To submit a final piece, you must use the 8x10” watercolor paper supplied to you. </a:t>
            </a:r>
          </a:p>
          <a:p>
            <a:pPr marL="171450" indent="-171450">
              <a:buFontTx/>
              <a:buChar char="-"/>
            </a:pPr>
            <a:r>
              <a:rPr lang="en-US" sz="1200"/>
              <a:t>You may only submit one final piece.</a:t>
            </a:r>
          </a:p>
          <a:p>
            <a:endParaRPr lang="en-US" sz="1200"/>
          </a:p>
          <a:p>
            <a:pPr marL="0" indent="0">
              <a:buFont typeface="Arial" panose="020B0604020202020204" pitchFamily="34" charset="0"/>
              <a:buNone/>
            </a:pPr>
            <a:r>
              <a:rPr lang="en-US" sz="1200"/>
              <a:t>The artist statement must be typed.</a:t>
            </a:r>
          </a:p>
          <a:p>
            <a:pPr marL="171450" indent="-171450">
              <a:buFontTx/>
              <a:buChar char="-"/>
            </a:pPr>
            <a:r>
              <a:rPr lang="en-US" sz="1200"/>
              <a:t>Do not write your artist statement on your final piece. </a:t>
            </a:r>
          </a:p>
          <a:p>
            <a:pPr marL="171450" indent="-171450">
              <a:buFontTx/>
              <a:buChar char="-"/>
            </a:pPr>
            <a:r>
              <a:rPr lang="en-US" sz="1200"/>
              <a:t>You can email your artist statement to me or to Abigail if you have questions or would like feedback. </a:t>
            </a:r>
          </a:p>
          <a:p>
            <a:endParaRPr lang="en-US" sz="1200"/>
          </a:p>
          <a:p>
            <a:pPr marL="0" indent="0">
              <a:buFont typeface="Arial" panose="020B0604020202020204" pitchFamily="34" charset="0"/>
              <a:buNone/>
            </a:pPr>
            <a:r>
              <a:rPr lang="en-US" sz="1200">
                <a:cs typeface="Calibri"/>
              </a:rPr>
              <a:t>Artist statements must be a maximum of 3-4 sentences long.</a:t>
            </a:r>
          </a:p>
          <a:p>
            <a:pPr marL="0" indent="0">
              <a:buFont typeface="Arial" panose="020B0604020202020204" pitchFamily="34" charset="0"/>
              <a:buNone/>
            </a:pPr>
            <a:endParaRPr lang="en-US" sz="1200">
              <a:cs typeface="Calibri"/>
            </a:endParaRPr>
          </a:p>
          <a:p>
            <a:pPr marL="0" indent="0">
              <a:buFont typeface="Arial" panose="020B0604020202020204" pitchFamily="34" charset="0"/>
              <a:buNone/>
            </a:pPr>
            <a:r>
              <a:rPr lang="en-US" sz="1200">
                <a:cs typeface="Calibri"/>
              </a:rPr>
              <a:t>Sign your final piece in the bottom right corner of your paper. Use your favorite signature or print your name. </a:t>
            </a:r>
          </a:p>
          <a:p>
            <a:endParaRPr lang="es-CO"/>
          </a:p>
        </p:txBody>
      </p:sp>
      <p:sp>
        <p:nvSpPr>
          <p:cNvPr id="4" name="Slide Number Placeholder 3"/>
          <p:cNvSpPr>
            <a:spLocks noGrp="1"/>
          </p:cNvSpPr>
          <p:nvPr>
            <p:ph type="sldNum" sz="quarter" idx="5"/>
          </p:nvPr>
        </p:nvSpPr>
        <p:spPr/>
        <p:txBody>
          <a:bodyPr/>
          <a:lstStyle/>
          <a:p>
            <a:fld id="{51568DD5-29F2-425B-871C-A889A4704585}" type="slidenum">
              <a:rPr lang="en-US" smtClean="0"/>
              <a:t>13</a:t>
            </a:fld>
            <a:endParaRPr lang="en-US"/>
          </a:p>
        </p:txBody>
      </p:sp>
    </p:spTree>
    <p:extLst>
      <p:ext uri="{BB962C8B-B14F-4D97-AF65-F5344CB8AC3E}">
        <p14:creationId xmlns:p14="http://schemas.microsoft.com/office/powerpoint/2010/main" val="352180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51568DD5-29F2-425B-871C-A889A4704585}" type="slidenum">
              <a:rPr lang="en-US" smtClean="0"/>
              <a:t>14</a:t>
            </a:fld>
            <a:endParaRPr lang="en-US"/>
          </a:p>
        </p:txBody>
      </p:sp>
    </p:spTree>
    <p:extLst>
      <p:ext uri="{BB962C8B-B14F-4D97-AF65-F5344CB8AC3E}">
        <p14:creationId xmlns:p14="http://schemas.microsoft.com/office/powerpoint/2010/main" val="424254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51568DD5-29F2-425B-871C-A889A4704585}" type="slidenum">
              <a:rPr lang="en-US" smtClean="0"/>
              <a:t>2</a:t>
            </a:fld>
            <a:endParaRPr lang="en-US"/>
          </a:p>
        </p:txBody>
      </p:sp>
    </p:spTree>
    <p:extLst>
      <p:ext uri="{BB962C8B-B14F-4D97-AF65-F5344CB8AC3E}">
        <p14:creationId xmlns:p14="http://schemas.microsoft.com/office/powerpoint/2010/main" val="188797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we’ll be revisiting the blind contour drawing exercise. Pay special attention to how you focus on larger, simpler shapes first. Freeing your hand from your eye will prevent you from focusing too much on details. </a:t>
            </a:r>
          </a:p>
          <a:p>
            <a:endParaRPr lang="en-US"/>
          </a:p>
          <a:p>
            <a:r>
              <a:rPr lang="en-US"/>
              <a:t>We’ll be using our Micron pens for this exercise. Let’s start off by quickly drawing five boxes on a blank page in our journals. They don’t have to be perfect, and they don’t have to be the same size. </a:t>
            </a:r>
            <a:endParaRPr lang="en-US">
              <a:cs typeface="Calibri"/>
            </a:endParaRPr>
          </a:p>
          <a:p>
            <a:endParaRPr lang="en-US"/>
          </a:p>
          <a:p>
            <a:pPr marL="171450" indent="-171450">
              <a:buFontTx/>
              <a:buChar char="-"/>
            </a:pPr>
            <a:r>
              <a:rPr lang="en-US"/>
              <a:t>Look around you and choose one object to focus on as your subject. Doesn’t matter what the object is, as long as you have a reference to fill each of the five boxes. </a:t>
            </a:r>
            <a:endParaRPr lang="en-US">
              <a:cs typeface="Calibri"/>
            </a:endParaRPr>
          </a:p>
          <a:p>
            <a:pPr marL="171450" indent="-171450">
              <a:buFontTx/>
              <a:buChar char="-"/>
            </a:pPr>
            <a:r>
              <a:rPr lang="en-US"/>
              <a:t>Draw your subject in one of the boxes without looking at the paper and without lifting your pen from the page.</a:t>
            </a:r>
            <a:endParaRPr lang="en-US">
              <a:cs typeface="Calibri"/>
            </a:endParaRPr>
          </a:p>
          <a:p>
            <a:pPr marL="171450" indent="-171450">
              <a:buFontTx/>
              <a:buChar char="-"/>
            </a:pPr>
            <a:r>
              <a:rPr lang="en-US"/>
              <a:t>We will only have 1 minute for each box. Abigail will set a timer; when you hear the timer, stop drawing. You can look at your paper to re-orient yourself and get ready to move to the next box. </a:t>
            </a:r>
            <a:endParaRPr lang="en-US">
              <a:cs typeface="Calibri"/>
            </a:endParaRPr>
          </a:p>
          <a:p>
            <a:pPr marL="171450" indent="-171450">
              <a:buFontTx/>
              <a:buChar char="-"/>
            </a:pPr>
            <a:endParaRPr lang="en-US"/>
          </a:p>
          <a:p>
            <a:pPr marL="0" indent="0">
              <a:buFontTx/>
              <a:buNone/>
            </a:pPr>
            <a:r>
              <a:rPr lang="en-US"/>
              <a:t>These drawings are supposed to look a little goofy. That’s what makes blind contour drawings so charming! Remember, for this exercise the more abstract the final result is, the better.</a:t>
            </a:r>
            <a:endParaRPr lang="en-US">
              <a:cs typeface="Calibri"/>
            </a:endParaRPr>
          </a:p>
          <a:p>
            <a:pPr marL="0" indent="0">
              <a:buFontTx/>
              <a:buNone/>
            </a:pPr>
            <a:endParaRPr lang="en-US"/>
          </a:p>
          <a:p>
            <a:r>
              <a:rPr lang="en-US"/>
              <a:t>Does someone want to share what they drew? </a:t>
            </a:r>
            <a:endParaRPr lang="en-US">
              <a:cs typeface="Calibri"/>
            </a:endParaRPr>
          </a:p>
          <a:p>
            <a:r>
              <a:rPr lang="en-US"/>
              <a:t>Did this exercise feel different this time vs the first time? Did your contour drawings look different?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Composition is the arrangement of visual elements in an artwork. There are 6 main components of composition that, when used in combination, create a sense of unity in an illustration or final piece.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break down the components of composition and take a look at the effect they have on an artwork. You’ll find that as we go through the list, many of these components overlap. And as always, there are exceptions to every rule in art. </a:t>
            </a:r>
          </a:p>
          <a:p>
            <a:endParaRPr lang="en-US"/>
          </a:p>
        </p:txBody>
      </p:sp>
      <p:sp>
        <p:nvSpPr>
          <p:cNvPr id="4" name="Slide Number Placeholder 3"/>
          <p:cNvSpPr>
            <a:spLocks noGrp="1"/>
          </p:cNvSpPr>
          <p:nvPr>
            <p:ph type="sldNum" sz="quarter" idx="5"/>
          </p:nvPr>
        </p:nvSpPr>
        <p:spPr/>
        <p:txBody>
          <a:bodyPr/>
          <a:lstStyle/>
          <a:p>
            <a:fld id="{D45B3B78-5849-4FBA-A5F9-E29C1D89E543}" type="slidenum">
              <a:rPr lang="en-US" smtClean="0"/>
              <a:t>4</a:t>
            </a:fld>
            <a:endParaRPr lang="en-US"/>
          </a:p>
        </p:txBody>
      </p:sp>
    </p:spTree>
    <p:extLst>
      <p:ext uri="{BB962C8B-B14F-4D97-AF65-F5344CB8AC3E}">
        <p14:creationId xmlns:p14="http://schemas.microsoft.com/office/powerpoint/2010/main" val="8329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Balance is the distribution of the visual weight of line, color, texture, and form in an artwork. Balance is all about bringing visual stability to your art. The two most common types of balance are symmetrical and asymmetrical. Symmetrical balance is when you have an even distribution of visual weight on either side of an axis. Asymmetrical balance happens when one side of the axis has more visual weight than the other. Both types of balance can make an artwork more visually pleasing and interesting to look at. </a:t>
            </a:r>
          </a:p>
          <a:p>
            <a:endParaRPr lang="en-US"/>
          </a:p>
          <a:p>
            <a:r>
              <a:rPr lang="en-US"/>
              <a:t>Movement doesn’t always have to mean that something is in motion. In composition, movement is the path the viewer’s eye takes through a work of art. It’s how your eye moves from one focal area to another. Movement can be directed along lines, edges, shape, and color. </a:t>
            </a:r>
          </a:p>
        </p:txBody>
      </p:sp>
      <p:sp>
        <p:nvSpPr>
          <p:cNvPr id="4" name="Slide Number Placeholder 3"/>
          <p:cNvSpPr>
            <a:spLocks noGrp="1"/>
          </p:cNvSpPr>
          <p:nvPr>
            <p:ph type="sldNum" sz="quarter" idx="5"/>
          </p:nvPr>
        </p:nvSpPr>
        <p:spPr/>
        <p:txBody>
          <a:bodyPr/>
          <a:lstStyle/>
          <a:p>
            <a:fld id="{D45B3B78-5849-4FBA-A5F9-E29C1D89E543}" type="slidenum">
              <a:rPr lang="en-US" smtClean="0"/>
              <a:t>5</a:t>
            </a:fld>
            <a:endParaRPr lang="en-US"/>
          </a:p>
        </p:txBody>
      </p:sp>
    </p:spTree>
    <p:extLst>
      <p:ext uri="{BB962C8B-B14F-4D97-AF65-F5344CB8AC3E}">
        <p14:creationId xmlns:p14="http://schemas.microsoft.com/office/powerpoint/2010/main" val="367252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focal point of a painting is an area of emphasis to which the viewer’s eye is immediately drawn. Having a strong focus/focal point can pull the viewer into an artwork and increase their engagement with it. Think of this as a bullseye on a target, and the arrows or darts are the viewer’s eyes. Where in your painting do you want to put your target? What is the first thing you want people to see when they look at your finished piece? </a:t>
            </a:r>
          </a:p>
          <a:p>
            <a:endParaRPr lang="en-US"/>
          </a:p>
          <a:p>
            <a:r>
              <a:rPr lang="en-US"/>
              <a:t>Contrast is achieved when opposite elements are arranged together. This creates an appealing and interesting effect in an artwork. There are many different types of contrast you can use to make your artwork really pop: contrasting colors, textures, line weight, object size, and even contrast between form and negative space. </a:t>
            </a:r>
          </a:p>
        </p:txBody>
      </p:sp>
      <p:sp>
        <p:nvSpPr>
          <p:cNvPr id="4" name="Slide Number Placeholder 3"/>
          <p:cNvSpPr>
            <a:spLocks noGrp="1"/>
          </p:cNvSpPr>
          <p:nvPr>
            <p:ph type="sldNum" sz="quarter" idx="5"/>
          </p:nvPr>
        </p:nvSpPr>
        <p:spPr/>
        <p:txBody>
          <a:bodyPr/>
          <a:lstStyle/>
          <a:p>
            <a:fld id="{D45B3B78-5849-4FBA-A5F9-E29C1D89E543}" type="slidenum">
              <a:rPr lang="en-US" smtClean="0"/>
              <a:t>6</a:t>
            </a:fld>
            <a:endParaRPr lang="en-US"/>
          </a:p>
        </p:txBody>
      </p:sp>
    </p:spTree>
    <p:extLst>
      <p:ext uri="{BB962C8B-B14F-4D97-AF65-F5344CB8AC3E}">
        <p14:creationId xmlns:p14="http://schemas.microsoft.com/office/powerpoint/2010/main" val="306121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Pattern refers to the visual arrangement of elements in some form of repetition. Think of a line of trees, a floral dress, the way petals are arranged on a flower, or even the back-and-forth sway of ocean waves. Repetition can work with pattern to make an artwork seem active and can increase visual excitement by creating ‘surface interest’. </a:t>
            </a:r>
          </a:p>
          <a:p>
            <a:endParaRPr lang="en-US"/>
          </a:p>
          <a:p>
            <a:r>
              <a:rPr lang="en-US"/>
              <a:t>Proportion is all about the relationships between the height, width, and depth of the elements in an artwork. It can communicate how the sizes of different elements relate to each other. Think of how the size of a flower is different than the size of its leaves. In this example, we can see the mango leaves are about the same length as the fruit, which can tell us that the fruit is relatively young and may not be ripe yet. Proportion can also tell you how close or far away an object is. Larger objects appear more in the foreground, while smaller objects appear farther away from the viewer. </a:t>
            </a:r>
          </a:p>
        </p:txBody>
      </p:sp>
      <p:sp>
        <p:nvSpPr>
          <p:cNvPr id="4" name="Slide Number Placeholder 3"/>
          <p:cNvSpPr>
            <a:spLocks noGrp="1"/>
          </p:cNvSpPr>
          <p:nvPr>
            <p:ph type="sldNum" sz="quarter" idx="5"/>
          </p:nvPr>
        </p:nvSpPr>
        <p:spPr/>
        <p:txBody>
          <a:bodyPr/>
          <a:lstStyle/>
          <a:p>
            <a:fld id="{D45B3B78-5849-4FBA-A5F9-E29C1D89E543}" type="slidenum">
              <a:rPr lang="en-US" smtClean="0"/>
              <a:t>7</a:t>
            </a:fld>
            <a:endParaRPr lang="en-US"/>
          </a:p>
        </p:txBody>
      </p:sp>
    </p:spTree>
    <p:extLst>
      <p:ext uri="{BB962C8B-B14F-4D97-AF65-F5344CB8AC3E}">
        <p14:creationId xmlns:p14="http://schemas.microsoft.com/office/powerpoint/2010/main" val="184124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this is a guide for you to use as you see fit. You don’t need to place your design elements exactly along the grid lines if you don’t want to. The grid is a tool to train your eye to identify where on your page you can arrange your artwork to create a pleasing final effect. </a:t>
            </a:r>
          </a:p>
          <a:p>
            <a:r>
              <a:rPr lang="en-US"/>
              <a:t>There are always exceptions to the rules!</a:t>
            </a:r>
          </a:p>
          <a:p>
            <a:endParaRPr lang="en-US"/>
          </a:p>
          <a:p>
            <a:r>
              <a:rPr lang="en-US"/>
              <a:t>This tool is best used for arranging a final piece or a studio artwork. Don’t worry about using a grid for your field sketches or nature journal pages. </a:t>
            </a:r>
          </a:p>
          <a:p>
            <a:endParaRPr lang="en-US"/>
          </a:p>
        </p:txBody>
      </p:sp>
      <p:sp>
        <p:nvSpPr>
          <p:cNvPr id="4" name="Slide Number Placeholder 3"/>
          <p:cNvSpPr>
            <a:spLocks noGrp="1"/>
          </p:cNvSpPr>
          <p:nvPr>
            <p:ph type="sldNum" sz="quarter" idx="5"/>
          </p:nvPr>
        </p:nvSpPr>
        <p:spPr/>
        <p:txBody>
          <a:bodyPr/>
          <a:lstStyle/>
          <a:p>
            <a:fld id="{D45B3B78-5849-4FBA-A5F9-E29C1D89E543}" type="slidenum">
              <a:rPr lang="en-US" smtClean="0"/>
              <a:t>8</a:t>
            </a:fld>
            <a:endParaRPr lang="en-US"/>
          </a:p>
        </p:txBody>
      </p:sp>
    </p:spTree>
    <p:extLst>
      <p:ext uri="{BB962C8B-B14F-4D97-AF65-F5344CB8AC3E}">
        <p14:creationId xmlns:p14="http://schemas.microsoft.com/office/powerpoint/2010/main" val="1659940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Practicing with your rule of thirds grid will open the opportunity to experiment with many different types of composition. </a:t>
            </a:r>
          </a:p>
          <a:p>
            <a:r>
              <a:rPr lang="en-US"/>
              <a:t>Here are a few examples of interesting ways you can use shapes to arrange the elements on your page. </a:t>
            </a:r>
            <a:endParaRPr lang="es-CO"/>
          </a:p>
        </p:txBody>
      </p:sp>
      <p:sp>
        <p:nvSpPr>
          <p:cNvPr id="4" name="Slide Number Placeholder 3"/>
          <p:cNvSpPr>
            <a:spLocks noGrp="1"/>
          </p:cNvSpPr>
          <p:nvPr>
            <p:ph type="sldNum" sz="quarter" idx="5"/>
          </p:nvPr>
        </p:nvSpPr>
        <p:spPr/>
        <p:txBody>
          <a:bodyPr/>
          <a:lstStyle/>
          <a:p>
            <a:fld id="{51568DD5-29F2-425B-871C-A889A4704585}" type="slidenum">
              <a:rPr lang="en-US" smtClean="0"/>
              <a:t>9</a:t>
            </a:fld>
            <a:endParaRPr lang="en-US"/>
          </a:p>
        </p:txBody>
      </p:sp>
    </p:spTree>
    <p:extLst>
      <p:ext uri="{BB962C8B-B14F-4D97-AF65-F5344CB8AC3E}">
        <p14:creationId xmlns:p14="http://schemas.microsoft.com/office/powerpoint/2010/main" val="86161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10/17/2023</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738A-4854-4BF3-A917-C9A076989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E919-BBFE-4D28-9FDF-27B2CB1B2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B2D45-5E8E-4BA8-B3DF-5FC31122F76B}"/>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5" name="Footer Placeholder 4">
            <a:extLst>
              <a:ext uri="{FF2B5EF4-FFF2-40B4-BE49-F238E27FC236}">
                <a16:creationId xmlns:a16="http://schemas.microsoft.com/office/drawing/2014/main" id="{FE6926B3-ABEC-4539-AAD7-D95DA811D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6B8D7-F412-4F21-8039-73A2253EE0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99988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A11B-1F7E-4E90-8FE5-235486A3B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02923-C320-4E6D-89F6-3024F2EB4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82357-7437-4501-BED8-D579CEB8AFDC}"/>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5" name="Footer Placeholder 4">
            <a:extLst>
              <a:ext uri="{FF2B5EF4-FFF2-40B4-BE49-F238E27FC236}">
                <a16:creationId xmlns:a16="http://schemas.microsoft.com/office/drawing/2014/main" id="{5711F2AC-BEF2-4A54-97D7-1ACAE7E31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9E371-2935-4ADC-836A-0C9494FDB194}"/>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404011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D0BC-0140-4229-B91D-A0CB239F2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EC4CF-5BCC-41DD-8BB5-0F139213A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645B3-52E3-477C-97EA-21C14DB596F6}"/>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5" name="Footer Placeholder 4">
            <a:extLst>
              <a:ext uri="{FF2B5EF4-FFF2-40B4-BE49-F238E27FC236}">
                <a16:creationId xmlns:a16="http://schemas.microsoft.com/office/drawing/2014/main" id="{4FDEE6F7-9E5F-4850-8271-1C1AE0D4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F7DE6-FC9C-4F2C-879E-C361A5EF101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000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C9A8-8E92-4B55-8F1A-05C810AA3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771F8-414B-4B67-932D-9BF5E2F93A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CA0E7-03D1-488D-9F69-5BCC9077F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7D988-19F6-4011-86B3-4816918A28F0}"/>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6" name="Footer Placeholder 5">
            <a:extLst>
              <a:ext uri="{FF2B5EF4-FFF2-40B4-BE49-F238E27FC236}">
                <a16:creationId xmlns:a16="http://schemas.microsoft.com/office/drawing/2014/main" id="{00BC8CE7-820E-4F3A-A481-8A2DEECBA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F0A5E7-DAB5-4B0C-874D-CF78233DB22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86499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AD23D-1C2D-4E1D-B9BF-32C9EB7B0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A8E47-1FB2-41AE-BC40-D7210E7B0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C8B35-F2A2-49D4-87AD-6F8E64621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63B044-D6E2-42FF-A3E0-E083EA6220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25D1F-0DE1-49A7-A450-8E63647814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60EA-CDA8-4F52-BE10-3DBD4E443BD5}"/>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8" name="Footer Placeholder 7">
            <a:extLst>
              <a:ext uri="{FF2B5EF4-FFF2-40B4-BE49-F238E27FC236}">
                <a16:creationId xmlns:a16="http://schemas.microsoft.com/office/drawing/2014/main" id="{2BB0D4E2-9B61-40FD-9333-DA1C195F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E09642-0E8D-486E-9AD9-A518564B5FF7}"/>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87486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1F2E-1E83-4FC0-A87B-A596F6A4F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D1E68-1DF8-4411-A3E7-EEEF4C246E96}"/>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4" name="Footer Placeholder 3">
            <a:extLst>
              <a:ext uri="{FF2B5EF4-FFF2-40B4-BE49-F238E27FC236}">
                <a16:creationId xmlns:a16="http://schemas.microsoft.com/office/drawing/2014/main" id="{0EE56EFE-DB12-4F8F-A716-47CFE6EFA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F241A-1F9C-42F6-A2CF-28530F81BA0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27833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50A5E-B821-4498-A121-1E695986E5F6}"/>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3" name="Footer Placeholder 2">
            <a:extLst>
              <a:ext uri="{FF2B5EF4-FFF2-40B4-BE49-F238E27FC236}">
                <a16:creationId xmlns:a16="http://schemas.microsoft.com/office/drawing/2014/main" id="{1E7A3375-728A-4A00-B673-DDDB8E973A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592F36-C84F-4D25-9D6A-22CD6508096E}"/>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14106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2EA04-9767-4566-8CAB-A46038C7F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6E210-EC55-4F2D-A4E4-1C8FA686A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1F697-940E-4B22-B660-4D0437D5D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476C6-7A77-40CC-8264-3602EA8DED32}"/>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6" name="Footer Placeholder 5">
            <a:extLst>
              <a:ext uri="{FF2B5EF4-FFF2-40B4-BE49-F238E27FC236}">
                <a16:creationId xmlns:a16="http://schemas.microsoft.com/office/drawing/2014/main" id="{D59138E6-2ECD-4442-9988-DD63A9259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F6E07-F04C-4135-9F7D-4D57B51598FB}"/>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633322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E813-475B-4699-9257-53A86103B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A231A1-A7AB-4A12-B3DC-C63006B4D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15754-4342-48C0-908A-96C7AF36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534EF-CF8C-4AC8-860E-EC0BA2E414D0}"/>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6" name="Footer Placeholder 5">
            <a:extLst>
              <a:ext uri="{FF2B5EF4-FFF2-40B4-BE49-F238E27FC236}">
                <a16:creationId xmlns:a16="http://schemas.microsoft.com/office/drawing/2014/main" id="{DB4FFF97-FB17-4ADA-AD36-994B4EC2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DDC27-5F49-416A-91FD-CF8D88181D0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78574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AA77-3548-44FC-AF4D-591025EBC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7D9F3-BB5F-412D-942C-72539CE7C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066B-C52C-428D-A1FD-2CBF1C263356}"/>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5" name="Footer Placeholder 4">
            <a:extLst>
              <a:ext uri="{FF2B5EF4-FFF2-40B4-BE49-F238E27FC236}">
                <a16:creationId xmlns:a16="http://schemas.microsoft.com/office/drawing/2014/main" id="{DE57A9B1-4866-44AB-9A0B-FFB98DA3B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5D7B1-D28F-4BC0-A69C-DA8D4B21F2E3}"/>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363511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0B765-A5C9-40EC-8BDB-5FD63027B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EF76E-A503-4792-A6FC-282DF3659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A3FF9-FFAA-44E7-9AB3-2010AE01009F}"/>
              </a:ext>
            </a:extLst>
          </p:cNvPr>
          <p:cNvSpPr>
            <a:spLocks noGrp="1"/>
          </p:cNvSpPr>
          <p:nvPr>
            <p:ph type="dt" sz="half" idx="10"/>
          </p:nvPr>
        </p:nvSpPr>
        <p:spPr/>
        <p:txBody>
          <a:bodyPr/>
          <a:lstStyle/>
          <a:p>
            <a:fld id="{29FEBCD7-BF6C-4732-BDDA-53C6FC462403}" type="datetimeFigureOut">
              <a:rPr lang="en-US" smtClean="0"/>
              <a:t>10/17/2023</a:t>
            </a:fld>
            <a:endParaRPr lang="en-US"/>
          </a:p>
        </p:txBody>
      </p:sp>
      <p:sp>
        <p:nvSpPr>
          <p:cNvPr id="5" name="Footer Placeholder 4">
            <a:extLst>
              <a:ext uri="{FF2B5EF4-FFF2-40B4-BE49-F238E27FC236}">
                <a16:creationId xmlns:a16="http://schemas.microsoft.com/office/drawing/2014/main" id="{CFF4CCB5-ECCF-4D4D-A210-4AED12DE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A2C10-DF0D-4F08-AAA8-4C70655483F0}"/>
              </a:ext>
            </a:extLst>
          </p:cNvPr>
          <p:cNvSpPr>
            <a:spLocks noGrp="1"/>
          </p:cNvSpPr>
          <p:nvPr>
            <p:ph type="sldNum" sz="quarter" idx="12"/>
          </p:nvPr>
        </p:nvSpPr>
        <p:spPr/>
        <p:txBody>
          <a:bodyPr/>
          <a:lstStyle/>
          <a:p>
            <a:fld id="{A84E9DFB-5B1D-4955-B058-2919C38D5605}" type="slidenum">
              <a:rPr lang="en-US" smtClean="0"/>
              <a:t>‹#›</a:t>
            </a:fld>
            <a:endParaRPr lang="en-US"/>
          </a:p>
        </p:txBody>
      </p:sp>
    </p:spTree>
    <p:extLst>
      <p:ext uri="{BB962C8B-B14F-4D97-AF65-F5344CB8AC3E}">
        <p14:creationId xmlns:p14="http://schemas.microsoft.com/office/powerpoint/2010/main" val="259287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10/17/2023</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10/17/2023</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10/17/2023</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2827E-1521-4C4B-A824-322C0C169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25A5B-AC43-49CB-8E02-9EA4D8101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9A972-7585-4658-BE78-B716664B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EBCD7-BF6C-4732-BDDA-53C6FC462403}" type="datetimeFigureOut">
              <a:rPr lang="en-US" smtClean="0"/>
              <a:t>10/17/2023</a:t>
            </a:fld>
            <a:endParaRPr lang="en-US"/>
          </a:p>
        </p:txBody>
      </p:sp>
      <p:sp>
        <p:nvSpPr>
          <p:cNvPr id="5" name="Footer Placeholder 4">
            <a:extLst>
              <a:ext uri="{FF2B5EF4-FFF2-40B4-BE49-F238E27FC236}">
                <a16:creationId xmlns:a16="http://schemas.microsoft.com/office/drawing/2014/main" id="{D4921B51-01BE-48A5-A277-6BCC7FC15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61E1B2-A028-433C-815B-D020144D04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9DFB-5B1D-4955-B058-2919C38D5605}" type="slidenum">
              <a:rPr lang="en-US" smtClean="0"/>
              <a:t>‹#›</a:t>
            </a:fld>
            <a:endParaRPr lang="en-US"/>
          </a:p>
        </p:txBody>
      </p:sp>
    </p:spTree>
    <p:extLst>
      <p:ext uri="{BB962C8B-B14F-4D97-AF65-F5344CB8AC3E}">
        <p14:creationId xmlns:p14="http://schemas.microsoft.com/office/powerpoint/2010/main" val="366615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customXml" Target="../ink/ink9.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customXml" Target="../ink/ink8.xml"/><Relationship Id="rId5" Type="http://schemas.openxmlformats.org/officeDocument/2006/relationships/image" Target="../media/image11.png"/><Relationship Id="rId4" Type="http://schemas.openxmlformats.org/officeDocument/2006/relationships/customXml" Target="../ink/ink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customXml" Target="../ink/ink12.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customXml" Target="../ink/ink11.xml"/><Relationship Id="rId5" Type="http://schemas.openxmlformats.org/officeDocument/2006/relationships/image" Target="../media/image11.png"/><Relationship Id="rId4" Type="http://schemas.openxmlformats.org/officeDocument/2006/relationships/customXml" Target="../ink/ink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customXml" Target="../ink/ink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2.xm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customXml" Target="../ink/ink3.xml"/><Relationship Id="rId11" Type="http://schemas.openxmlformats.org/officeDocument/2006/relationships/image" Target="../media/image14.png"/><Relationship Id="rId5" Type="http://schemas.openxmlformats.org/officeDocument/2006/relationships/image" Target="../media/image10.jpeg"/><Relationship Id="rId10" Type="http://schemas.openxmlformats.org/officeDocument/2006/relationships/customXml" Target="../ink/ink6.xml"/><Relationship Id="rId4" Type="http://schemas.openxmlformats.org/officeDocument/2006/relationships/image" Target="../media/image11.png"/><Relationship Id="rId9"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8B1A44-308C-43CE-AB38-19454B770DAF}"/>
              </a:ext>
            </a:extLst>
          </p:cNvPr>
          <p:cNvSpPr/>
          <p:nvPr/>
        </p:nvSpPr>
        <p:spPr>
          <a:xfrm>
            <a:off x="0" y="-1"/>
            <a:ext cx="7547220" cy="693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a:solidFill>
                  <a:schemeClr val="bg1"/>
                </a:solidFill>
              </a:rPr>
              <a:t>Introduction to</a:t>
            </a:r>
            <a:br>
              <a:rPr lang="en-US" sz="4400">
                <a:solidFill>
                  <a:schemeClr val="bg1"/>
                </a:solidFill>
              </a:rPr>
            </a:br>
            <a:r>
              <a:rPr lang="en-US" sz="4000">
                <a:solidFill>
                  <a:schemeClr val="bg1"/>
                </a:solidFill>
                <a:latin typeface="Segoe UI Black" panose="020B0A02040204020203" pitchFamily="34" charset="0"/>
                <a:ea typeface="Segoe UI Black" panose="020B0A02040204020203" pitchFamily="34" charset="0"/>
              </a:rPr>
              <a:t>NATURE</a:t>
            </a:r>
            <a:br>
              <a:rPr lang="en-US" sz="4000">
                <a:solidFill>
                  <a:schemeClr val="bg1"/>
                </a:solidFill>
                <a:latin typeface="Segoe UI Black" panose="020B0A02040204020203" pitchFamily="34" charset="0"/>
                <a:ea typeface="Segoe UI Black" panose="020B0A02040204020203" pitchFamily="34" charset="0"/>
              </a:rPr>
            </a:br>
            <a:r>
              <a:rPr lang="en-US" sz="4000">
                <a:solidFill>
                  <a:schemeClr val="bg1"/>
                </a:solidFill>
                <a:latin typeface="Segoe UI Black" panose="020B0A02040204020203" pitchFamily="34" charset="0"/>
                <a:ea typeface="Segoe UI Black" panose="020B0A02040204020203" pitchFamily="34" charset="0"/>
              </a:rPr>
              <a:t>JOURNALING</a:t>
            </a:r>
            <a:br>
              <a:rPr lang="en-US" sz="4000">
                <a:solidFill>
                  <a:schemeClr val="bg1"/>
                </a:solidFill>
                <a:latin typeface="Segoe UI Black" panose="020B0A02040204020203" pitchFamily="34" charset="0"/>
                <a:ea typeface="Segoe UI Black" panose="020B0A02040204020203" pitchFamily="34" charset="0"/>
              </a:rPr>
            </a:br>
            <a:br>
              <a:rPr lang="en-US" sz="2000">
                <a:solidFill>
                  <a:schemeClr val="bg1"/>
                </a:solidFill>
                <a:latin typeface="Segoe UI Black" panose="020B0A02040204020203" pitchFamily="34" charset="0"/>
                <a:ea typeface="Segoe UI Black" panose="020B0A02040204020203" pitchFamily="34" charset="0"/>
              </a:rPr>
            </a:br>
            <a:r>
              <a:rPr lang="en-US" sz="2400">
                <a:solidFill>
                  <a:schemeClr val="bg1"/>
                </a:solidFill>
              </a:rPr>
              <a:t>Connecting to nature through art and observation</a:t>
            </a:r>
            <a:endParaRPr lang="en-US" sz="240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a:bodyPr>
          <a:lstStyle/>
          <a:p>
            <a:pPr algn="l"/>
            <a:r>
              <a:rPr lang="en-US" sz="3200" b="1">
                <a:solidFill>
                  <a:schemeClr val="bg1"/>
                </a:solidFill>
              </a:rPr>
              <a:t>Class 6:</a:t>
            </a:r>
          </a:p>
          <a:p>
            <a:pPr algn="l"/>
            <a:r>
              <a:rPr lang="en-US" sz="3200">
                <a:solidFill>
                  <a:schemeClr val="bg1"/>
                </a:solidFill>
              </a:rPr>
              <a:t>Composition</a:t>
            </a:r>
            <a:r>
              <a:rPr lang="en-US" sz="3200">
                <a:solidFill>
                  <a:schemeClr val="bg1"/>
                </a:solidFill>
                <a:cs typeface="Calibri"/>
              </a:rPr>
              <a:t> </a:t>
            </a:r>
            <a:endParaRPr lang="en-US" sz="3200">
              <a:solidFill>
                <a:schemeClr val="bg1"/>
              </a:solidFill>
            </a:endParaRPr>
          </a:p>
        </p:txBody>
      </p:sp>
      <p:pic>
        <p:nvPicPr>
          <p:cNvPr id="16" name="Picture 15">
            <a:extLst>
              <a:ext uri="{FF2B5EF4-FFF2-40B4-BE49-F238E27FC236}">
                <a16:creationId xmlns:a16="http://schemas.microsoft.com/office/drawing/2014/main" id="{775E0377-C280-436E-B625-603071977BF5}"/>
              </a:ext>
            </a:extLst>
          </p:cNvPr>
          <p:cNvPicPr>
            <a:picLocks noChangeAspect="1"/>
          </p:cNvPicPr>
          <p:nvPr/>
        </p:nvPicPr>
        <p:blipFill rotWithShape="1">
          <a:blip r:embed="rId3">
            <a:extLst>
              <a:ext uri="{28A0092B-C50C-407E-A947-70E740481C1C}">
                <a14:useLocalDpi xmlns:a14="http://schemas.microsoft.com/office/drawing/2010/main" val="0"/>
              </a:ext>
            </a:extLst>
          </a:blip>
          <a:srcRect l="2191" t="7694" r="43019" b="13493"/>
          <a:stretch/>
        </p:blipFill>
        <p:spPr>
          <a:xfrm>
            <a:off x="-1" y="-1"/>
            <a:ext cx="7750749" cy="6930190"/>
          </a:xfrm>
          <a:prstGeom prst="rect">
            <a:avLst/>
          </a:prstGeom>
        </p:spPr>
      </p:pic>
    </p:spTree>
    <p:extLst>
      <p:ext uri="{BB962C8B-B14F-4D97-AF65-F5344CB8AC3E}">
        <p14:creationId xmlns:p14="http://schemas.microsoft.com/office/powerpoint/2010/main" val="3602493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A86D872-EC8F-06BF-132D-6CE19DA59754}"/>
              </a:ext>
            </a:extLst>
          </p:cNvPr>
          <p:cNvPicPr>
            <a:picLocks noChangeAspect="1"/>
          </p:cNvPicPr>
          <p:nvPr/>
        </p:nvPicPr>
        <p:blipFill rotWithShape="1">
          <a:blip r:embed="rId3">
            <a:extLst>
              <a:ext uri="{28A0092B-C50C-407E-A947-70E740481C1C}">
                <a14:useLocalDpi xmlns:a14="http://schemas.microsoft.com/office/drawing/2010/main" val="0"/>
              </a:ext>
            </a:extLst>
          </a:blip>
          <a:srcRect t="2727" r="10069" b="57230"/>
          <a:stretch/>
        </p:blipFill>
        <p:spPr>
          <a:xfrm rot="161683">
            <a:off x="3326100" y="202627"/>
            <a:ext cx="8690120" cy="299003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E4A6729-8746-F08E-06B8-CED5C5853481}"/>
                  </a:ext>
                </a:extLst>
              </p14:cNvPr>
              <p14:cNvContentPartPr/>
              <p14:nvPr/>
            </p14:nvContentPartPr>
            <p14:xfrm>
              <a:off x="2272629" y="4454229"/>
              <a:ext cx="360" cy="360"/>
            </p14:xfrm>
          </p:contentPart>
        </mc:Choice>
        <mc:Fallback xmlns="">
          <p:pic>
            <p:nvPicPr>
              <p:cNvPr id="4" name="Ink 3">
                <a:extLst>
                  <a:ext uri="{FF2B5EF4-FFF2-40B4-BE49-F238E27FC236}">
                    <a16:creationId xmlns:a16="http://schemas.microsoft.com/office/drawing/2014/main" id="{FE4A6729-8746-F08E-06B8-CED5C5853481}"/>
                  </a:ext>
                </a:extLst>
              </p:cNvPr>
              <p:cNvPicPr/>
              <p:nvPr/>
            </p:nvPicPr>
            <p:blipFill>
              <a:blip r:embed="rId5"/>
              <a:stretch>
                <a:fillRect/>
              </a:stretch>
            </p:blipFill>
            <p:spPr>
              <a:xfrm>
                <a:off x="2209629" y="43912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9D30C19-8E10-DBBC-1B78-DF9F8D373A00}"/>
                  </a:ext>
                </a:extLst>
              </p14:cNvPr>
              <p14:cNvContentPartPr/>
              <p14:nvPr/>
            </p14:nvContentPartPr>
            <p14:xfrm>
              <a:off x="2494749" y="4754469"/>
              <a:ext cx="360" cy="360"/>
            </p14:xfrm>
          </p:contentPart>
        </mc:Choice>
        <mc:Fallback xmlns="">
          <p:pic>
            <p:nvPicPr>
              <p:cNvPr id="6" name="Ink 5">
                <a:extLst>
                  <a:ext uri="{FF2B5EF4-FFF2-40B4-BE49-F238E27FC236}">
                    <a16:creationId xmlns:a16="http://schemas.microsoft.com/office/drawing/2014/main" id="{99D30C19-8E10-DBBC-1B78-DF9F8D373A00}"/>
                  </a:ext>
                </a:extLst>
              </p:cNvPr>
              <p:cNvPicPr/>
              <p:nvPr/>
            </p:nvPicPr>
            <p:blipFill>
              <a:blip r:embed="rId5"/>
              <a:stretch>
                <a:fillRect/>
              </a:stretch>
            </p:blipFill>
            <p:spPr>
              <a:xfrm>
                <a:off x="2431749" y="46914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0ED4D398-7FB3-A3D0-B105-AC8EDFEE1985}"/>
                  </a:ext>
                </a:extLst>
              </p14:cNvPr>
              <p14:cNvContentPartPr/>
              <p14:nvPr/>
            </p14:nvContentPartPr>
            <p14:xfrm>
              <a:off x="2599149" y="3840069"/>
              <a:ext cx="360" cy="360"/>
            </p14:xfrm>
          </p:contentPart>
        </mc:Choice>
        <mc:Fallback xmlns="">
          <p:pic>
            <p:nvPicPr>
              <p:cNvPr id="7" name="Ink 6">
                <a:extLst>
                  <a:ext uri="{FF2B5EF4-FFF2-40B4-BE49-F238E27FC236}">
                    <a16:creationId xmlns:a16="http://schemas.microsoft.com/office/drawing/2014/main" id="{0ED4D398-7FB3-A3D0-B105-AC8EDFEE1985}"/>
                  </a:ext>
                </a:extLst>
              </p:cNvPr>
              <p:cNvPicPr/>
              <p:nvPr/>
            </p:nvPicPr>
            <p:blipFill>
              <a:blip r:embed="rId5"/>
              <a:stretch>
                <a:fillRect/>
              </a:stretch>
            </p:blipFill>
            <p:spPr>
              <a:xfrm>
                <a:off x="2536149" y="3777069"/>
                <a:ext cx="126000" cy="126000"/>
              </a:xfrm>
              <a:prstGeom prst="rect">
                <a:avLst/>
              </a:prstGeom>
            </p:spPr>
          </p:pic>
        </mc:Fallback>
      </mc:AlternateContent>
      <p:sp>
        <p:nvSpPr>
          <p:cNvPr id="20" name="TextBox 19">
            <a:extLst>
              <a:ext uri="{FF2B5EF4-FFF2-40B4-BE49-F238E27FC236}">
                <a16:creationId xmlns:a16="http://schemas.microsoft.com/office/drawing/2014/main" id="{02ACAD37-5F9D-9D86-7E61-E7E5BEC32FC7}"/>
              </a:ext>
            </a:extLst>
          </p:cNvPr>
          <p:cNvSpPr txBox="1"/>
          <p:nvPr/>
        </p:nvSpPr>
        <p:spPr>
          <a:xfrm>
            <a:off x="725180" y="1272793"/>
            <a:ext cx="2553238" cy="707886"/>
          </a:xfrm>
          <a:prstGeom prst="rect">
            <a:avLst/>
          </a:prstGeom>
          <a:noFill/>
        </p:spPr>
        <p:txBody>
          <a:bodyPr wrap="square">
            <a:spAutoFit/>
          </a:bodyPr>
          <a:lstStyle/>
          <a:p>
            <a:r>
              <a:rPr lang="en-US" sz="4000" b="1"/>
              <a:t>Circular</a:t>
            </a:r>
            <a:endParaRPr lang="es-CO" sz="4000"/>
          </a:p>
        </p:txBody>
      </p:sp>
      <p:sp>
        <p:nvSpPr>
          <p:cNvPr id="21" name="TextBox 20">
            <a:extLst>
              <a:ext uri="{FF2B5EF4-FFF2-40B4-BE49-F238E27FC236}">
                <a16:creationId xmlns:a16="http://schemas.microsoft.com/office/drawing/2014/main" id="{B3138AA4-42B3-7BA2-C6C8-CFD42244E361}"/>
              </a:ext>
            </a:extLst>
          </p:cNvPr>
          <p:cNvSpPr txBox="1"/>
          <p:nvPr/>
        </p:nvSpPr>
        <p:spPr>
          <a:xfrm>
            <a:off x="725180" y="4626271"/>
            <a:ext cx="2553238" cy="1323439"/>
          </a:xfrm>
          <a:prstGeom prst="rect">
            <a:avLst/>
          </a:prstGeom>
          <a:noFill/>
        </p:spPr>
        <p:txBody>
          <a:bodyPr wrap="square">
            <a:spAutoFit/>
          </a:bodyPr>
          <a:lstStyle/>
          <a:p>
            <a:r>
              <a:rPr lang="en-US" sz="4000" b="1"/>
              <a:t>Compound curve</a:t>
            </a:r>
            <a:endParaRPr lang="es-CO" sz="4000"/>
          </a:p>
        </p:txBody>
      </p:sp>
      <p:pic>
        <p:nvPicPr>
          <p:cNvPr id="10" name="Picture 9" descr="A picture containing text&#10;&#10;Description automatically generated">
            <a:extLst>
              <a:ext uri="{FF2B5EF4-FFF2-40B4-BE49-F238E27FC236}">
                <a16:creationId xmlns:a16="http://schemas.microsoft.com/office/drawing/2014/main" id="{C546470E-AEE5-0E6B-395E-D2E3AC8EF4FE}"/>
              </a:ext>
            </a:extLst>
          </p:cNvPr>
          <p:cNvPicPr>
            <a:picLocks noChangeAspect="1"/>
          </p:cNvPicPr>
          <p:nvPr/>
        </p:nvPicPr>
        <p:blipFill rotWithShape="1">
          <a:blip r:embed="rId3">
            <a:extLst>
              <a:ext uri="{28A0092B-C50C-407E-A947-70E740481C1C}">
                <a14:useLocalDpi xmlns:a14="http://schemas.microsoft.com/office/drawing/2010/main" val="0"/>
              </a:ext>
            </a:extLst>
          </a:blip>
          <a:srcRect l="3870" t="47440" r="7101" b="8940"/>
          <a:stretch/>
        </p:blipFill>
        <p:spPr>
          <a:xfrm rot="159073">
            <a:off x="3349241" y="3319750"/>
            <a:ext cx="8753060" cy="3313807"/>
          </a:xfrm>
          <a:prstGeom prst="rect">
            <a:avLst/>
          </a:prstGeom>
        </p:spPr>
      </p:pic>
    </p:spTree>
    <p:extLst>
      <p:ext uri="{BB962C8B-B14F-4D97-AF65-F5344CB8AC3E}">
        <p14:creationId xmlns:p14="http://schemas.microsoft.com/office/powerpoint/2010/main" val="22079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linedrawing&#10;&#10;Description automatically generated">
            <a:extLst>
              <a:ext uri="{FF2B5EF4-FFF2-40B4-BE49-F238E27FC236}">
                <a16:creationId xmlns:a16="http://schemas.microsoft.com/office/drawing/2014/main" id="{35264AE0-D5C2-30AA-8E22-3866F1235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3" t="46296" r="3531" b="8465"/>
          <a:stretch/>
        </p:blipFill>
        <p:spPr>
          <a:xfrm>
            <a:off x="3030275" y="3267276"/>
            <a:ext cx="9208977" cy="3425875"/>
          </a:xfrm>
          <a:prstGeom prst="rect">
            <a:avLst/>
          </a:prstGeom>
        </p:spPr>
      </p:pic>
      <p:pic>
        <p:nvPicPr>
          <p:cNvPr id="8" name="Picture 7" descr="A picture containing text, linedrawing&#10;&#10;Description automatically generated">
            <a:extLst>
              <a:ext uri="{FF2B5EF4-FFF2-40B4-BE49-F238E27FC236}">
                <a16:creationId xmlns:a16="http://schemas.microsoft.com/office/drawing/2014/main" id="{2D339AA7-55E6-73C9-B233-B733D0070CE6}"/>
              </a:ext>
            </a:extLst>
          </p:cNvPr>
          <p:cNvPicPr>
            <a:picLocks noChangeAspect="1"/>
          </p:cNvPicPr>
          <p:nvPr/>
        </p:nvPicPr>
        <p:blipFill rotWithShape="1">
          <a:blip r:embed="rId3">
            <a:extLst>
              <a:ext uri="{28A0092B-C50C-407E-A947-70E740481C1C}">
                <a14:useLocalDpi xmlns:a14="http://schemas.microsoft.com/office/drawing/2010/main" val="0"/>
              </a:ext>
            </a:extLst>
          </a:blip>
          <a:srcRect l="3902" t="3822" r="9711" b="56571"/>
          <a:stretch/>
        </p:blipFill>
        <p:spPr>
          <a:xfrm>
            <a:off x="3275162" y="155688"/>
            <a:ext cx="8806541" cy="312002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E4A6729-8746-F08E-06B8-CED5C5853481}"/>
                  </a:ext>
                </a:extLst>
              </p14:cNvPr>
              <p14:cNvContentPartPr/>
              <p14:nvPr/>
            </p14:nvContentPartPr>
            <p14:xfrm>
              <a:off x="2272629" y="4454229"/>
              <a:ext cx="360" cy="360"/>
            </p14:xfrm>
          </p:contentPart>
        </mc:Choice>
        <mc:Fallback xmlns="">
          <p:pic>
            <p:nvPicPr>
              <p:cNvPr id="4" name="Ink 3">
                <a:extLst>
                  <a:ext uri="{FF2B5EF4-FFF2-40B4-BE49-F238E27FC236}">
                    <a16:creationId xmlns:a16="http://schemas.microsoft.com/office/drawing/2014/main" id="{FE4A6729-8746-F08E-06B8-CED5C5853481}"/>
                  </a:ext>
                </a:extLst>
              </p:cNvPr>
              <p:cNvPicPr/>
              <p:nvPr/>
            </p:nvPicPr>
            <p:blipFill>
              <a:blip r:embed="rId5"/>
              <a:stretch>
                <a:fillRect/>
              </a:stretch>
            </p:blipFill>
            <p:spPr>
              <a:xfrm>
                <a:off x="2209629" y="439122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9D30C19-8E10-DBBC-1B78-DF9F8D373A00}"/>
                  </a:ext>
                </a:extLst>
              </p14:cNvPr>
              <p14:cNvContentPartPr/>
              <p14:nvPr/>
            </p14:nvContentPartPr>
            <p14:xfrm>
              <a:off x="2494749" y="4754469"/>
              <a:ext cx="360" cy="360"/>
            </p14:xfrm>
          </p:contentPart>
        </mc:Choice>
        <mc:Fallback xmlns="">
          <p:pic>
            <p:nvPicPr>
              <p:cNvPr id="6" name="Ink 5">
                <a:extLst>
                  <a:ext uri="{FF2B5EF4-FFF2-40B4-BE49-F238E27FC236}">
                    <a16:creationId xmlns:a16="http://schemas.microsoft.com/office/drawing/2014/main" id="{99D30C19-8E10-DBBC-1B78-DF9F8D373A00}"/>
                  </a:ext>
                </a:extLst>
              </p:cNvPr>
              <p:cNvPicPr/>
              <p:nvPr/>
            </p:nvPicPr>
            <p:blipFill>
              <a:blip r:embed="rId5"/>
              <a:stretch>
                <a:fillRect/>
              </a:stretch>
            </p:blipFill>
            <p:spPr>
              <a:xfrm>
                <a:off x="2431749" y="46914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0ED4D398-7FB3-A3D0-B105-AC8EDFEE1985}"/>
                  </a:ext>
                </a:extLst>
              </p14:cNvPr>
              <p14:cNvContentPartPr/>
              <p14:nvPr/>
            </p14:nvContentPartPr>
            <p14:xfrm>
              <a:off x="2599149" y="3840069"/>
              <a:ext cx="360" cy="360"/>
            </p14:xfrm>
          </p:contentPart>
        </mc:Choice>
        <mc:Fallback xmlns="">
          <p:pic>
            <p:nvPicPr>
              <p:cNvPr id="7" name="Ink 6">
                <a:extLst>
                  <a:ext uri="{FF2B5EF4-FFF2-40B4-BE49-F238E27FC236}">
                    <a16:creationId xmlns:a16="http://schemas.microsoft.com/office/drawing/2014/main" id="{0ED4D398-7FB3-A3D0-B105-AC8EDFEE1985}"/>
                  </a:ext>
                </a:extLst>
              </p:cNvPr>
              <p:cNvPicPr/>
              <p:nvPr/>
            </p:nvPicPr>
            <p:blipFill>
              <a:blip r:embed="rId5"/>
              <a:stretch>
                <a:fillRect/>
              </a:stretch>
            </p:blipFill>
            <p:spPr>
              <a:xfrm>
                <a:off x="2536149" y="3777069"/>
                <a:ext cx="126000" cy="126000"/>
              </a:xfrm>
              <a:prstGeom prst="rect">
                <a:avLst/>
              </a:prstGeom>
            </p:spPr>
          </p:pic>
        </mc:Fallback>
      </mc:AlternateContent>
      <p:sp>
        <p:nvSpPr>
          <p:cNvPr id="20" name="TextBox 19">
            <a:extLst>
              <a:ext uri="{FF2B5EF4-FFF2-40B4-BE49-F238E27FC236}">
                <a16:creationId xmlns:a16="http://schemas.microsoft.com/office/drawing/2014/main" id="{02ACAD37-5F9D-9D86-7E61-E7E5BEC32FC7}"/>
              </a:ext>
            </a:extLst>
          </p:cNvPr>
          <p:cNvSpPr txBox="1"/>
          <p:nvPr/>
        </p:nvSpPr>
        <p:spPr>
          <a:xfrm>
            <a:off x="725180" y="1272793"/>
            <a:ext cx="2553238" cy="707886"/>
          </a:xfrm>
          <a:prstGeom prst="rect">
            <a:avLst/>
          </a:prstGeom>
          <a:noFill/>
        </p:spPr>
        <p:txBody>
          <a:bodyPr wrap="square">
            <a:spAutoFit/>
          </a:bodyPr>
          <a:lstStyle/>
          <a:p>
            <a:r>
              <a:rPr lang="en-US" sz="4000" b="1"/>
              <a:t>Triangle</a:t>
            </a:r>
            <a:endParaRPr lang="es-CO" sz="4000"/>
          </a:p>
        </p:txBody>
      </p:sp>
      <p:sp>
        <p:nvSpPr>
          <p:cNvPr id="21" name="TextBox 20">
            <a:extLst>
              <a:ext uri="{FF2B5EF4-FFF2-40B4-BE49-F238E27FC236}">
                <a16:creationId xmlns:a16="http://schemas.microsoft.com/office/drawing/2014/main" id="{B3138AA4-42B3-7BA2-C6C8-CFD42244E361}"/>
              </a:ext>
            </a:extLst>
          </p:cNvPr>
          <p:cNvSpPr txBox="1"/>
          <p:nvPr/>
        </p:nvSpPr>
        <p:spPr>
          <a:xfrm>
            <a:off x="725180" y="4626271"/>
            <a:ext cx="2553238" cy="707886"/>
          </a:xfrm>
          <a:prstGeom prst="rect">
            <a:avLst/>
          </a:prstGeom>
          <a:noFill/>
        </p:spPr>
        <p:txBody>
          <a:bodyPr wrap="square">
            <a:spAutoFit/>
          </a:bodyPr>
          <a:lstStyle/>
          <a:p>
            <a:r>
              <a:rPr lang="en-US" sz="4000" b="1"/>
              <a:t>L-shape</a:t>
            </a:r>
            <a:endParaRPr lang="es-CO" sz="4000"/>
          </a:p>
        </p:txBody>
      </p:sp>
    </p:spTree>
    <p:extLst>
      <p:ext uri="{BB962C8B-B14F-4D97-AF65-F5344CB8AC3E}">
        <p14:creationId xmlns:p14="http://schemas.microsoft.com/office/powerpoint/2010/main" val="93858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3CB05-1E2E-4205-A771-76702B4D6A19}"/>
              </a:ext>
            </a:extLst>
          </p:cNvPr>
          <p:cNvPicPr>
            <a:picLocks noChangeAspect="1"/>
          </p:cNvPicPr>
          <p:nvPr/>
        </p:nvPicPr>
        <p:blipFill rotWithShape="1">
          <a:blip r:embed="rId3">
            <a:extLst>
              <a:ext uri="{28A0092B-C50C-407E-A947-70E740481C1C}">
                <a14:useLocalDpi xmlns:a14="http://schemas.microsoft.com/office/drawing/2010/main" val="0"/>
              </a:ext>
            </a:extLst>
          </a:blip>
          <a:srcRect l="73022" t="61519" r="2704" b="14300"/>
          <a:stretch/>
        </p:blipFill>
        <p:spPr>
          <a:xfrm rot="14541540">
            <a:off x="5937112" y="3525550"/>
            <a:ext cx="8225030" cy="6331494"/>
          </a:xfrm>
          <a:prstGeom prst="rect">
            <a:avLst/>
          </a:prstGeom>
        </p:spPr>
      </p:pic>
      <p:pic>
        <p:nvPicPr>
          <p:cNvPr id="4" name="Picture 3">
            <a:extLst>
              <a:ext uri="{FF2B5EF4-FFF2-40B4-BE49-F238E27FC236}">
                <a16:creationId xmlns:a16="http://schemas.microsoft.com/office/drawing/2014/main" id="{C7E6B791-9304-45BD-8177-1A8F0F35D36E}"/>
              </a:ext>
            </a:extLst>
          </p:cNvPr>
          <p:cNvPicPr>
            <a:picLocks noChangeAspect="1"/>
          </p:cNvPicPr>
          <p:nvPr/>
        </p:nvPicPr>
        <p:blipFill rotWithShape="1">
          <a:blip r:embed="rId4">
            <a:extLst>
              <a:ext uri="{28A0092B-C50C-407E-A947-70E740481C1C}">
                <a14:useLocalDpi xmlns:a14="http://schemas.microsoft.com/office/drawing/2010/main" val="0"/>
              </a:ext>
            </a:extLst>
          </a:blip>
          <a:srcRect t="13559" r="73284" b="59548"/>
          <a:stretch/>
        </p:blipFill>
        <p:spPr>
          <a:xfrm rot="20983531">
            <a:off x="-2605190" y="-2373456"/>
            <a:ext cx="8514036" cy="6622451"/>
          </a:xfrm>
          <a:prstGeom prst="rect">
            <a:avLst/>
          </a:prstGeom>
        </p:spPr>
      </p:pic>
      <p:sp>
        <p:nvSpPr>
          <p:cNvPr id="2" name="TextBox 1">
            <a:extLst>
              <a:ext uri="{FF2B5EF4-FFF2-40B4-BE49-F238E27FC236}">
                <a16:creationId xmlns:a16="http://schemas.microsoft.com/office/drawing/2014/main" id="{1583C03A-2BAB-40DC-A9C1-785593F37E94}"/>
              </a:ext>
            </a:extLst>
          </p:cNvPr>
          <p:cNvSpPr txBox="1"/>
          <p:nvPr/>
        </p:nvSpPr>
        <p:spPr>
          <a:xfrm>
            <a:off x="3144250" y="1787041"/>
            <a:ext cx="5903495" cy="769441"/>
          </a:xfrm>
          <a:prstGeom prst="rect">
            <a:avLst/>
          </a:prstGeom>
          <a:noFill/>
        </p:spPr>
        <p:txBody>
          <a:bodyPr wrap="square" rtlCol="0">
            <a:spAutoFit/>
          </a:bodyPr>
          <a:lstStyle/>
          <a:p>
            <a:pPr algn="ctr"/>
            <a:r>
              <a:rPr lang="en-US" sz="4400">
                <a:latin typeface="Segoe UI Black" panose="020B0A02040204020203" pitchFamily="34" charset="0"/>
                <a:ea typeface="Segoe UI Black" panose="020B0A02040204020203" pitchFamily="34" charset="0"/>
              </a:rPr>
              <a:t>No Homework!</a:t>
            </a:r>
          </a:p>
        </p:txBody>
      </p:sp>
      <p:sp>
        <p:nvSpPr>
          <p:cNvPr id="7" name="TextBox 6">
            <a:extLst>
              <a:ext uri="{FF2B5EF4-FFF2-40B4-BE49-F238E27FC236}">
                <a16:creationId xmlns:a16="http://schemas.microsoft.com/office/drawing/2014/main" id="{33A91D73-1F87-4506-B257-8CA02FA4C478}"/>
              </a:ext>
            </a:extLst>
          </p:cNvPr>
          <p:cNvSpPr txBox="1"/>
          <p:nvPr/>
        </p:nvSpPr>
        <p:spPr>
          <a:xfrm>
            <a:off x="3144250" y="3063829"/>
            <a:ext cx="5903495" cy="1384995"/>
          </a:xfrm>
          <a:prstGeom prst="rect">
            <a:avLst/>
          </a:prstGeom>
          <a:noFill/>
        </p:spPr>
        <p:txBody>
          <a:bodyPr wrap="square" rtlCol="0">
            <a:spAutoFit/>
          </a:bodyPr>
          <a:lstStyle/>
          <a:p>
            <a:pPr algn="ctr"/>
            <a:r>
              <a:rPr lang="en-US" sz="2800"/>
              <a:t>Work on finishing up your final pieces.</a:t>
            </a:r>
          </a:p>
          <a:p>
            <a:pPr algn="ctr"/>
            <a:r>
              <a:rPr lang="en-US" sz="2800" b="1" i="1"/>
              <a:t>What inspires you in nature?</a:t>
            </a:r>
          </a:p>
          <a:p>
            <a:pPr algn="ctr"/>
            <a:endParaRPr lang="en-US" sz="2800"/>
          </a:p>
        </p:txBody>
      </p:sp>
    </p:spTree>
    <p:extLst>
      <p:ext uri="{BB962C8B-B14F-4D97-AF65-F5344CB8AC3E}">
        <p14:creationId xmlns:p14="http://schemas.microsoft.com/office/powerpoint/2010/main" val="317976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6E8378-0F93-6FD6-4952-83962ADE44DB}"/>
              </a:ext>
            </a:extLst>
          </p:cNvPr>
          <p:cNvPicPr>
            <a:picLocks noChangeAspect="1"/>
          </p:cNvPicPr>
          <p:nvPr/>
        </p:nvPicPr>
        <p:blipFill rotWithShape="1">
          <a:blip r:embed="rId3"/>
          <a:srcRect t="1827" r="1342" b="1443"/>
          <a:stretch/>
        </p:blipFill>
        <p:spPr>
          <a:xfrm>
            <a:off x="263728" y="-4442"/>
            <a:ext cx="5228681" cy="6896772"/>
          </a:xfrm>
          <a:prstGeom prst="rect">
            <a:avLst/>
          </a:prstGeom>
        </p:spPr>
      </p:pic>
      <p:sp>
        <p:nvSpPr>
          <p:cNvPr id="3" name="TextBox 2">
            <a:extLst>
              <a:ext uri="{FF2B5EF4-FFF2-40B4-BE49-F238E27FC236}">
                <a16:creationId xmlns:a16="http://schemas.microsoft.com/office/drawing/2014/main" id="{10D12539-9398-13C4-35C2-C5BBA2609973}"/>
              </a:ext>
            </a:extLst>
          </p:cNvPr>
          <p:cNvSpPr txBox="1"/>
          <p:nvPr/>
        </p:nvSpPr>
        <p:spPr>
          <a:xfrm>
            <a:off x="6096000" y="612074"/>
            <a:ext cx="5021179" cy="707886"/>
          </a:xfrm>
          <a:prstGeom prst="rect">
            <a:avLst/>
          </a:prstGeom>
          <a:noFill/>
        </p:spPr>
        <p:txBody>
          <a:bodyPr wrap="square" lIns="91440" tIns="45720" rIns="91440" bIns="45720" rtlCol="0" anchor="t">
            <a:spAutoFit/>
          </a:bodyPr>
          <a:lstStyle/>
          <a:p>
            <a:r>
              <a:rPr lang="en-US" sz="4000">
                <a:latin typeface="Segoe UI Black"/>
                <a:ea typeface="Segoe UI Black"/>
              </a:rPr>
              <a:t>Final Piece Criteria</a:t>
            </a:r>
          </a:p>
        </p:txBody>
      </p:sp>
      <p:sp>
        <p:nvSpPr>
          <p:cNvPr id="4" name="TextBox 3">
            <a:extLst>
              <a:ext uri="{FF2B5EF4-FFF2-40B4-BE49-F238E27FC236}">
                <a16:creationId xmlns:a16="http://schemas.microsoft.com/office/drawing/2014/main" id="{A1AF23B0-0A62-1FA2-CD13-1500B97667E2}"/>
              </a:ext>
            </a:extLst>
          </p:cNvPr>
          <p:cNvSpPr txBox="1"/>
          <p:nvPr/>
        </p:nvSpPr>
        <p:spPr>
          <a:xfrm>
            <a:off x="6096000" y="1732293"/>
            <a:ext cx="5678905" cy="4678204"/>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t>Submit </a:t>
            </a:r>
            <a:r>
              <a:rPr lang="en-US" sz="2800" b="1" u="sng" dirty="0"/>
              <a:t>one (1)</a:t>
            </a:r>
            <a:r>
              <a:rPr lang="en-US" sz="2800" dirty="0"/>
              <a:t> final piece.</a:t>
            </a:r>
          </a:p>
          <a:p>
            <a:endParaRPr lang="en-US" sz="2800"/>
          </a:p>
          <a:p>
            <a:pPr marL="457200" indent="-457200">
              <a:buFont typeface="Arial" panose="020B0604020202020204" pitchFamily="34" charset="0"/>
              <a:buChar char="•"/>
            </a:pPr>
            <a:r>
              <a:rPr lang="en-US" sz="2800" dirty="0"/>
              <a:t>The artist statement must be typed and emailed to Anny at ajaraba@naplesgarden.org.</a:t>
            </a:r>
            <a:endParaRPr lang="en-US" sz="2800" dirty="0">
              <a:ea typeface="Calibri"/>
              <a:cs typeface="Calibri"/>
            </a:endParaRPr>
          </a:p>
          <a:p>
            <a:endParaRPr lang="en-US" sz="2800"/>
          </a:p>
          <a:p>
            <a:pPr marL="457200" indent="-457200">
              <a:buFont typeface="Arial" panose="020B0604020202020204" pitchFamily="34" charset="0"/>
              <a:buChar char="•"/>
            </a:pPr>
            <a:r>
              <a:rPr lang="en-US" sz="2800" dirty="0">
                <a:cs typeface="Calibri"/>
              </a:rPr>
              <a:t>Artist statements must be a maximum of 3-4 sentences long.</a:t>
            </a:r>
            <a:endParaRPr lang="en-US" sz="2800" dirty="0">
              <a:ea typeface="Calibri"/>
              <a:cs typeface="Calibri"/>
            </a:endParaRPr>
          </a:p>
          <a:p>
            <a:pPr marL="457200" indent="-457200">
              <a:buFont typeface="Arial" panose="020B0604020202020204" pitchFamily="34" charset="0"/>
              <a:buChar char="•"/>
            </a:pPr>
            <a:endParaRPr lang="en-US" sz="2800">
              <a:cs typeface="Calibri"/>
            </a:endParaRPr>
          </a:p>
          <a:p>
            <a:pPr marL="457200" indent="-457200">
              <a:buFont typeface="Arial" panose="020B0604020202020204" pitchFamily="34" charset="0"/>
              <a:buChar char="•"/>
            </a:pPr>
            <a:r>
              <a:rPr lang="en-US" sz="2800" dirty="0">
                <a:cs typeface="Calibri"/>
              </a:rPr>
              <a:t>Don’t forget to sign your work! </a:t>
            </a:r>
            <a:endParaRPr lang="en-US" sz="2800" dirty="0">
              <a:ea typeface="Calibri"/>
              <a:cs typeface="Calibri"/>
            </a:endParaRPr>
          </a:p>
          <a:p>
            <a:endParaRPr lang="en-US"/>
          </a:p>
        </p:txBody>
      </p:sp>
    </p:spTree>
    <p:extLst>
      <p:ext uri="{BB962C8B-B14F-4D97-AF65-F5344CB8AC3E}">
        <p14:creationId xmlns:p14="http://schemas.microsoft.com/office/powerpoint/2010/main" val="2194565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a:latin typeface="Segoe UI Black"/>
                <a:ea typeface="Segoe UI Black"/>
              </a:rPr>
              <a:t>Class 6 Recap</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2954655"/>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a:t>Blind Contour Drawing</a:t>
            </a:r>
          </a:p>
          <a:p>
            <a:pPr marL="342900" indent="-342900">
              <a:lnSpc>
                <a:spcPct val="150000"/>
              </a:lnSpc>
              <a:buFont typeface="+mj-lt"/>
              <a:buAutoNum type="arabicPeriod"/>
            </a:pPr>
            <a:r>
              <a:rPr lang="en-US" sz="2800"/>
              <a:t>What is Composition? </a:t>
            </a:r>
          </a:p>
          <a:p>
            <a:pPr marL="342900" indent="-342900">
              <a:lnSpc>
                <a:spcPct val="150000"/>
              </a:lnSpc>
              <a:buFont typeface="+mj-lt"/>
              <a:buAutoNum type="arabicPeriod"/>
            </a:pPr>
            <a:r>
              <a:rPr lang="en-US" sz="2800"/>
              <a:t>Arranging your Page</a:t>
            </a:r>
          </a:p>
          <a:p>
            <a:pPr marL="342900" indent="-342900">
              <a:lnSpc>
                <a:spcPct val="150000"/>
              </a:lnSpc>
              <a:buFont typeface="+mj-lt"/>
              <a:buAutoNum type="arabicPeriod"/>
            </a:pPr>
            <a:r>
              <a:rPr lang="en-US" sz="2800"/>
              <a:t>Homework</a:t>
            </a:r>
          </a:p>
          <a:p>
            <a:pPr marL="342900" indent="-342900">
              <a:buFont typeface="+mj-lt"/>
              <a:buAutoNum type="arabicPeriod"/>
            </a:pPr>
            <a:endParaRPr lang="en-US"/>
          </a:p>
        </p:txBody>
      </p:sp>
      <p:pic>
        <p:nvPicPr>
          <p:cNvPr id="8" name="Picture 7" descr="Diagram&#10;&#10;Description automatically generated">
            <a:extLst>
              <a:ext uri="{FF2B5EF4-FFF2-40B4-BE49-F238E27FC236}">
                <a16:creationId xmlns:a16="http://schemas.microsoft.com/office/drawing/2014/main" id="{0958280D-F85E-4ACC-8732-535023F543C1}"/>
              </a:ext>
            </a:extLst>
          </p:cNvPr>
          <p:cNvPicPr>
            <a:picLocks noChangeAspect="1"/>
          </p:cNvPicPr>
          <p:nvPr/>
        </p:nvPicPr>
        <p:blipFill rotWithShape="1">
          <a:blip r:embed="rId3">
            <a:extLst>
              <a:ext uri="{28A0092B-C50C-407E-A947-70E740481C1C}">
                <a14:useLocalDpi xmlns:a14="http://schemas.microsoft.com/office/drawing/2010/main" val="0"/>
              </a:ext>
            </a:extLst>
          </a:blip>
          <a:srcRect t="1496" b="16263"/>
          <a:stretch/>
        </p:blipFill>
        <p:spPr>
          <a:xfrm>
            <a:off x="5791200" y="-1"/>
            <a:ext cx="6206836" cy="6858001"/>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9BBA186D-B134-4FBA-A2FE-58094F4B8825}"/>
                  </a:ext>
                </a:extLst>
              </p14:cNvPr>
              <p14:cNvContentPartPr/>
              <p14:nvPr/>
            </p14:nvContentPartPr>
            <p14:xfrm>
              <a:off x="8804018" y="688880"/>
              <a:ext cx="2968200" cy="974880"/>
            </p14:xfrm>
          </p:contentPart>
        </mc:Choice>
        <mc:Fallback xmlns="">
          <p:pic>
            <p:nvPicPr>
              <p:cNvPr id="9" name="Ink 8">
                <a:extLst>
                  <a:ext uri="{FF2B5EF4-FFF2-40B4-BE49-F238E27FC236}">
                    <a16:creationId xmlns:a16="http://schemas.microsoft.com/office/drawing/2014/main" id="{9BBA186D-B134-4FBA-A2FE-58094F4B8825}"/>
                  </a:ext>
                </a:extLst>
              </p:cNvPr>
              <p:cNvPicPr/>
              <p:nvPr/>
            </p:nvPicPr>
            <p:blipFill>
              <a:blip r:embed="rId5"/>
              <a:stretch>
                <a:fillRect/>
              </a:stretch>
            </p:blipFill>
            <p:spPr>
              <a:xfrm>
                <a:off x="8741026" y="625880"/>
                <a:ext cx="3093825" cy="1100520"/>
              </a:xfrm>
              <a:prstGeom prst="rect">
                <a:avLst/>
              </a:prstGeom>
            </p:spPr>
          </p:pic>
        </mc:Fallback>
      </mc:AlternateContent>
    </p:spTree>
    <p:extLst>
      <p:ext uri="{BB962C8B-B14F-4D97-AF65-F5344CB8AC3E}">
        <p14:creationId xmlns:p14="http://schemas.microsoft.com/office/powerpoint/2010/main" val="1706619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a:latin typeface="Segoe UI Black"/>
                <a:ea typeface="Segoe UI Black"/>
              </a:rPr>
              <a:t>Class 6 Agenda</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3600986"/>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a:t>Warm-up Activity</a:t>
            </a:r>
          </a:p>
          <a:p>
            <a:pPr marL="342900" indent="-342900">
              <a:lnSpc>
                <a:spcPct val="150000"/>
              </a:lnSpc>
              <a:buFont typeface="+mj-lt"/>
              <a:buAutoNum type="arabicPeriod"/>
            </a:pPr>
            <a:r>
              <a:rPr lang="en-US" sz="2800"/>
              <a:t>What is Composition? </a:t>
            </a:r>
          </a:p>
          <a:p>
            <a:pPr marL="342900" indent="-342900">
              <a:lnSpc>
                <a:spcPct val="150000"/>
              </a:lnSpc>
              <a:buFont typeface="+mj-lt"/>
              <a:buAutoNum type="arabicPeriod"/>
            </a:pPr>
            <a:r>
              <a:rPr lang="en-US" sz="2800"/>
              <a:t>Arranging your Page</a:t>
            </a:r>
          </a:p>
          <a:p>
            <a:pPr marL="342900" indent="-342900">
              <a:lnSpc>
                <a:spcPct val="150000"/>
              </a:lnSpc>
              <a:buFont typeface="+mj-lt"/>
              <a:buAutoNum type="arabicPeriod"/>
            </a:pPr>
            <a:r>
              <a:rPr lang="en-US" sz="2800"/>
              <a:t>Homework</a:t>
            </a:r>
          </a:p>
          <a:p>
            <a:pPr marL="342900" indent="-342900">
              <a:lnSpc>
                <a:spcPct val="150000"/>
              </a:lnSpc>
              <a:buFont typeface="+mj-lt"/>
              <a:buAutoNum type="arabicPeriod"/>
            </a:pPr>
            <a:endParaRPr lang="en-US" sz="2800"/>
          </a:p>
          <a:p>
            <a:pPr marL="342900" indent="-342900">
              <a:buFont typeface="+mj-lt"/>
              <a:buAutoNum type="arabicPeriod"/>
            </a:pPr>
            <a:endParaRPr lang="en-US"/>
          </a:p>
        </p:txBody>
      </p:sp>
      <p:pic>
        <p:nvPicPr>
          <p:cNvPr id="8" name="Picture 7" descr="Diagram&#10;&#10;Description automatically generated">
            <a:extLst>
              <a:ext uri="{FF2B5EF4-FFF2-40B4-BE49-F238E27FC236}">
                <a16:creationId xmlns:a16="http://schemas.microsoft.com/office/drawing/2014/main" id="{0958280D-F85E-4ACC-8732-535023F543C1}"/>
              </a:ext>
            </a:extLst>
          </p:cNvPr>
          <p:cNvPicPr>
            <a:picLocks noChangeAspect="1"/>
          </p:cNvPicPr>
          <p:nvPr/>
        </p:nvPicPr>
        <p:blipFill rotWithShape="1">
          <a:blip r:embed="rId3">
            <a:extLst>
              <a:ext uri="{28A0092B-C50C-407E-A947-70E740481C1C}">
                <a14:useLocalDpi xmlns:a14="http://schemas.microsoft.com/office/drawing/2010/main" val="0"/>
              </a:ext>
            </a:extLst>
          </a:blip>
          <a:srcRect t="1496" b="16263"/>
          <a:stretch/>
        </p:blipFill>
        <p:spPr>
          <a:xfrm>
            <a:off x="5791200" y="-1"/>
            <a:ext cx="6206836" cy="6858001"/>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9BBA186D-B134-4FBA-A2FE-58094F4B8825}"/>
                  </a:ext>
                </a:extLst>
              </p14:cNvPr>
              <p14:cNvContentPartPr/>
              <p14:nvPr/>
            </p14:nvContentPartPr>
            <p14:xfrm>
              <a:off x="8804018" y="688880"/>
              <a:ext cx="2968200" cy="974880"/>
            </p14:xfrm>
          </p:contentPart>
        </mc:Choice>
        <mc:Fallback xmlns="">
          <p:pic>
            <p:nvPicPr>
              <p:cNvPr id="9" name="Ink 8">
                <a:extLst>
                  <a:ext uri="{FF2B5EF4-FFF2-40B4-BE49-F238E27FC236}">
                    <a16:creationId xmlns:a16="http://schemas.microsoft.com/office/drawing/2014/main" id="{9BBA186D-B134-4FBA-A2FE-58094F4B8825}"/>
                  </a:ext>
                </a:extLst>
              </p:cNvPr>
              <p:cNvPicPr/>
              <p:nvPr/>
            </p:nvPicPr>
            <p:blipFill>
              <a:blip r:embed="rId5"/>
              <a:stretch>
                <a:fillRect/>
              </a:stretch>
            </p:blipFill>
            <p:spPr>
              <a:xfrm>
                <a:off x="8741026" y="625880"/>
                <a:ext cx="3093825" cy="1100520"/>
              </a:xfrm>
              <a:prstGeom prst="rect">
                <a:avLst/>
              </a:prstGeom>
            </p:spPr>
          </p:pic>
        </mc:Fallback>
      </mc:AlternateContent>
    </p:spTree>
    <p:extLst>
      <p:ext uri="{BB962C8B-B14F-4D97-AF65-F5344CB8AC3E}">
        <p14:creationId xmlns:p14="http://schemas.microsoft.com/office/powerpoint/2010/main" val="412708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B552C-D5DE-4A86-917C-65F27F640EFC}"/>
              </a:ext>
            </a:extLst>
          </p:cNvPr>
          <p:cNvSpPr txBox="1"/>
          <p:nvPr/>
        </p:nvSpPr>
        <p:spPr>
          <a:xfrm>
            <a:off x="5654222" y="656437"/>
            <a:ext cx="6200774" cy="1754326"/>
          </a:xfrm>
          <a:prstGeom prst="rect">
            <a:avLst/>
          </a:prstGeom>
          <a:noFill/>
        </p:spPr>
        <p:txBody>
          <a:bodyPr wrap="square" rtlCol="0">
            <a:spAutoFit/>
          </a:bodyPr>
          <a:lstStyle/>
          <a:p>
            <a:pPr algn="r"/>
            <a:r>
              <a:rPr lang="en-US" sz="3600">
                <a:latin typeface="Segoe UI Black" panose="020B0A02040204020203" pitchFamily="34" charset="0"/>
                <a:ea typeface="Segoe UI Black" panose="020B0A02040204020203" pitchFamily="34" charset="0"/>
              </a:rPr>
              <a:t>Warm-Up: </a:t>
            </a:r>
          </a:p>
          <a:p>
            <a:pPr algn="r"/>
            <a:r>
              <a:rPr lang="en-US" sz="3600">
                <a:latin typeface="Segoe UI Black" panose="020B0A02040204020203" pitchFamily="34" charset="0"/>
                <a:ea typeface="Segoe UI Black" panose="020B0A02040204020203" pitchFamily="34" charset="0"/>
              </a:rPr>
              <a:t>Blind Contour Drawings</a:t>
            </a:r>
          </a:p>
          <a:p>
            <a:pPr algn="r"/>
            <a:r>
              <a:rPr lang="en-US" sz="3600">
                <a:latin typeface="Segoe UI Black" panose="020B0A02040204020203" pitchFamily="34" charset="0"/>
                <a:ea typeface="Segoe UI Black" panose="020B0A02040204020203" pitchFamily="34" charset="0"/>
              </a:rPr>
              <a:t>Round 2</a:t>
            </a:r>
          </a:p>
        </p:txBody>
      </p:sp>
      <p:sp>
        <p:nvSpPr>
          <p:cNvPr id="6" name="TextBox 5">
            <a:extLst>
              <a:ext uri="{FF2B5EF4-FFF2-40B4-BE49-F238E27FC236}">
                <a16:creationId xmlns:a16="http://schemas.microsoft.com/office/drawing/2014/main" id="{B8B2FCC1-CB8E-41C5-925E-A4FDEC329081}"/>
              </a:ext>
            </a:extLst>
          </p:cNvPr>
          <p:cNvSpPr txBox="1"/>
          <p:nvPr/>
        </p:nvSpPr>
        <p:spPr>
          <a:xfrm>
            <a:off x="5384800" y="2478806"/>
            <a:ext cx="6470196" cy="4062651"/>
          </a:xfrm>
          <a:prstGeom prst="rect">
            <a:avLst/>
          </a:prstGeom>
          <a:noFill/>
        </p:spPr>
        <p:txBody>
          <a:bodyPr wrap="square" lIns="91440" tIns="45720" rIns="91440" bIns="45720" rtlCol="0" anchor="t">
            <a:spAutoFit/>
          </a:bodyPr>
          <a:lstStyle/>
          <a:p>
            <a:pPr marL="285750" indent="-285750" fontAlgn="base">
              <a:buFont typeface="Arial,Sans-Serif" panose="020B0604020202020204" pitchFamily="34" charset="0"/>
              <a:buChar char="•"/>
            </a:pPr>
            <a:r>
              <a:rPr lang="en-US" sz="2400" b="0" i="0">
                <a:solidFill>
                  <a:srgbClr val="000000"/>
                </a:solidFill>
                <a:effectLst/>
                <a:latin typeface="Calibri"/>
                <a:cs typeface="Calibri"/>
              </a:rPr>
              <a:t>Choose </a:t>
            </a:r>
            <a:r>
              <a:rPr lang="en-US" sz="2400">
                <a:solidFill>
                  <a:srgbClr val="000000"/>
                </a:solidFill>
                <a:latin typeface="Calibri"/>
                <a:cs typeface="Calibri"/>
              </a:rPr>
              <a:t>one object </a:t>
            </a:r>
            <a:r>
              <a:rPr lang="en-US" sz="2400" b="0" i="0">
                <a:solidFill>
                  <a:srgbClr val="000000"/>
                </a:solidFill>
                <a:effectLst/>
                <a:latin typeface="Calibri"/>
                <a:cs typeface="Calibri"/>
              </a:rPr>
              <a:t>in front of you or near you</a:t>
            </a:r>
            <a:r>
              <a:rPr lang="en-US" sz="2400">
                <a:solidFill>
                  <a:srgbClr val="000000"/>
                </a:solidFill>
                <a:latin typeface="Calibri"/>
                <a:cs typeface="Calibri"/>
              </a:rPr>
              <a:t> </a:t>
            </a:r>
            <a:r>
              <a:rPr lang="en-US" sz="2400" b="0" i="0">
                <a:solidFill>
                  <a:srgbClr val="000000"/>
                </a:solidFill>
                <a:effectLst/>
                <a:latin typeface="Calibri"/>
                <a:cs typeface="Calibri"/>
              </a:rPr>
              <a:t>as</a:t>
            </a:r>
            <a:r>
              <a:rPr lang="en-US" sz="2400">
                <a:solidFill>
                  <a:srgbClr val="000000"/>
                </a:solidFill>
                <a:latin typeface="Calibri"/>
                <a:cs typeface="Calibri"/>
              </a:rPr>
              <a:t> </a:t>
            </a:r>
            <a:r>
              <a:rPr lang="en-US" sz="2400" b="0" i="0">
                <a:solidFill>
                  <a:srgbClr val="000000"/>
                </a:solidFill>
                <a:effectLst/>
                <a:latin typeface="Calibri"/>
                <a:cs typeface="Calibri"/>
              </a:rPr>
              <a:t>your </a:t>
            </a:r>
            <a:r>
              <a:rPr lang="en-US" sz="2400">
                <a:solidFill>
                  <a:srgbClr val="000000"/>
                </a:solidFill>
                <a:latin typeface="Calibri"/>
                <a:cs typeface="Calibri"/>
              </a:rPr>
              <a:t>subject</a:t>
            </a:r>
            <a:r>
              <a:rPr lang="en-US" sz="2400" b="0" i="0">
                <a:solidFill>
                  <a:srgbClr val="000000"/>
                </a:solidFill>
                <a:effectLst/>
                <a:latin typeface="Calibri"/>
                <a:cs typeface="Calibri"/>
              </a:rPr>
              <a:t>. </a:t>
            </a:r>
            <a:endParaRPr lang="en-US" sz="2400" b="0" i="0">
              <a:effectLst/>
              <a:latin typeface="Calibri"/>
              <a:ea typeface="+mn-lt"/>
              <a:cs typeface="Calibri"/>
            </a:endParaRPr>
          </a:p>
          <a:p>
            <a:pPr marL="285750" indent="-285750" algn="l">
              <a:buFont typeface="Arial,Sans-Serif" panose="020B0604020202020204" pitchFamily="34" charset="0"/>
              <a:buChar char="•"/>
            </a:pPr>
            <a:endParaRPr lang="en-US" sz="2400" b="0" i="0">
              <a:effectLst/>
              <a:ea typeface="+mn-lt"/>
              <a:cs typeface="+mn-lt"/>
            </a:endParaRPr>
          </a:p>
          <a:p>
            <a:pPr marL="285750" indent="-285750">
              <a:buFont typeface="Arial,Sans-Serif" panose="020B0604020202020204" pitchFamily="34" charset="0"/>
              <a:buChar char="•"/>
            </a:pPr>
            <a:r>
              <a:rPr lang="en-US" sz="2400" b="0" i="0">
                <a:solidFill>
                  <a:srgbClr val="000000"/>
                </a:solidFill>
                <a:effectLst/>
                <a:latin typeface="Calibri"/>
                <a:cs typeface="Calibri"/>
              </a:rPr>
              <a:t>Use your pen! Without looking at your paper</a:t>
            </a:r>
            <a:r>
              <a:rPr lang="en-US" sz="2400">
                <a:solidFill>
                  <a:srgbClr val="000000"/>
                </a:solidFill>
                <a:latin typeface="Calibri"/>
                <a:cs typeface="Calibri"/>
              </a:rPr>
              <a:t> </a:t>
            </a:r>
            <a:r>
              <a:rPr lang="en-US" sz="2400" b="0" i="0">
                <a:solidFill>
                  <a:srgbClr val="000000"/>
                </a:solidFill>
                <a:effectLst/>
                <a:latin typeface="Calibri"/>
                <a:cs typeface="Calibri"/>
              </a:rPr>
              <a:t>and</a:t>
            </a:r>
            <a:r>
              <a:rPr lang="en-US" sz="2400">
                <a:solidFill>
                  <a:srgbClr val="000000"/>
                </a:solidFill>
                <a:latin typeface="Calibri"/>
                <a:cs typeface="Calibri"/>
              </a:rPr>
              <a:t> </a:t>
            </a:r>
            <a:r>
              <a:rPr lang="en-US" sz="2400" b="0" i="0">
                <a:solidFill>
                  <a:srgbClr val="000000"/>
                </a:solidFill>
                <a:effectLst/>
                <a:latin typeface="Calibri"/>
                <a:cs typeface="Calibri"/>
              </a:rPr>
              <a:t>without lifting your pen, draw </a:t>
            </a:r>
            <a:r>
              <a:rPr lang="en-US" sz="2400">
                <a:solidFill>
                  <a:srgbClr val="000000"/>
                </a:solidFill>
                <a:latin typeface="Calibri"/>
                <a:cs typeface="Calibri"/>
              </a:rPr>
              <a:t>your </a:t>
            </a:r>
            <a:r>
              <a:rPr lang="en-US" sz="2400" b="0" i="0">
                <a:solidFill>
                  <a:srgbClr val="000000"/>
                </a:solidFill>
                <a:effectLst/>
                <a:latin typeface="Calibri"/>
                <a:cs typeface="Calibri"/>
              </a:rPr>
              <a:t>subject</a:t>
            </a:r>
            <a:r>
              <a:rPr lang="en-US" sz="2400">
                <a:solidFill>
                  <a:srgbClr val="000000"/>
                </a:solidFill>
                <a:latin typeface="Calibri"/>
                <a:cs typeface="Calibri"/>
              </a:rPr>
              <a:t> </a:t>
            </a:r>
            <a:r>
              <a:rPr lang="en-US" sz="2400" b="0" i="0">
                <a:solidFill>
                  <a:srgbClr val="000000"/>
                </a:solidFill>
                <a:effectLst/>
                <a:latin typeface="Calibri"/>
                <a:cs typeface="Calibri"/>
              </a:rPr>
              <a:t>in each</a:t>
            </a:r>
            <a:r>
              <a:rPr lang="en-US" sz="2400">
                <a:solidFill>
                  <a:srgbClr val="000000"/>
                </a:solidFill>
                <a:latin typeface="Calibri"/>
                <a:cs typeface="Calibri"/>
              </a:rPr>
              <a:t> </a:t>
            </a:r>
            <a:r>
              <a:rPr lang="en-US" sz="2400" b="0" i="0">
                <a:solidFill>
                  <a:srgbClr val="000000"/>
                </a:solidFill>
                <a:effectLst/>
                <a:latin typeface="Calibri"/>
                <a:cs typeface="Calibri"/>
              </a:rPr>
              <a:t>of the five boxes. </a:t>
            </a:r>
            <a:endParaRPr lang="en-US" sz="2400" b="0" i="0">
              <a:effectLst/>
              <a:latin typeface="Calibri"/>
              <a:ea typeface="+mn-lt"/>
              <a:cs typeface="Calibri"/>
            </a:endParaRPr>
          </a:p>
          <a:p>
            <a:pPr marL="285750" indent="-285750" algn="l">
              <a:buFont typeface="Arial,Sans-Serif" panose="020B0604020202020204" pitchFamily="34" charset="0"/>
              <a:buChar char="•"/>
            </a:pPr>
            <a:endParaRPr lang="en-US" sz="2400" b="0" i="0">
              <a:effectLst/>
              <a:ea typeface="+mn-lt"/>
              <a:cs typeface="+mn-lt"/>
            </a:endParaRPr>
          </a:p>
          <a:p>
            <a:pPr marL="285750" indent="-285750">
              <a:buFont typeface="Arial,Sans-Serif" panose="020B0604020202020204" pitchFamily="34" charset="0"/>
              <a:buChar char="•"/>
            </a:pPr>
            <a:r>
              <a:rPr lang="en-US" sz="2400">
                <a:solidFill>
                  <a:srgbClr val="000000"/>
                </a:solidFill>
                <a:latin typeface="Calibri"/>
                <a:cs typeface="Calibri"/>
              </a:rPr>
              <a:t>Each box is timed! Box 1: 1 minute, Box 2: 50 seconds, Box 3: 40 seconds, Box 4: 30 seconds</a:t>
            </a:r>
            <a:r>
              <a:rPr lang="en-US" sz="2400" b="0" i="0">
                <a:solidFill>
                  <a:srgbClr val="000000"/>
                </a:solidFill>
                <a:effectLst/>
                <a:latin typeface="Calibri"/>
                <a:cs typeface="Calibri"/>
              </a:rPr>
              <a:t>.</a:t>
            </a:r>
            <a:r>
              <a:rPr lang="en-US" sz="2400">
                <a:solidFill>
                  <a:srgbClr val="000000"/>
                </a:solidFill>
                <a:latin typeface="Calibri"/>
                <a:cs typeface="Calibri"/>
              </a:rPr>
              <a:t> Box 5: 15 seconds.  </a:t>
            </a:r>
            <a:endParaRPr lang="en-US"/>
          </a:p>
          <a:p>
            <a:endParaRPr lang="en-US"/>
          </a:p>
        </p:txBody>
      </p:sp>
      <p:pic>
        <p:nvPicPr>
          <p:cNvPr id="4" name="Picture 3">
            <a:extLst>
              <a:ext uri="{FF2B5EF4-FFF2-40B4-BE49-F238E27FC236}">
                <a16:creationId xmlns:a16="http://schemas.microsoft.com/office/drawing/2014/main" id="{F0C926DA-0978-4E12-B10B-D75A66F4B02A}"/>
              </a:ext>
            </a:extLst>
          </p:cNvPr>
          <p:cNvPicPr>
            <a:picLocks noChangeAspect="1"/>
          </p:cNvPicPr>
          <p:nvPr/>
        </p:nvPicPr>
        <p:blipFill rotWithShape="1">
          <a:blip r:embed="rId3">
            <a:extLst>
              <a:ext uri="{28A0092B-C50C-407E-A947-70E740481C1C}">
                <a14:useLocalDpi xmlns:a14="http://schemas.microsoft.com/office/drawing/2010/main" val="0"/>
              </a:ext>
            </a:extLst>
          </a:blip>
          <a:srcRect l="52895" r="1214"/>
          <a:stretch/>
        </p:blipFill>
        <p:spPr>
          <a:xfrm>
            <a:off x="622850" y="0"/>
            <a:ext cx="4200941" cy="6858000"/>
          </a:xfrm>
          <a:prstGeom prst="rect">
            <a:avLst/>
          </a:prstGeom>
        </p:spPr>
      </p:pic>
    </p:spTree>
    <p:extLst>
      <p:ext uri="{BB962C8B-B14F-4D97-AF65-F5344CB8AC3E}">
        <p14:creationId xmlns:p14="http://schemas.microsoft.com/office/powerpoint/2010/main" val="389712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51D7FB8-5AD6-4DC6-B6ED-CE3B7EE7D9CE}"/>
              </a:ext>
            </a:extLst>
          </p:cNvPr>
          <p:cNvPicPr>
            <a:picLocks noChangeAspect="1"/>
          </p:cNvPicPr>
          <p:nvPr/>
        </p:nvPicPr>
        <p:blipFill rotWithShape="1">
          <a:blip r:embed="rId3">
            <a:extLst>
              <a:ext uri="{28A0092B-C50C-407E-A947-70E740481C1C}">
                <a14:useLocalDpi xmlns:a14="http://schemas.microsoft.com/office/drawing/2010/main" val="0"/>
              </a:ext>
            </a:extLst>
          </a:blip>
          <a:srcRect l="3671" r="6689"/>
          <a:stretch/>
        </p:blipFill>
        <p:spPr>
          <a:xfrm>
            <a:off x="4664990" y="1232657"/>
            <a:ext cx="7527010" cy="5283080"/>
          </a:xfrm>
          <a:prstGeom prst="rect">
            <a:avLst/>
          </a:prstGeom>
        </p:spPr>
      </p:pic>
      <p:sp>
        <p:nvSpPr>
          <p:cNvPr id="2" name="TextBox 1">
            <a:extLst>
              <a:ext uri="{FF2B5EF4-FFF2-40B4-BE49-F238E27FC236}">
                <a16:creationId xmlns:a16="http://schemas.microsoft.com/office/drawing/2014/main" id="{DB4F760E-37B6-4EF4-8C76-C45BFDBB1248}"/>
              </a:ext>
            </a:extLst>
          </p:cNvPr>
          <p:cNvSpPr txBox="1"/>
          <p:nvPr/>
        </p:nvSpPr>
        <p:spPr>
          <a:xfrm>
            <a:off x="378675" y="514677"/>
            <a:ext cx="6477000" cy="646331"/>
          </a:xfrm>
          <a:prstGeom prst="rect">
            <a:avLst/>
          </a:prstGeom>
          <a:noFill/>
        </p:spPr>
        <p:txBody>
          <a:bodyPr wrap="square" rtlCol="0">
            <a:spAutoFit/>
          </a:bodyPr>
          <a:lstStyle/>
          <a:p>
            <a:r>
              <a:rPr lang="en-US" sz="3600">
                <a:latin typeface="Segoe UI Black" panose="020B0A02040204020203" pitchFamily="34" charset="0"/>
                <a:ea typeface="Segoe UI Black" panose="020B0A02040204020203" pitchFamily="34" charset="0"/>
              </a:rPr>
              <a:t>What is Composition?</a:t>
            </a:r>
          </a:p>
        </p:txBody>
      </p:sp>
      <p:sp>
        <p:nvSpPr>
          <p:cNvPr id="4" name="TextBox 3">
            <a:extLst>
              <a:ext uri="{FF2B5EF4-FFF2-40B4-BE49-F238E27FC236}">
                <a16:creationId xmlns:a16="http://schemas.microsoft.com/office/drawing/2014/main" id="{F141B34E-D70E-4600-B05E-678CF54DE6BB}"/>
              </a:ext>
            </a:extLst>
          </p:cNvPr>
          <p:cNvSpPr txBox="1"/>
          <p:nvPr/>
        </p:nvSpPr>
        <p:spPr>
          <a:xfrm>
            <a:off x="378675" y="1536174"/>
            <a:ext cx="4286315" cy="4893647"/>
          </a:xfrm>
          <a:prstGeom prst="rect">
            <a:avLst/>
          </a:prstGeom>
          <a:noFill/>
        </p:spPr>
        <p:txBody>
          <a:bodyPr wrap="square" rtlCol="0">
            <a:spAutoFit/>
          </a:bodyPr>
          <a:lstStyle/>
          <a:p>
            <a:r>
              <a:rPr lang="en-US" sz="2400" b="1"/>
              <a:t>Composition –  </a:t>
            </a:r>
            <a:r>
              <a:rPr lang="en-US" sz="2400"/>
              <a:t>the arrangement of visual elements in an artwork.</a:t>
            </a:r>
          </a:p>
          <a:p>
            <a:endParaRPr lang="en-US" sz="2400"/>
          </a:p>
          <a:p>
            <a:r>
              <a:rPr lang="en-US" sz="2400"/>
              <a:t>Components of composition:</a:t>
            </a:r>
          </a:p>
          <a:p>
            <a:pPr marL="457200" indent="-457200">
              <a:buAutoNum type="arabicPeriod"/>
            </a:pPr>
            <a:r>
              <a:rPr lang="en-US" sz="2400"/>
              <a:t>Balance</a:t>
            </a:r>
          </a:p>
          <a:p>
            <a:pPr marL="457200" indent="-457200">
              <a:buAutoNum type="arabicPeriod"/>
            </a:pPr>
            <a:r>
              <a:rPr lang="en-US" sz="2400"/>
              <a:t>Movement</a:t>
            </a:r>
          </a:p>
          <a:p>
            <a:pPr marL="457200" indent="-457200">
              <a:buAutoNum type="arabicPeriod"/>
            </a:pPr>
            <a:r>
              <a:rPr lang="en-US" sz="2400"/>
              <a:t>Focus</a:t>
            </a:r>
          </a:p>
          <a:p>
            <a:pPr marL="457200" indent="-457200">
              <a:buAutoNum type="arabicPeriod"/>
            </a:pPr>
            <a:r>
              <a:rPr lang="en-US" sz="2400"/>
              <a:t>Contrast</a:t>
            </a:r>
          </a:p>
          <a:p>
            <a:pPr marL="457200" indent="-457200">
              <a:buAutoNum type="arabicPeriod"/>
            </a:pPr>
            <a:r>
              <a:rPr lang="en-US" sz="2400"/>
              <a:t>Pattern</a:t>
            </a:r>
          </a:p>
          <a:p>
            <a:pPr marL="457200" indent="-457200">
              <a:buAutoNum type="arabicPeriod"/>
            </a:pPr>
            <a:r>
              <a:rPr lang="en-US" sz="2400"/>
              <a:t>Proportion</a:t>
            </a:r>
          </a:p>
          <a:p>
            <a:pPr marL="457200" indent="-457200">
              <a:buAutoNum type="arabicPeriod"/>
            </a:pPr>
            <a:endParaRPr lang="en-US" sz="2400"/>
          </a:p>
          <a:p>
            <a:r>
              <a:rPr lang="en-US" sz="2400"/>
              <a:t>The components of composition come together to create </a:t>
            </a:r>
            <a:r>
              <a:rPr lang="en-US" sz="2400" b="1" i="1"/>
              <a:t>unity</a:t>
            </a:r>
            <a:r>
              <a:rPr lang="en-US" sz="2400"/>
              <a:t>. </a:t>
            </a:r>
          </a:p>
        </p:txBody>
      </p:sp>
    </p:spTree>
    <p:extLst>
      <p:ext uri="{BB962C8B-B14F-4D97-AF65-F5344CB8AC3E}">
        <p14:creationId xmlns:p14="http://schemas.microsoft.com/office/powerpoint/2010/main" val="232597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ADCE0-3637-4BAE-88A8-BE7D15610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885" y="0"/>
            <a:ext cx="5059507" cy="6858000"/>
          </a:xfrm>
          <a:prstGeom prst="rect">
            <a:avLst/>
          </a:prstGeom>
        </p:spPr>
      </p:pic>
      <p:sp>
        <p:nvSpPr>
          <p:cNvPr id="3" name="TextBox 2">
            <a:extLst>
              <a:ext uri="{FF2B5EF4-FFF2-40B4-BE49-F238E27FC236}">
                <a16:creationId xmlns:a16="http://schemas.microsoft.com/office/drawing/2014/main" id="{13E34AE9-6766-4C2B-AB46-FAC897A54E2E}"/>
              </a:ext>
            </a:extLst>
          </p:cNvPr>
          <p:cNvSpPr txBox="1"/>
          <p:nvPr/>
        </p:nvSpPr>
        <p:spPr>
          <a:xfrm>
            <a:off x="418454" y="2151727"/>
            <a:ext cx="6168325" cy="2554545"/>
          </a:xfrm>
          <a:prstGeom prst="rect">
            <a:avLst/>
          </a:prstGeom>
          <a:noFill/>
        </p:spPr>
        <p:txBody>
          <a:bodyPr wrap="square" rtlCol="0">
            <a:spAutoFit/>
          </a:bodyPr>
          <a:lstStyle/>
          <a:p>
            <a:r>
              <a:rPr lang="en-US" sz="3200" b="1"/>
              <a:t>Balance – </a:t>
            </a:r>
            <a:r>
              <a:rPr lang="en-US" sz="3200"/>
              <a:t>the distribution of visual weight in an artwork. </a:t>
            </a:r>
          </a:p>
          <a:p>
            <a:endParaRPr lang="en-US" sz="3200"/>
          </a:p>
          <a:p>
            <a:r>
              <a:rPr lang="en-US" sz="3200" b="1"/>
              <a:t>Movement – </a:t>
            </a:r>
            <a:r>
              <a:rPr lang="en-US" sz="3200"/>
              <a:t>the path the viewer’s eye takes through a work of art.</a:t>
            </a:r>
          </a:p>
        </p:txBody>
      </p:sp>
    </p:spTree>
    <p:extLst>
      <p:ext uri="{BB962C8B-B14F-4D97-AF65-F5344CB8AC3E}">
        <p14:creationId xmlns:p14="http://schemas.microsoft.com/office/powerpoint/2010/main" val="749225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0D08D3-8BFF-BDBE-09FA-C286FE0E3D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2758" y="21649"/>
            <a:ext cx="5282635" cy="6836351"/>
          </a:xfrm>
          <a:prstGeom prst="rect">
            <a:avLst/>
          </a:prstGeom>
        </p:spPr>
      </p:pic>
      <p:sp>
        <p:nvSpPr>
          <p:cNvPr id="3" name="TextBox 2">
            <a:extLst>
              <a:ext uri="{FF2B5EF4-FFF2-40B4-BE49-F238E27FC236}">
                <a16:creationId xmlns:a16="http://schemas.microsoft.com/office/drawing/2014/main" id="{13E34AE9-6766-4C2B-AB46-FAC897A54E2E}"/>
              </a:ext>
            </a:extLst>
          </p:cNvPr>
          <p:cNvSpPr txBox="1"/>
          <p:nvPr/>
        </p:nvSpPr>
        <p:spPr>
          <a:xfrm>
            <a:off x="418454" y="2151727"/>
            <a:ext cx="6168325" cy="3539430"/>
          </a:xfrm>
          <a:prstGeom prst="rect">
            <a:avLst/>
          </a:prstGeom>
          <a:noFill/>
        </p:spPr>
        <p:txBody>
          <a:bodyPr wrap="square" rtlCol="0">
            <a:spAutoFit/>
          </a:bodyPr>
          <a:lstStyle/>
          <a:p>
            <a:r>
              <a:rPr lang="en-US" sz="3200" b="1"/>
              <a:t>Focus – </a:t>
            </a:r>
            <a:r>
              <a:rPr lang="en-US" sz="3200"/>
              <a:t>the area of emphasis in an artwork that demands the most attention. </a:t>
            </a:r>
          </a:p>
          <a:p>
            <a:endParaRPr lang="en-US" sz="3200"/>
          </a:p>
          <a:p>
            <a:r>
              <a:rPr lang="en-US" sz="3200" b="1"/>
              <a:t>Contrast – </a:t>
            </a:r>
            <a:r>
              <a:rPr lang="en-US" sz="3200"/>
              <a:t>the effect achieved when opposite elements are arranged together.</a:t>
            </a:r>
          </a:p>
        </p:txBody>
      </p:sp>
    </p:spTree>
    <p:extLst>
      <p:ext uri="{BB962C8B-B14F-4D97-AF65-F5344CB8AC3E}">
        <p14:creationId xmlns:p14="http://schemas.microsoft.com/office/powerpoint/2010/main" val="68881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ADCE0-3637-4BAE-88A8-BE7D156106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67882" y="-163286"/>
            <a:ext cx="5305664" cy="7064828"/>
          </a:xfrm>
          <a:prstGeom prst="rect">
            <a:avLst/>
          </a:prstGeom>
        </p:spPr>
      </p:pic>
      <p:sp>
        <p:nvSpPr>
          <p:cNvPr id="3" name="TextBox 2">
            <a:extLst>
              <a:ext uri="{FF2B5EF4-FFF2-40B4-BE49-F238E27FC236}">
                <a16:creationId xmlns:a16="http://schemas.microsoft.com/office/drawing/2014/main" id="{13E34AE9-6766-4C2B-AB46-FAC897A54E2E}"/>
              </a:ext>
            </a:extLst>
          </p:cNvPr>
          <p:cNvSpPr txBox="1"/>
          <p:nvPr/>
        </p:nvSpPr>
        <p:spPr>
          <a:xfrm>
            <a:off x="418454" y="2151727"/>
            <a:ext cx="6168325" cy="3046988"/>
          </a:xfrm>
          <a:prstGeom prst="rect">
            <a:avLst/>
          </a:prstGeom>
          <a:noFill/>
        </p:spPr>
        <p:txBody>
          <a:bodyPr wrap="square" rtlCol="0">
            <a:spAutoFit/>
          </a:bodyPr>
          <a:lstStyle/>
          <a:p>
            <a:r>
              <a:rPr lang="en-US" sz="3200" b="1"/>
              <a:t>Pattern – </a:t>
            </a:r>
            <a:r>
              <a:rPr lang="en-US" sz="3200"/>
              <a:t>a design in which lines, shapes, forms, or colors are repeated. </a:t>
            </a:r>
          </a:p>
          <a:p>
            <a:endParaRPr lang="en-US" sz="3200"/>
          </a:p>
          <a:p>
            <a:r>
              <a:rPr lang="en-US" sz="3200" b="1"/>
              <a:t>Proportion – </a:t>
            </a:r>
            <a:r>
              <a:rPr lang="en-US" sz="3200"/>
              <a:t>the relationships between height, width, and depth.</a:t>
            </a:r>
          </a:p>
        </p:txBody>
      </p:sp>
    </p:spTree>
    <p:extLst>
      <p:ext uri="{BB962C8B-B14F-4D97-AF65-F5344CB8AC3E}">
        <p14:creationId xmlns:p14="http://schemas.microsoft.com/office/powerpoint/2010/main" val="1648735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4F760E-37B6-4EF4-8C76-C45BFDBB1248}"/>
              </a:ext>
            </a:extLst>
          </p:cNvPr>
          <p:cNvSpPr txBox="1"/>
          <p:nvPr/>
        </p:nvSpPr>
        <p:spPr>
          <a:xfrm>
            <a:off x="441960" y="532567"/>
            <a:ext cx="6477000" cy="646331"/>
          </a:xfrm>
          <a:prstGeom prst="rect">
            <a:avLst/>
          </a:prstGeom>
          <a:noFill/>
        </p:spPr>
        <p:txBody>
          <a:bodyPr wrap="square" rtlCol="0">
            <a:spAutoFit/>
          </a:bodyPr>
          <a:lstStyle/>
          <a:p>
            <a:r>
              <a:rPr lang="en-US" sz="3600">
                <a:latin typeface="Segoe UI Black" panose="020B0A02040204020203" pitchFamily="34" charset="0"/>
                <a:ea typeface="Segoe UI Black" panose="020B0A02040204020203" pitchFamily="34" charset="0"/>
              </a:rPr>
              <a:t>Arranging Your Page</a:t>
            </a:r>
          </a:p>
        </p:txBody>
      </p:sp>
      <p:sp>
        <p:nvSpPr>
          <p:cNvPr id="4" name="TextBox 3">
            <a:extLst>
              <a:ext uri="{FF2B5EF4-FFF2-40B4-BE49-F238E27FC236}">
                <a16:creationId xmlns:a16="http://schemas.microsoft.com/office/drawing/2014/main" id="{F141B34E-D70E-4600-B05E-678CF54DE6BB}"/>
              </a:ext>
            </a:extLst>
          </p:cNvPr>
          <p:cNvSpPr txBox="1"/>
          <p:nvPr/>
        </p:nvSpPr>
        <p:spPr>
          <a:xfrm>
            <a:off x="441960" y="1490008"/>
            <a:ext cx="3830795" cy="4893647"/>
          </a:xfrm>
          <a:prstGeom prst="rect">
            <a:avLst/>
          </a:prstGeom>
          <a:noFill/>
        </p:spPr>
        <p:txBody>
          <a:bodyPr wrap="square" rtlCol="0">
            <a:spAutoFit/>
          </a:bodyPr>
          <a:lstStyle/>
          <a:p>
            <a:r>
              <a:rPr lang="en-US" sz="2400" b="1"/>
              <a:t>The Rule of Thirds –  </a:t>
            </a:r>
            <a:r>
              <a:rPr lang="en-US" sz="2400"/>
              <a:t>an image is most appealing when the points of interest are placed along lines that divide the image into thirds.</a:t>
            </a:r>
          </a:p>
          <a:p>
            <a:endParaRPr lang="en-US" sz="2400"/>
          </a:p>
          <a:p>
            <a:endParaRPr lang="en-US" sz="2400"/>
          </a:p>
          <a:p>
            <a:endParaRPr lang="en-US" sz="2400"/>
          </a:p>
          <a:p>
            <a:r>
              <a:rPr lang="en-US" sz="2400"/>
              <a:t>Following the lines of a simple grid is a great way to practice using the rule of thirds.</a:t>
            </a:r>
          </a:p>
          <a:p>
            <a:endParaRPr lang="en-US" sz="2400"/>
          </a:p>
        </p:txBody>
      </p:sp>
      <p:pic>
        <p:nvPicPr>
          <p:cNvPr id="5" name="Picture 4" descr="A picture containing text&#10;&#10;Description automatically generated">
            <a:extLst>
              <a:ext uri="{FF2B5EF4-FFF2-40B4-BE49-F238E27FC236}">
                <a16:creationId xmlns:a16="http://schemas.microsoft.com/office/drawing/2014/main" id="{16BCE13C-C440-45C6-8591-1734F0075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28"/>
            <a:ext cx="5304913" cy="6857172"/>
          </a:xfrm>
          <a:prstGeom prst="rect">
            <a:avLst/>
          </a:prstGeom>
        </p:spPr>
      </p:pic>
      <p:pic>
        <p:nvPicPr>
          <p:cNvPr id="11" name="Picture 10">
            <a:extLst>
              <a:ext uri="{FF2B5EF4-FFF2-40B4-BE49-F238E27FC236}">
                <a16:creationId xmlns:a16="http://schemas.microsoft.com/office/drawing/2014/main" id="{FA1BFCDA-42E1-46D0-9124-CDC1A8DD8375}"/>
              </a:ext>
            </a:extLst>
          </p:cNvPr>
          <p:cNvPicPr>
            <a:picLocks noChangeAspect="1"/>
          </p:cNvPicPr>
          <p:nvPr/>
        </p:nvPicPr>
        <p:blipFill rotWithShape="1">
          <a:blip r:embed="rId4">
            <a:extLst>
              <a:ext uri="{28A0092B-C50C-407E-A947-70E740481C1C}">
                <a14:useLocalDpi xmlns:a14="http://schemas.microsoft.com/office/drawing/2010/main" val="0"/>
              </a:ext>
            </a:extLst>
          </a:blip>
          <a:srcRect l="3953" r="10193"/>
          <a:stretch/>
        </p:blipFill>
        <p:spPr>
          <a:xfrm rot="5400000">
            <a:off x="5296340" y="775717"/>
            <a:ext cx="6857998" cy="5304912"/>
          </a:xfrm>
          <a:prstGeom prst="rect">
            <a:avLst/>
          </a:prstGeom>
        </p:spPr>
      </p:pic>
    </p:spTree>
    <p:extLst>
      <p:ext uri="{BB962C8B-B14F-4D97-AF65-F5344CB8AC3E}">
        <p14:creationId xmlns:p14="http://schemas.microsoft.com/office/powerpoint/2010/main" val="5528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E4A6729-8746-F08E-06B8-CED5C5853481}"/>
                  </a:ext>
                </a:extLst>
              </p14:cNvPr>
              <p14:cNvContentPartPr/>
              <p14:nvPr/>
            </p14:nvContentPartPr>
            <p14:xfrm>
              <a:off x="2272629" y="4454229"/>
              <a:ext cx="360" cy="360"/>
            </p14:xfrm>
          </p:contentPart>
        </mc:Choice>
        <mc:Fallback xmlns="">
          <p:pic>
            <p:nvPicPr>
              <p:cNvPr id="4" name="Ink 3">
                <a:extLst>
                  <a:ext uri="{FF2B5EF4-FFF2-40B4-BE49-F238E27FC236}">
                    <a16:creationId xmlns:a16="http://schemas.microsoft.com/office/drawing/2014/main" id="{FE4A6729-8746-F08E-06B8-CED5C5853481}"/>
                  </a:ext>
                </a:extLst>
              </p:cNvPr>
              <p:cNvPicPr/>
              <p:nvPr/>
            </p:nvPicPr>
            <p:blipFill>
              <a:blip r:embed="rId4"/>
              <a:stretch>
                <a:fillRect/>
              </a:stretch>
            </p:blipFill>
            <p:spPr>
              <a:xfrm>
                <a:off x="2209629" y="4391229"/>
                <a:ext cx="126000" cy="126000"/>
              </a:xfrm>
              <a:prstGeom prst="rect">
                <a:avLst/>
              </a:prstGeom>
            </p:spPr>
          </p:pic>
        </mc:Fallback>
      </mc:AlternateContent>
      <p:grpSp>
        <p:nvGrpSpPr>
          <p:cNvPr id="17" name="Group 16">
            <a:extLst>
              <a:ext uri="{FF2B5EF4-FFF2-40B4-BE49-F238E27FC236}">
                <a16:creationId xmlns:a16="http://schemas.microsoft.com/office/drawing/2014/main" id="{41C027AF-FF56-0AAF-2A57-E82C3614766E}"/>
              </a:ext>
            </a:extLst>
          </p:cNvPr>
          <p:cNvGrpSpPr/>
          <p:nvPr/>
        </p:nvGrpSpPr>
        <p:grpSpPr>
          <a:xfrm>
            <a:off x="2884940" y="131039"/>
            <a:ext cx="9196763" cy="2991395"/>
            <a:chOff x="2675934" y="131039"/>
            <a:chExt cx="9196763" cy="2991395"/>
          </a:xfrm>
        </p:grpSpPr>
        <p:pic>
          <p:nvPicPr>
            <p:cNvPr id="3" name="Picture 2" descr="A picture containing text, linedrawing&#10;&#10;Description automatically generated">
              <a:extLst>
                <a:ext uri="{FF2B5EF4-FFF2-40B4-BE49-F238E27FC236}">
                  <a16:creationId xmlns:a16="http://schemas.microsoft.com/office/drawing/2014/main" id="{80E11615-9457-7B97-8F04-DA9C5C5A0F28}"/>
                </a:ext>
              </a:extLst>
            </p:cNvPr>
            <p:cNvPicPr>
              <a:picLocks noChangeAspect="1"/>
            </p:cNvPicPr>
            <p:nvPr/>
          </p:nvPicPr>
          <p:blipFill rotWithShape="1">
            <a:blip r:embed="rId5">
              <a:extLst>
                <a:ext uri="{28A0092B-C50C-407E-A947-70E740481C1C}">
                  <a14:useLocalDpi xmlns:a14="http://schemas.microsoft.com/office/drawing/2010/main" val="0"/>
                </a:ext>
              </a:extLst>
            </a:blip>
            <a:srcRect t="5316" r="3341" b="53997"/>
            <a:stretch/>
          </p:blipFill>
          <p:spPr>
            <a:xfrm>
              <a:off x="2675934" y="131039"/>
              <a:ext cx="9196763" cy="2991395"/>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E43D0061-16C6-7520-E1FE-E7EDE038AD5B}"/>
                    </a:ext>
                  </a:extLst>
                </p14:cNvPr>
                <p14:cNvContentPartPr/>
                <p14:nvPr/>
              </p14:nvContentPartPr>
              <p14:xfrm>
                <a:off x="3611316" y="3043954"/>
                <a:ext cx="828720" cy="78480"/>
              </p14:xfrm>
            </p:contentPart>
          </mc:Choice>
          <mc:Fallback xmlns="">
            <p:pic>
              <p:nvPicPr>
                <p:cNvPr id="5" name="Ink 4">
                  <a:extLst>
                    <a:ext uri="{FF2B5EF4-FFF2-40B4-BE49-F238E27FC236}">
                      <a16:creationId xmlns:a16="http://schemas.microsoft.com/office/drawing/2014/main" id="{E43D0061-16C6-7520-E1FE-E7EDE038AD5B}"/>
                    </a:ext>
                  </a:extLst>
                </p:cNvPr>
                <p:cNvPicPr/>
                <p:nvPr/>
              </p:nvPicPr>
              <p:blipFill>
                <a:blip r:embed="rId7"/>
                <a:stretch>
                  <a:fillRect/>
                </a:stretch>
              </p:blipFill>
              <p:spPr>
                <a:xfrm>
                  <a:off x="3548289" y="2980954"/>
                  <a:ext cx="954415" cy="20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99D30C19-8E10-DBBC-1B78-DF9F8D373A00}"/>
                  </a:ext>
                </a:extLst>
              </p14:cNvPr>
              <p14:cNvContentPartPr/>
              <p14:nvPr/>
            </p14:nvContentPartPr>
            <p14:xfrm>
              <a:off x="2494749" y="4754469"/>
              <a:ext cx="360" cy="360"/>
            </p14:xfrm>
          </p:contentPart>
        </mc:Choice>
        <mc:Fallback xmlns="">
          <p:pic>
            <p:nvPicPr>
              <p:cNvPr id="6" name="Ink 5">
                <a:extLst>
                  <a:ext uri="{FF2B5EF4-FFF2-40B4-BE49-F238E27FC236}">
                    <a16:creationId xmlns:a16="http://schemas.microsoft.com/office/drawing/2014/main" id="{99D30C19-8E10-DBBC-1B78-DF9F8D373A00}"/>
                  </a:ext>
                </a:extLst>
              </p:cNvPr>
              <p:cNvPicPr/>
              <p:nvPr/>
            </p:nvPicPr>
            <p:blipFill>
              <a:blip r:embed="rId4"/>
              <a:stretch>
                <a:fillRect/>
              </a:stretch>
            </p:blipFill>
            <p:spPr>
              <a:xfrm>
                <a:off x="2431749" y="469146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0ED4D398-7FB3-A3D0-B105-AC8EDFEE1985}"/>
                  </a:ext>
                </a:extLst>
              </p14:cNvPr>
              <p14:cNvContentPartPr/>
              <p14:nvPr/>
            </p14:nvContentPartPr>
            <p14:xfrm>
              <a:off x="2599149" y="3840069"/>
              <a:ext cx="360" cy="360"/>
            </p14:xfrm>
          </p:contentPart>
        </mc:Choice>
        <mc:Fallback xmlns="">
          <p:pic>
            <p:nvPicPr>
              <p:cNvPr id="7" name="Ink 6">
                <a:extLst>
                  <a:ext uri="{FF2B5EF4-FFF2-40B4-BE49-F238E27FC236}">
                    <a16:creationId xmlns:a16="http://schemas.microsoft.com/office/drawing/2014/main" id="{0ED4D398-7FB3-A3D0-B105-AC8EDFEE1985}"/>
                  </a:ext>
                </a:extLst>
              </p:cNvPr>
              <p:cNvPicPr/>
              <p:nvPr/>
            </p:nvPicPr>
            <p:blipFill>
              <a:blip r:embed="rId4"/>
              <a:stretch>
                <a:fillRect/>
              </a:stretch>
            </p:blipFill>
            <p:spPr>
              <a:xfrm>
                <a:off x="2536149" y="3777069"/>
                <a:ext cx="126000" cy="126000"/>
              </a:xfrm>
              <a:prstGeom prst="rect">
                <a:avLst/>
              </a:prstGeom>
            </p:spPr>
          </p:pic>
        </mc:Fallback>
      </mc:AlternateContent>
      <p:grpSp>
        <p:nvGrpSpPr>
          <p:cNvPr id="18" name="Group 17">
            <a:extLst>
              <a:ext uri="{FF2B5EF4-FFF2-40B4-BE49-F238E27FC236}">
                <a16:creationId xmlns:a16="http://schemas.microsoft.com/office/drawing/2014/main" id="{49C3A483-A06D-F851-C541-666A788DD152}"/>
              </a:ext>
            </a:extLst>
          </p:cNvPr>
          <p:cNvGrpSpPr/>
          <p:nvPr/>
        </p:nvGrpSpPr>
        <p:grpSpPr>
          <a:xfrm>
            <a:off x="2808155" y="3429000"/>
            <a:ext cx="9273548" cy="3102429"/>
            <a:chOff x="2599149" y="3406527"/>
            <a:chExt cx="9273548" cy="3102429"/>
          </a:xfrm>
        </p:grpSpPr>
        <p:pic>
          <p:nvPicPr>
            <p:cNvPr id="12" name="Picture 11" descr="A picture containing text, linedrawing&#10;&#10;Description automatically generated">
              <a:extLst>
                <a:ext uri="{FF2B5EF4-FFF2-40B4-BE49-F238E27FC236}">
                  <a16:creationId xmlns:a16="http://schemas.microsoft.com/office/drawing/2014/main" id="{D0F11F7A-F03C-BF39-E4FB-A73E1535E5D6}"/>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4560" b="8680"/>
            <a:stretch/>
          </p:blipFill>
          <p:spPr>
            <a:xfrm>
              <a:off x="2599149" y="3406527"/>
              <a:ext cx="9273548" cy="3102429"/>
            </a:xfrm>
            <a:prstGeom prst="rect">
              <a:avLst/>
            </a:prstGeom>
          </p:spPr>
        </p:pic>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24B2F7DF-C412-F76F-F773-67E1CCBB950F}"/>
                    </a:ext>
                  </a:extLst>
                </p14:cNvPr>
                <p14:cNvContentPartPr/>
                <p14:nvPr/>
              </p14:nvContentPartPr>
              <p14:xfrm>
                <a:off x="3654627" y="6435310"/>
                <a:ext cx="1729800" cy="66960"/>
              </p14:xfrm>
            </p:contentPart>
          </mc:Choice>
          <mc:Fallback xmlns="">
            <p:pic>
              <p:nvPicPr>
                <p:cNvPr id="14" name="Ink 13">
                  <a:extLst>
                    <a:ext uri="{FF2B5EF4-FFF2-40B4-BE49-F238E27FC236}">
                      <a16:creationId xmlns:a16="http://schemas.microsoft.com/office/drawing/2014/main" id="{24B2F7DF-C412-F76F-F773-67E1CCBB950F}"/>
                    </a:ext>
                  </a:extLst>
                </p:cNvPr>
                <p:cNvPicPr/>
                <p:nvPr/>
              </p:nvPicPr>
              <p:blipFill>
                <a:blip r:embed="rId11"/>
                <a:stretch>
                  <a:fillRect/>
                </a:stretch>
              </p:blipFill>
              <p:spPr>
                <a:xfrm>
                  <a:off x="3591627" y="6372310"/>
                  <a:ext cx="1855440" cy="192600"/>
                </a:xfrm>
                <a:prstGeom prst="rect">
                  <a:avLst/>
                </a:prstGeom>
              </p:spPr>
            </p:pic>
          </mc:Fallback>
        </mc:AlternateContent>
      </p:grpSp>
      <p:sp>
        <p:nvSpPr>
          <p:cNvPr id="20" name="TextBox 19">
            <a:extLst>
              <a:ext uri="{FF2B5EF4-FFF2-40B4-BE49-F238E27FC236}">
                <a16:creationId xmlns:a16="http://schemas.microsoft.com/office/drawing/2014/main" id="{02ACAD37-5F9D-9D86-7E61-E7E5BEC32FC7}"/>
              </a:ext>
            </a:extLst>
          </p:cNvPr>
          <p:cNvSpPr txBox="1"/>
          <p:nvPr/>
        </p:nvSpPr>
        <p:spPr>
          <a:xfrm>
            <a:off x="725180" y="1272793"/>
            <a:ext cx="2553238" cy="707886"/>
          </a:xfrm>
          <a:prstGeom prst="rect">
            <a:avLst/>
          </a:prstGeom>
          <a:noFill/>
        </p:spPr>
        <p:txBody>
          <a:bodyPr wrap="square">
            <a:spAutoFit/>
          </a:bodyPr>
          <a:lstStyle/>
          <a:p>
            <a:r>
              <a:rPr lang="en-US" sz="4000" b="1"/>
              <a:t>Steelyard</a:t>
            </a:r>
            <a:endParaRPr lang="es-CO" sz="4000"/>
          </a:p>
        </p:txBody>
      </p:sp>
      <p:sp>
        <p:nvSpPr>
          <p:cNvPr id="21" name="TextBox 20">
            <a:extLst>
              <a:ext uri="{FF2B5EF4-FFF2-40B4-BE49-F238E27FC236}">
                <a16:creationId xmlns:a16="http://schemas.microsoft.com/office/drawing/2014/main" id="{B3138AA4-42B3-7BA2-C6C8-CFD42244E361}"/>
              </a:ext>
            </a:extLst>
          </p:cNvPr>
          <p:cNvSpPr txBox="1"/>
          <p:nvPr/>
        </p:nvSpPr>
        <p:spPr>
          <a:xfrm>
            <a:off x="725180" y="4626271"/>
            <a:ext cx="2553238" cy="1323439"/>
          </a:xfrm>
          <a:prstGeom prst="rect">
            <a:avLst/>
          </a:prstGeom>
          <a:noFill/>
        </p:spPr>
        <p:txBody>
          <a:bodyPr wrap="square">
            <a:spAutoFit/>
          </a:bodyPr>
          <a:lstStyle/>
          <a:p>
            <a:r>
              <a:rPr lang="en-US" sz="4000" b="1"/>
              <a:t>Balanced scales</a:t>
            </a:r>
            <a:endParaRPr lang="es-CO" sz="4000"/>
          </a:p>
        </p:txBody>
      </p:sp>
    </p:spTree>
    <p:extLst>
      <p:ext uri="{BB962C8B-B14F-4D97-AF65-F5344CB8AC3E}">
        <p14:creationId xmlns:p14="http://schemas.microsoft.com/office/powerpoint/2010/main" val="162588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2" ma:contentTypeDescription="Create a new document." ma:contentTypeScope="" ma:versionID="403bb7f222d9312786b31acdb395b1a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e4071f239348b685527e33fce4bd247a"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BD3DF-BD51-4B1B-AEAF-3B813E12DDF8}">
  <ds:schemaRefs>
    <ds:schemaRef ds:uri="24965e87-5ece-45cc-a601-74006cb3a4e0"/>
    <ds:schemaRef ds:uri="d473919b-ebf4-4f0d-8e45-3095723b31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49E6AB3-46BF-47C2-B722-89221AB671E3}">
  <ds:schemaRefs>
    <ds:schemaRef ds:uri="http://schemas.microsoft.com/sharepoint/v3/contenttype/forms"/>
  </ds:schemaRefs>
</ds:datastoreItem>
</file>

<file path=customXml/itemProps3.xml><?xml version="1.0" encoding="utf-8"?>
<ds:datastoreItem xmlns:ds="http://schemas.openxmlformats.org/officeDocument/2006/customXml" ds:itemID="{F5A57A17-ECD3-4600-8389-DA73EDB9BF76}"/>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14</Slides>
  <Notes>14</Notes>
  <HiddenSlides>0</HiddenSlide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Office Theme</vt:lpstr>
      <vt:lpstr>Office Theme</vt:lpstr>
      <vt:lpstr>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cp:revision>
  <dcterms:created xsi:type="dcterms:W3CDTF">2021-08-24T16:32:14Z</dcterms:created>
  <dcterms:modified xsi:type="dcterms:W3CDTF">2023-10-17T16:57:47Z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