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648" r:id="rId6"/>
  </p:sldMasterIdLst>
  <p:notesMasterIdLst>
    <p:notesMasterId r:id="rId19"/>
  </p:notesMasterIdLst>
  <p:sldIdLst>
    <p:sldId id="257" r:id="rId7"/>
    <p:sldId id="260" r:id="rId8"/>
    <p:sldId id="258" r:id="rId9"/>
    <p:sldId id="274" r:id="rId10"/>
    <p:sldId id="273" r:id="rId11"/>
    <p:sldId id="269" r:id="rId12"/>
    <p:sldId id="277" r:id="rId13"/>
    <p:sldId id="276" r:id="rId14"/>
    <p:sldId id="279" r:id="rId15"/>
    <p:sldId id="281" r:id="rId16"/>
    <p:sldId id="275"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670173-0321-4C9A-99BC-40470D7C3EA0}" v="1" dt="2024-02-20T14:33:15.0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84422" autoAdjust="0"/>
  </p:normalViewPr>
  <p:slideViewPr>
    <p:cSldViewPr snapToGrid="0">
      <p:cViewPr varScale="1">
        <p:scale>
          <a:sx n="67" d="100"/>
          <a:sy n="67" d="100"/>
        </p:scale>
        <p:origin x="61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marie Richmond" userId="S::drichmond@naplesgarden.org::ddb30843-d6ff-4536-8714-330f167a1996" providerId="AD" clId="Web-{B920B7BF-EC03-C749-9346-A1365B5322FE}"/>
    <pc:docChg chg="modSld">
      <pc:chgData name="Donnamarie Richmond" userId="S::drichmond@naplesgarden.org::ddb30843-d6ff-4536-8714-330f167a1996" providerId="AD" clId="Web-{B920B7BF-EC03-C749-9346-A1365B5322FE}" dt="2021-09-16T15:05:54.050" v="198"/>
      <pc:docMkLst>
        <pc:docMk/>
      </pc:docMkLst>
      <pc:sldChg chg="modSp">
        <pc:chgData name="Donnamarie Richmond" userId="S::drichmond@naplesgarden.org::ddb30843-d6ff-4536-8714-330f167a1996" providerId="AD" clId="Web-{B920B7BF-EC03-C749-9346-A1365B5322FE}" dt="2021-09-16T14:52:37.981" v="19" actId="20577"/>
        <pc:sldMkLst>
          <pc:docMk/>
          <pc:sldMk cId="1695837446" sldId="269"/>
        </pc:sldMkLst>
        <pc:spChg chg="mod">
          <ac:chgData name="Donnamarie Richmond" userId="S::drichmond@naplesgarden.org::ddb30843-d6ff-4536-8714-330f167a1996" providerId="AD" clId="Web-{B920B7BF-EC03-C749-9346-A1365B5322FE}" dt="2021-09-16T14:52:37.981" v="19" actId="20577"/>
          <ac:spMkLst>
            <pc:docMk/>
            <pc:sldMk cId="1695837446" sldId="269"/>
            <ac:spMk id="20" creationId="{D279D08A-5D8F-419C-91C1-567322F49A97}"/>
          </ac:spMkLst>
        </pc:spChg>
      </pc:sldChg>
      <pc:sldChg chg="modNotes">
        <pc:chgData name="Donnamarie Richmond" userId="S::drichmond@naplesgarden.org::ddb30843-d6ff-4536-8714-330f167a1996" providerId="AD" clId="Web-{B920B7BF-EC03-C749-9346-A1365B5322FE}" dt="2021-09-16T15:05:54.050" v="198"/>
        <pc:sldMkLst>
          <pc:docMk/>
          <pc:sldMk cId="1525862501" sldId="271"/>
        </pc:sldMkLst>
      </pc:sldChg>
    </pc:docChg>
  </pc:docChgLst>
  <pc:docChgLst>
    <pc:chgData name="Donnamarie Richmond" userId="S::drichmond@naplesgarden.org::ddb30843-d6ff-4536-8714-330f167a1996" providerId="AD" clId="Web-{B04EB0C7-192C-DF9A-9A35-49DF2DBB3E39}"/>
    <pc:docChg chg="addSld addMainMaster modMainMaster">
      <pc:chgData name="Donnamarie Richmond" userId="S::drichmond@naplesgarden.org::ddb30843-d6ff-4536-8714-330f167a1996" providerId="AD" clId="Web-{B04EB0C7-192C-DF9A-9A35-49DF2DBB3E39}" dt="2021-08-24T18:47:00.860" v="2"/>
      <pc:docMkLst>
        <pc:docMk/>
      </pc:docMkLst>
      <pc:sldChg chg="add">
        <pc:chgData name="Donnamarie Richmond" userId="S::drichmond@naplesgarden.org::ddb30843-d6ff-4536-8714-330f167a1996" providerId="AD" clId="Web-{B04EB0C7-192C-DF9A-9A35-49DF2DBB3E39}" dt="2021-08-24T18:45:42.609" v="0"/>
        <pc:sldMkLst>
          <pc:docMk/>
          <pc:sldMk cId="3179764573" sldId="261"/>
        </pc:sldMkLst>
      </pc:sldChg>
      <pc:sldChg chg="add replId">
        <pc:chgData name="Donnamarie Richmond" userId="S::drichmond@naplesgarden.org::ddb30843-d6ff-4536-8714-330f167a1996" providerId="AD" clId="Web-{B04EB0C7-192C-DF9A-9A35-49DF2DBB3E39}" dt="2021-08-24T18:47:00.594" v="1"/>
        <pc:sldMkLst>
          <pc:docMk/>
          <pc:sldMk cId="1202107517" sldId="262"/>
        </pc:sldMkLst>
      </pc:sldChg>
      <pc:sldChg chg="add replId">
        <pc:chgData name="Donnamarie Richmond" userId="S::drichmond@naplesgarden.org::ddb30843-d6ff-4536-8714-330f167a1996" providerId="AD" clId="Web-{B04EB0C7-192C-DF9A-9A35-49DF2DBB3E39}" dt="2021-08-24T18:47:00.860" v="2"/>
        <pc:sldMkLst>
          <pc:docMk/>
          <pc:sldMk cId="3251774547" sldId="263"/>
        </pc:sldMkLst>
      </pc:sldChg>
      <pc:sldMasterChg chg="add addSldLayout">
        <pc:chgData name="Donnamarie Richmond" userId="S::drichmond@naplesgarden.org::ddb30843-d6ff-4536-8714-330f167a1996" providerId="AD" clId="Web-{B04EB0C7-192C-DF9A-9A35-49DF2DBB3E39}" dt="2021-08-24T18:45:42.609" v="0"/>
        <pc:sldMasterMkLst>
          <pc:docMk/>
          <pc:sldMasterMk cId="3666153641" sldId="2147483648"/>
        </pc:sldMasterMkLst>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99988414" sldId="2147483649"/>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404011216" sldId="2147483650"/>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000606" sldId="2147483651"/>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864992627" sldId="2147483652"/>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874866486" sldId="2147483653"/>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833544" sldId="2147483654"/>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410619387" sldId="2147483655"/>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633322375" sldId="2147483656"/>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785741971" sldId="2147483657"/>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635112872" sldId="2147483658"/>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2592877576" sldId="2147483659"/>
          </pc:sldLayoutMkLst>
        </pc:sldLayoutChg>
      </pc:sldMasterChg>
      <pc:sldMasterChg chg="replId modSldLayout">
        <pc:chgData name="Donnamarie Richmond" userId="S::drichmond@naplesgarden.org::ddb30843-d6ff-4536-8714-330f167a1996" providerId="AD" clId="Web-{B04EB0C7-192C-DF9A-9A35-49DF2DBB3E39}" dt="2021-08-24T18:45:42.609" v="0"/>
        <pc:sldMasterMkLst>
          <pc:docMk/>
          <pc:sldMasterMk cId="43452544" sldId="2147483684"/>
        </pc:sldMasterMkLst>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031983450" sldId="2147483685"/>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13490013" sldId="2147483686"/>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768313" sldId="2147483687"/>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883051943" sldId="2147483688"/>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7895616" sldId="2147483689"/>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12731898" sldId="2147483690"/>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78416934" sldId="2147483691"/>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160785006" sldId="2147483692"/>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203470015" sldId="2147483693"/>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70811634" sldId="2147483694"/>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96477489" sldId="2147483695"/>
          </pc:sldLayoutMkLst>
        </pc:sldLayoutChg>
      </pc:sldMasterChg>
    </pc:docChg>
  </pc:docChgLst>
  <pc:docChgLst>
    <pc:chgData name="Donnamarie Richmond" userId="ddb30843-d6ff-4536-8714-330f167a1996" providerId="ADAL" clId="{FA1C60DF-14E4-4138-95BF-BCDB21194F71}"/>
    <pc:docChg chg="undo custSel addSld delSld modSld sldOrd delMainMaster">
      <pc:chgData name="Donnamarie Richmond" userId="ddb30843-d6ff-4536-8714-330f167a1996" providerId="ADAL" clId="{FA1C60DF-14E4-4138-95BF-BCDB21194F71}" dt="2021-09-16T12:31:44.822" v="4369" actId="1035"/>
      <pc:docMkLst>
        <pc:docMk/>
      </pc:docMkLst>
      <pc:sldChg chg="del">
        <pc:chgData name="Donnamarie Richmond" userId="ddb30843-d6ff-4536-8714-330f167a1996" providerId="ADAL" clId="{FA1C60DF-14E4-4138-95BF-BCDB21194F71}" dt="2021-08-27T15:27:29.536" v="367" actId="47"/>
        <pc:sldMkLst>
          <pc:docMk/>
          <pc:sldMk cId="109857222" sldId="256"/>
        </pc:sldMkLst>
      </pc:sldChg>
      <pc:sldChg chg="addSp delSp modSp mod modTransition">
        <pc:chgData name="Donnamarie Richmond" userId="ddb30843-d6ff-4536-8714-330f167a1996" providerId="ADAL" clId="{FA1C60DF-14E4-4138-95BF-BCDB21194F71}" dt="2021-08-27T15:22:27.417" v="99" actId="18131"/>
        <pc:sldMkLst>
          <pc:docMk/>
          <pc:sldMk cId="3602493223" sldId="257"/>
        </pc:sldMkLst>
        <pc:spChg chg="mod">
          <ac:chgData name="Donnamarie Richmond" userId="ddb30843-d6ff-4536-8714-330f167a1996" providerId="ADAL" clId="{FA1C60DF-14E4-4138-95BF-BCDB21194F71}" dt="2021-08-27T15:02:01.714" v="29" actId="20577"/>
          <ac:spMkLst>
            <pc:docMk/>
            <pc:sldMk cId="3602493223" sldId="257"/>
            <ac:spMk id="3" creationId="{512EE483-8B98-44C7-AEAE-EDC33E42F8F1}"/>
          </ac:spMkLst>
        </pc:spChg>
        <pc:spChg chg="add mod ord">
          <ac:chgData name="Donnamarie Richmond" userId="ddb30843-d6ff-4536-8714-330f167a1996" providerId="ADAL" clId="{FA1C60DF-14E4-4138-95BF-BCDB21194F71}" dt="2021-08-27T15:09:08.716" v="41" actId="167"/>
          <ac:spMkLst>
            <pc:docMk/>
            <pc:sldMk cId="3602493223" sldId="257"/>
            <ac:spMk id="7" creationId="{0D8B1A44-308C-43CE-AB38-19454B770DAF}"/>
          </ac:spMkLst>
        </pc:spChg>
        <pc:picChg chg="del">
          <ac:chgData name="Donnamarie Richmond" userId="ddb30843-d6ff-4536-8714-330f167a1996" providerId="ADAL" clId="{FA1C60DF-14E4-4138-95BF-BCDB21194F71}" dt="2021-08-27T15:09:10.271" v="42" actId="478"/>
          <ac:picMkLst>
            <pc:docMk/>
            <pc:sldMk cId="3602493223" sldId="257"/>
            <ac:picMk id="5" creationId="{CB5C59EB-15CF-425D-BB84-80AEAF4089DC}"/>
          </ac:picMkLst>
        </pc:picChg>
        <pc:picChg chg="add del mod">
          <ac:chgData name="Donnamarie Richmond" userId="ddb30843-d6ff-4536-8714-330f167a1996" providerId="ADAL" clId="{FA1C60DF-14E4-4138-95BF-BCDB21194F71}" dt="2021-08-27T15:03:03.346" v="31" actId="478"/>
          <ac:picMkLst>
            <pc:docMk/>
            <pc:sldMk cId="3602493223" sldId="257"/>
            <ac:picMk id="6" creationId="{F97334C1-CE60-4250-A708-F655D316CD7F}"/>
          </ac:picMkLst>
        </pc:picChg>
        <pc:picChg chg="add del mod">
          <ac:chgData name="Donnamarie Richmond" userId="ddb30843-d6ff-4536-8714-330f167a1996" providerId="ADAL" clId="{FA1C60DF-14E4-4138-95BF-BCDB21194F71}" dt="2021-08-27T15:19:20.971" v="77" actId="478"/>
          <ac:picMkLst>
            <pc:docMk/>
            <pc:sldMk cId="3602493223" sldId="257"/>
            <ac:picMk id="9" creationId="{33A666F7-FF2C-4105-99CA-E8DFF040E06C}"/>
          </ac:picMkLst>
        </pc:picChg>
        <pc:picChg chg="add del mod">
          <ac:chgData name="Donnamarie Richmond" userId="ddb30843-d6ff-4536-8714-330f167a1996" providerId="ADAL" clId="{FA1C60DF-14E4-4138-95BF-BCDB21194F71}" dt="2021-08-27T15:20:20.049" v="84" actId="478"/>
          <ac:picMkLst>
            <pc:docMk/>
            <pc:sldMk cId="3602493223" sldId="257"/>
            <ac:picMk id="12" creationId="{132A80FB-743B-4FC3-BCDF-F8D56D606C48}"/>
          </ac:picMkLst>
        </pc:picChg>
        <pc:picChg chg="add del mod">
          <ac:chgData name="Donnamarie Richmond" userId="ddb30843-d6ff-4536-8714-330f167a1996" providerId="ADAL" clId="{FA1C60DF-14E4-4138-95BF-BCDB21194F71}" dt="2021-08-27T15:20:41.062" v="88" actId="931"/>
          <ac:picMkLst>
            <pc:docMk/>
            <pc:sldMk cId="3602493223" sldId="257"/>
            <ac:picMk id="14" creationId="{52FD1D5E-4A8D-4B32-A951-FCE7F0B7A85F}"/>
          </ac:picMkLst>
        </pc:picChg>
        <pc:picChg chg="add mod modCrop">
          <ac:chgData name="Donnamarie Richmond" userId="ddb30843-d6ff-4536-8714-330f167a1996" providerId="ADAL" clId="{FA1C60DF-14E4-4138-95BF-BCDB21194F71}" dt="2021-08-27T15:22:27.417" v="99" actId="18131"/>
          <ac:picMkLst>
            <pc:docMk/>
            <pc:sldMk cId="3602493223" sldId="257"/>
            <ac:picMk id="16" creationId="{775E0377-C280-436E-B625-603071977BF5}"/>
          </ac:picMkLst>
        </pc:picChg>
        <pc:inkChg chg="add del">
          <ac:chgData name="Donnamarie Richmond" userId="ddb30843-d6ff-4536-8714-330f167a1996" providerId="ADAL" clId="{FA1C60DF-14E4-4138-95BF-BCDB21194F71}" dt="2021-08-27T15:19:14.796" v="76" actId="9405"/>
          <ac:inkMkLst>
            <pc:docMk/>
            <pc:sldMk cId="3602493223" sldId="257"/>
            <ac:inkMk id="10" creationId="{4A5EA8B8-7FF1-41ED-AF74-19871D87E15B}"/>
          </ac:inkMkLst>
        </pc:inkChg>
      </pc:sldChg>
      <pc:sldChg chg="addSp delSp modSp add mod modNotesTx">
        <pc:chgData name="Donnamarie Richmond" userId="ddb30843-d6ff-4536-8714-330f167a1996" providerId="ADAL" clId="{FA1C60DF-14E4-4138-95BF-BCDB21194F71}" dt="2021-09-10T16:49:34.477" v="1524" actId="20577"/>
        <pc:sldMkLst>
          <pc:docMk/>
          <pc:sldMk cId="854968596" sldId="258"/>
        </pc:sldMkLst>
        <pc:spChg chg="mod">
          <ac:chgData name="Donnamarie Richmond" userId="ddb30843-d6ff-4536-8714-330f167a1996" providerId="ADAL" clId="{FA1C60DF-14E4-4138-95BF-BCDB21194F71}" dt="2021-08-27T15:24:30.185" v="118" actId="1035"/>
          <ac:spMkLst>
            <pc:docMk/>
            <pc:sldMk cId="854968596" sldId="258"/>
            <ac:spMk id="2" creationId="{ADCB552C-D5DE-4A86-917C-65F27F640EFC}"/>
          </ac:spMkLst>
        </pc:spChg>
        <pc:picChg chg="add mod modCrop">
          <ac:chgData name="Donnamarie Richmond" userId="ddb30843-d6ff-4536-8714-330f167a1996" providerId="ADAL" clId="{FA1C60DF-14E4-4138-95BF-BCDB21194F71}" dt="2021-08-27T15:26:59.011" v="366" actId="1076"/>
          <ac:picMkLst>
            <pc:docMk/>
            <pc:sldMk cId="854968596" sldId="258"/>
            <ac:picMk id="4" creationId="{F0C926DA-0978-4E12-B10B-D75A66F4B02A}"/>
          </ac:picMkLst>
        </pc:picChg>
        <pc:picChg chg="del mod">
          <ac:chgData name="Donnamarie Richmond" userId="ddb30843-d6ff-4536-8714-330f167a1996" providerId="ADAL" clId="{FA1C60DF-14E4-4138-95BF-BCDB21194F71}" dt="2021-08-27T15:26:30.289" v="362" actId="478"/>
          <ac:picMkLst>
            <pc:docMk/>
            <pc:sldMk cId="854968596" sldId="258"/>
            <ac:picMk id="5" creationId="{C2A675D8-C1C4-4825-B509-F182E95BD085}"/>
          </ac:picMkLst>
        </pc:picChg>
      </pc:sldChg>
      <pc:sldChg chg="del modNotesTx">
        <pc:chgData name="Donnamarie Richmond" userId="ddb30843-d6ff-4536-8714-330f167a1996" providerId="ADAL" clId="{FA1C60DF-14E4-4138-95BF-BCDB21194F71}" dt="2021-08-27T15:24:03.148" v="102" actId="47"/>
        <pc:sldMkLst>
          <pc:docMk/>
          <pc:sldMk cId="4132429139" sldId="259"/>
        </pc:sldMkLst>
      </pc:sldChg>
      <pc:sldChg chg="addSp delSp modSp mod">
        <pc:chgData name="Donnamarie Richmond" userId="ddb30843-d6ff-4536-8714-330f167a1996" providerId="ADAL" clId="{FA1C60DF-14E4-4138-95BF-BCDB21194F71}" dt="2021-09-16T01:23:44.313" v="3594"/>
        <pc:sldMkLst>
          <pc:docMk/>
          <pc:sldMk cId="4127083551" sldId="260"/>
        </pc:sldMkLst>
        <pc:spChg chg="mod">
          <ac:chgData name="Donnamarie Richmond" userId="ddb30843-d6ff-4536-8714-330f167a1996" providerId="ADAL" clId="{FA1C60DF-14E4-4138-95BF-BCDB21194F71}" dt="2021-08-27T15:37:13.445" v="372" actId="20577"/>
          <ac:spMkLst>
            <pc:docMk/>
            <pc:sldMk cId="4127083551" sldId="260"/>
            <ac:spMk id="2" creationId="{081BE841-01DD-4B43-AD8B-054C4A14D79A}"/>
          </ac:spMkLst>
        </pc:spChg>
        <pc:spChg chg="mod">
          <ac:chgData name="Donnamarie Richmond" userId="ddb30843-d6ff-4536-8714-330f167a1996" providerId="ADAL" clId="{FA1C60DF-14E4-4138-95BF-BCDB21194F71}" dt="2021-09-16T01:23:44.313" v="3594"/>
          <ac:spMkLst>
            <pc:docMk/>
            <pc:sldMk cId="4127083551" sldId="260"/>
            <ac:spMk id="5" creationId="{CD97F7A3-75AD-4C6B-AE0C-909CF789A553}"/>
          </ac:spMkLst>
        </pc:spChg>
        <pc:picChg chg="del">
          <ac:chgData name="Donnamarie Richmond" userId="ddb30843-d6ff-4536-8714-330f167a1996" providerId="ADAL" clId="{FA1C60DF-14E4-4138-95BF-BCDB21194F71}" dt="2021-08-27T15:10:14.701" v="58" actId="478"/>
          <ac:picMkLst>
            <pc:docMk/>
            <pc:sldMk cId="4127083551" sldId="260"/>
            <ac:picMk id="3" creationId="{A48AC498-BD98-4341-B477-992D9504D903}"/>
          </ac:picMkLst>
        </pc:picChg>
        <pc:picChg chg="add del mod">
          <ac:chgData name="Donnamarie Richmond" userId="ddb30843-d6ff-4536-8714-330f167a1996" providerId="ADAL" clId="{FA1C60DF-14E4-4138-95BF-BCDB21194F71}" dt="2021-08-27T15:10:47.488" v="62" actId="478"/>
          <ac:picMkLst>
            <pc:docMk/>
            <pc:sldMk cId="4127083551" sldId="260"/>
            <ac:picMk id="6" creationId="{6E17A7E0-2735-4E01-8A5A-4741122AE80B}"/>
          </ac:picMkLst>
        </pc:picChg>
        <pc:picChg chg="add mod modCrop">
          <ac:chgData name="Donnamarie Richmond" userId="ddb30843-d6ff-4536-8714-330f167a1996" providerId="ADAL" clId="{FA1C60DF-14E4-4138-95BF-BCDB21194F71}" dt="2021-08-27T15:12:02.615" v="71" actId="732"/>
          <ac:picMkLst>
            <pc:docMk/>
            <pc:sldMk cId="4127083551" sldId="260"/>
            <ac:picMk id="8" creationId="{0958280D-F85E-4ACC-8732-535023F543C1}"/>
          </ac:picMkLst>
        </pc:picChg>
        <pc:inkChg chg="add">
          <ac:chgData name="Donnamarie Richmond" userId="ddb30843-d6ff-4536-8714-330f167a1996" providerId="ADAL" clId="{FA1C60DF-14E4-4138-95BF-BCDB21194F71}" dt="2021-08-27T15:12:38.923" v="72" actId="9405"/>
          <ac:inkMkLst>
            <pc:docMk/>
            <pc:sldMk cId="4127083551" sldId="260"/>
            <ac:inkMk id="9" creationId="{9BBA186D-B134-4FBA-A2FE-58094F4B8825}"/>
          </ac:inkMkLst>
        </pc:inkChg>
        <pc:inkChg chg="add del">
          <ac:chgData name="Donnamarie Richmond" userId="ddb30843-d6ff-4536-8714-330f167a1996" providerId="ADAL" clId="{FA1C60DF-14E4-4138-95BF-BCDB21194F71}" dt="2021-08-27T15:12:51.464" v="74" actId="9405"/>
          <ac:inkMkLst>
            <pc:docMk/>
            <pc:sldMk cId="4127083551" sldId="260"/>
            <ac:inkMk id="10" creationId="{B1F880AF-95E0-40F2-BDF9-9E195DF2D900}"/>
          </ac:inkMkLst>
        </pc:inkChg>
      </pc:sldChg>
      <pc:sldChg chg="addSp delSp modSp mod modNotesTx">
        <pc:chgData name="Donnamarie Richmond" userId="ddb30843-d6ff-4536-8714-330f167a1996" providerId="ADAL" clId="{FA1C60DF-14E4-4138-95BF-BCDB21194F71}" dt="2021-09-10T17:30:05.204" v="2970" actId="1076"/>
        <pc:sldMkLst>
          <pc:docMk/>
          <pc:sldMk cId="3179764573" sldId="261"/>
        </pc:sldMkLst>
        <pc:spChg chg="mod">
          <ac:chgData name="Donnamarie Richmond" userId="ddb30843-d6ff-4536-8714-330f167a1996" providerId="ADAL" clId="{FA1C60DF-14E4-4138-95BF-BCDB21194F71}" dt="2021-09-10T17:27:05.009" v="2938" actId="1076"/>
          <ac:spMkLst>
            <pc:docMk/>
            <pc:sldMk cId="3179764573" sldId="261"/>
            <ac:spMk id="2" creationId="{1583C03A-2BAB-40DC-A9C1-785593F37E94}"/>
          </ac:spMkLst>
        </pc:spChg>
        <pc:spChg chg="mod">
          <ac:chgData name="Donnamarie Richmond" userId="ddb30843-d6ff-4536-8714-330f167a1996" providerId="ADAL" clId="{FA1C60DF-14E4-4138-95BF-BCDB21194F71}" dt="2021-09-10T17:27:01.716" v="2937" actId="1076"/>
          <ac:spMkLst>
            <pc:docMk/>
            <pc:sldMk cId="3179764573" sldId="261"/>
            <ac:spMk id="7" creationId="{33A91D73-1F87-4506-B257-8CA02FA4C478}"/>
          </ac:spMkLst>
        </pc:spChg>
        <pc:picChg chg="add mod ord modCrop">
          <ac:chgData name="Donnamarie Richmond" userId="ddb30843-d6ff-4536-8714-330f167a1996" providerId="ADAL" clId="{FA1C60DF-14E4-4138-95BF-BCDB21194F71}" dt="2021-09-10T17:29:59.462" v="2968" actId="1076"/>
          <ac:picMkLst>
            <pc:docMk/>
            <pc:sldMk cId="3179764573" sldId="261"/>
            <ac:picMk id="4" creationId="{C7E6B791-9304-45BD-8177-1A8F0F35D36E}"/>
          </ac:picMkLst>
        </pc:picChg>
        <pc:picChg chg="del">
          <ac:chgData name="Donnamarie Richmond" userId="ddb30843-d6ff-4536-8714-330f167a1996" providerId="ADAL" clId="{FA1C60DF-14E4-4138-95BF-BCDB21194F71}" dt="2021-09-03T14:30:22.091" v="477" actId="478"/>
          <ac:picMkLst>
            <pc:docMk/>
            <pc:sldMk cId="3179764573" sldId="261"/>
            <ac:picMk id="5" creationId="{CECC6888-162C-48C4-9267-F882F0C8EDAD}"/>
          </ac:picMkLst>
        </pc:picChg>
        <pc:picChg chg="add mod ord modCrop">
          <ac:chgData name="Donnamarie Richmond" userId="ddb30843-d6ff-4536-8714-330f167a1996" providerId="ADAL" clId="{FA1C60DF-14E4-4138-95BF-BCDB21194F71}" dt="2021-09-10T17:30:05.204" v="2970" actId="1076"/>
          <ac:picMkLst>
            <pc:docMk/>
            <pc:sldMk cId="3179764573" sldId="261"/>
            <ac:picMk id="6" creationId="{2BD3CB05-1E2E-4205-A771-76702B4D6A19}"/>
          </ac:picMkLst>
        </pc:picChg>
        <pc:picChg chg="del">
          <ac:chgData name="Donnamarie Richmond" userId="ddb30843-d6ff-4536-8714-330f167a1996" providerId="ADAL" clId="{FA1C60DF-14E4-4138-95BF-BCDB21194F71}" dt="2021-09-03T14:30:23.022" v="478" actId="478"/>
          <ac:picMkLst>
            <pc:docMk/>
            <pc:sldMk cId="3179764573" sldId="261"/>
            <ac:picMk id="9" creationId="{17A4E735-7AC4-437E-B46D-3925B667A6EF}"/>
          </ac:picMkLst>
        </pc:picChg>
      </pc:sldChg>
      <pc:sldChg chg="del">
        <pc:chgData name="Donnamarie Richmond" userId="ddb30843-d6ff-4536-8714-330f167a1996" providerId="ADAL" clId="{FA1C60DF-14E4-4138-95BF-BCDB21194F71}" dt="2021-09-03T14:30:48.155" v="479" actId="47"/>
        <pc:sldMkLst>
          <pc:docMk/>
          <pc:sldMk cId="3251774547" sldId="263"/>
        </pc:sldMkLst>
      </pc:sldChg>
      <pc:sldChg chg="addSp delSp modSp new mod ord modAnim modNotesTx">
        <pc:chgData name="Donnamarie Richmond" userId="ddb30843-d6ff-4536-8714-330f167a1996" providerId="ADAL" clId="{FA1C60DF-14E4-4138-95BF-BCDB21194F71}" dt="2021-09-10T17:24:18.290" v="2884" actId="33524"/>
        <pc:sldMkLst>
          <pc:docMk/>
          <pc:sldMk cId="846333528" sldId="264"/>
        </pc:sldMkLst>
        <pc:spChg chg="add mod">
          <ac:chgData name="Donnamarie Richmond" userId="ddb30843-d6ff-4536-8714-330f167a1996" providerId="ADAL" clId="{FA1C60DF-14E4-4138-95BF-BCDB21194F71}" dt="2021-09-10T17:03:55.339" v="1661" actId="1076"/>
          <ac:spMkLst>
            <pc:docMk/>
            <pc:sldMk cId="846333528" sldId="264"/>
            <ac:spMk id="2" creationId="{8FE6A5CA-DE49-4499-A96C-0B04B215B14A}"/>
          </ac:spMkLst>
        </pc:spChg>
        <pc:spChg chg="add mod topLvl">
          <ac:chgData name="Donnamarie Richmond" userId="ddb30843-d6ff-4536-8714-330f167a1996" providerId="ADAL" clId="{FA1C60DF-14E4-4138-95BF-BCDB21194F71}" dt="2021-09-10T17:10:27.569" v="1858" actId="164"/>
          <ac:spMkLst>
            <pc:docMk/>
            <pc:sldMk cId="846333528" sldId="264"/>
            <ac:spMk id="3" creationId="{5E377EBC-ADBD-4890-B982-466E28EF5AE4}"/>
          </ac:spMkLst>
        </pc:spChg>
        <pc:spChg chg="add mod topLvl">
          <ac:chgData name="Donnamarie Richmond" userId="ddb30843-d6ff-4536-8714-330f167a1996" providerId="ADAL" clId="{FA1C60DF-14E4-4138-95BF-BCDB21194F71}" dt="2021-09-10T17:11:24.350" v="1867" actId="164"/>
          <ac:spMkLst>
            <pc:docMk/>
            <pc:sldMk cId="846333528" sldId="264"/>
            <ac:spMk id="15" creationId="{C587E739-D1D5-43C5-B75C-7ECBC19B4B75}"/>
          </ac:spMkLst>
        </pc:spChg>
        <pc:spChg chg="add mod topLvl">
          <ac:chgData name="Donnamarie Richmond" userId="ddb30843-d6ff-4536-8714-330f167a1996" providerId="ADAL" clId="{FA1C60DF-14E4-4138-95BF-BCDB21194F71}" dt="2021-09-10T17:10:32.713" v="1859" actId="164"/>
          <ac:spMkLst>
            <pc:docMk/>
            <pc:sldMk cId="846333528" sldId="264"/>
            <ac:spMk id="16" creationId="{2F3551C9-68A4-495E-A7C0-EE265039D537}"/>
          </ac:spMkLst>
        </pc:spChg>
        <pc:spChg chg="add mod topLvl">
          <ac:chgData name="Donnamarie Richmond" userId="ddb30843-d6ff-4536-8714-330f167a1996" providerId="ADAL" clId="{FA1C60DF-14E4-4138-95BF-BCDB21194F71}" dt="2021-09-10T17:11:31.556" v="1868" actId="164"/>
          <ac:spMkLst>
            <pc:docMk/>
            <pc:sldMk cId="846333528" sldId="264"/>
            <ac:spMk id="17" creationId="{90737FF3-26AB-4443-9AB9-F39CA0DEFED3}"/>
          </ac:spMkLst>
        </pc:spChg>
        <pc:spChg chg="add mod">
          <ac:chgData name="Donnamarie Richmond" userId="ddb30843-d6ff-4536-8714-330f167a1996" providerId="ADAL" clId="{FA1C60DF-14E4-4138-95BF-BCDB21194F71}" dt="2021-09-10T17:10:51.860" v="1862" actId="164"/>
          <ac:spMkLst>
            <pc:docMk/>
            <pc:sldMk cId="846333528" sldId="264"/>
            <ac:spMk id="18" creationId="{FCE7831D-874E-4C59-B31A-883FE5CCD698}"/>
          </ac:spMkLst>
        </pc:spChg>
        <pc:spChg chg="add mod">
          <ac:chgData name="Donnamarie Richmond" userId="ddb30843-d6ff-4536-8714-330f167a1996" providerId="ADAL" clId="{FA1C60DF-14E4-4138-95BF-BCDB21194F71}" dt="2021-09-10T17:11:35.905" v="1869" actId="164"/>
          <ac:spMkLst>
            <pc:docMk/>
            <pc:sldMk cId="846333528" sldId="264"/>
            <ac:spMk id="19" creationId="{D619B0CD-688E-43F1-AB07-9AFE0B2668C2}"/>
          </ac:spMkLst>
        </pc:spChg>
        <pc:grpChg chg="add del mod">
          <ac:chgData name="Donnamarie Richmond" userId="ddb30843-d6ff-4536-8714-330f167a1996" providerId="ADAL" clId="{FA1C60DF-14E4-4138-95BF-BCDB21194F71}" dt="2021-09-10T17:10:17.067" v="1856" actId="165"/>
          <ac:grpSpMkLst>
            <pc:docMk/>
            <pc:sldMk cId="846333528" sldId="264"/>
            <ac:grpSpMk id="4" creationId="{F8075CA3-7725-42EF-BFC3-070F06C78110}"/>
          </ac:grpSpMkLst>
        </pc:grpChg>
        <pc:grpChg chg="add del mod">
          <ac:chgData name="Donnamarie Richmond" userId="ddb30843-d6ff-4536-8714-330f167a1996" providerId="ADAL" clId="{FA1C60DF-14E4-4138-95BF-BCDB21194F71}" dt="2021-09-10T17:10:20.525" v="1857" actId="165"/>
          <ac:grpSpMkLst>
            <pc:docMk/>
            <pc:sldMk cId="846333528" sldId="264"/>
            <ac:grpSpMk id="20" creationId="{F77337E6-085D-4DC3-BC65-8722C336BE25}"/>
          </ac:grpSpMkLst>
        </pc:grpChg>
        <pc:grpChg chg="add del mod">
          <ac:chgData name="Donnamarie Richmond" userId="ddb30843-d6ff-4536-8714-330f167a1996" providerId="ADAL" clId="{FA1C60DF-14E4-4138-95BF-BCDB21194F71}" dt="2021-09-10T17:10:12.287" v="1855" actId="165"/>
          <ac:grpSpMkLst>
            <pc:docMk/>
            <pc:sldMk cId="846333528" sldId="264"/>
            <ac:grpSpMk id="21" creationId="{2480C082-E642-4055-8667-166B98039CB8}"/>
          </ac:grpSpMkLst>
        </pc:grpChg>
        <pc:grpChg chg="add mod">
          <ac:chgData name="Donnamarie Richmond" userId="ddb30843-d6ff-4536-8714-330f167a1996" providerId="ADAL" clId="{FA1C60DF-14E4-4138-95BF-BCDB21194F71}" dt="2021-09-10T17:17:49.876" v="2042" actId="1076"/>
          <ac:grpSpMkLst>
            <pc:docMk/>
            <pc:sldMk cId="846333528" sldId="264"/>
            <ac:grpSpMk id="24" creationId="{2C50B4BF-EBEC-439E-A35E-6990C3DEF0C5}"/>
          </ac:grpSpMkLst>
        </pc:grpChg>
        <pc:grpChg chg="add mod">
          <ac:chgData name="Donnamarie Richmond" userId="ddb30843-d6ff-4536-8714-330f167a1996" providerId="ADAL" clId="{FA1C60DF-14E4-4138-95BF-BCDB21194F71}" dt="2021-09-10T17:17:49.876" v="2042" actId="1076"/>
          <ac:grpSpMkLst>
            <pc:docMk/>
            <pc:sldMk cId="846333528" sldId="264"/>
            <ac:grpSpMk id="25" creationId="{C8051D1C-A2BE-4894-98B9-5DF8B1FC1F17}"/>
          </ac:grpSpMkLst>
        </pc:grpChg>
        <pc:grpChg chg="add mod">
          <ac:chgData name="Donnamarie Richmond" userId="ddb30843-d6ff-4536-8714-330f167a1996" providerId="ADAL" clId="{FA1C60DF-14E4-4138-95BF-BCDB21194F71}" dt="2021-09-10T17:17:49.876" v="2042" actId="1076"/>
          <ac:grpSpMkLst>
            <pc:docMk/>
            <pc:sldMk cId="846333528" sldId="264"/>
            <ac:grpSpMk id="26" creationId="{3E842DD4-3EC5-4EB4-9F5D-B62D1C1E4ECC}"/>
          </ac:grpSpMkLst>
        </pc:grpChg>
        <pc:grpChg chg="add del mod">
          <ac:chgData name="Donnamarie Richmond" userId="ddb30843-d6ff-4536-8714-330f167a1996" providerId="ADAL" clId="{FA1C60DF-14E4-4138-95BF-BCDB21194F71}" dt="2021-09-10T17:17:42.975" v="2041" actId="478"/>
          <ac:grpSpMkLst>
            <pc:docMk/>
            <pc:sldMk cId="846333528" sldId="264"/>
            <ac:grpSpMk id="27" creationId="{0C6E740A-2E8B-4DA8-843E-3E0CA61CCF32}"/>
          </ac:grpSpMkLst>
        </pc:grpChg>
        <pc:grpChg chg="add del mod">
          <ac:chgData name="Donnamarie Richmond" userId="ddb30843-d6ff-4536-8714-330f167a1996" providerId="ADAL" clId="{FA1C60DF-14E4-4138-95BF-BCDB21194F71}" dt="2021-09-10T17:17:42.975" v="2041" actId="478"/>
          <ac:grpSpMkLst>
            <pc:docMk/>
            <pc:sldMk cId="846333528" sldId="264"/>
            <ac:grpSpMk id="28" creationId="{D24B43AC-38D0-48EC-B486-15A10F0EB995}"/>
          </ac:grpSpMkLst>
        </pc:grpChg>
        <pc:grpChg chg="add del mod">
          <ac:chgData name="Donnamarie Richmond" userId="ddb30843-d6ff-4536-8714-330f167a1996" providerId="ADAL" clId="{FA1C60DF-14E4-4138-95BF-BCDB21194F71}" dt="2021-09-10T17:17:42.975" v="2041" actId="478"/>
          <ac:grpSpMkLst>
            <pc:docMk/>
            <pc:sldMk cId="846333528" sldId="264"/>
            <ac:grpSpMk id="29" creationId="{6BCB87E3-2D2E-42BF-9544-B0A98BA7141A}"/>
          </ac:grpSpMkLst>
        </pc:grpChg>
        <pc:picChg chg="add del mod modCrop">
          <ac:chgData name="Donnamarie Richmond" userId="ddb30843-d6ff-4536-8714-330f167a1996" providerId="ADAL" clId="{FA1C60DF-14E4-4138-95BF-BCDB21194F71}" dt="2021-09-03T15:41:07.189" v="1022" actId="478"/>
          <ac:picMkLst>
            <pc:docMk/>
            <pc:sldMk cId="846333528" sldId="264"/>
            <ac:picMk id="4" creationId="{719EBEA9-683D-4268-8BDB-CC19F73D601B}"/>
          </ac:picMkLst>
        </pc:picChg>
        <pc:picChg chg="add del mod modCrop">
          <ac:chgData name="Donnamarie Richmond" userId="ddb30843-d6ff-4536-8714-330f167a1996" providerId="ADAL" clId="{FA1C60DF-14E4-4138-95BF-BCDB21194F71}" dt="2021-09-03T15:41:09.571" v="1024" actId="478"/>
          <ac:picMkLst>
            <pc:docMk/>
            <pc:sldMk cId="846333528" sldId="264"/>
            <ac:picMk id="5" creationId="{60E4F591-8A95-40B8-860F-32A0775CEE1E}"/>
          </ac:picMkLst>
        </pc:picChg>
        <pc:picChg chg="add mod ord">
          <ac:chgData name="Donnamarie Richmond" userId="ddb30843-d6ff-4536-8714-330f167a1996" providerId="ADAL" clId="{FA1C60DF-14E4-4138-95BF-BCDB21194F71}" dt="2021-09-10T17:03:48.460" v="1660" actId="1076"/>
          <ac:picMkLst>
            <pc:docMk/>
            <pc:sldMk cId="846333528" sldId="264"/>
            <ac:picMk id="6" creationId="{2DC25251-A57A-45DA-9965-5B5384E4A1FC}"/>
          </ac:picMkLst>
        </pc:picChg>
        <pc:picChg chg="add del mod modCrop">
          <ac:chgData name="Donnamarie Richmond" userId="ddb30843-d6ff-4536-8714-330f167a1996" providerId="ADAL" clId="{FA1C60DF-14E4-4138-95BF-BCDB21194F71}" dt="2021-09-03T15:41:08.789" v="1023" actId="478"/>
          <ac:picMkLst>
            <pc:docMk/>
            <pc:sldMk cId="846333528" sldId="264"/>
            <ac:picMk id="6" creationId="{C8364222-C1A2-47B4-B565-2E2E3C9DB9CA}"/>
          </ac:picMkLst>
        </pc:picChg>
        <pc:picChg chg="add del mod modCrop">
          <ac:chgData name="Donnamarie Richmond" userId="ddb30843-d6ff-4536-8714-330f167a1996" providerId="ADAL" clId="{FA1C60DF-14E4-4138-95BF-BCDB21194F71}" dt="2021-09-03T15:41:10.303" v="1025" actId="478"/>
          <ac:picMkLst>
            <pc:docMk/>
            <pc:sldMk cId="846333528" sldId="264"/>
            <ac:picMk id="7" creationId="{15875976-D8D8-4E2C-9322-EBAA30FABAAE}"/>
          </ac:picMkLst>
        </pc:picChg>
        <pc:picChg chg="add del mod topLvl modCrop">
          <ac:chgData name="Donnamarie Richmond" userId="ddb30843-d6ff-4536-8714-330f167a1996" providerId="ADAL" clId="{FA1C60DF-14E4-4138-95BF-BCDB21194F71}" dt="2021-09-10T17:17:42.975" v="2041" actId="478"/>
          <ac:picMkLst>
            <pc:docMk/>
            <pc:sldMk cId="846333528" sldId="264"/>
            <ac:picMk id="7" creationId="{3F605646-8F09-4008-B374-37D14FACA1B0}"/>
          </ac:picMkLst>
        </pc:picChg>
        <pc:picChg chg="add mod topLvl modCrop">
          <ac:chgData name="Donnamarie Richmond" userId="ddb30843-d6ff-4536-8714-330f167a1996" providerId="ADAL" clId="{FA1C60DF-14E4-4138-95BF-BCDB21194F71}" dt="2021-09-10T17:11:24.350" v="1867" actId="164"/>
          <ac:picMkLst>
            <pc:docMk/>
            <pc:sldMk cId="846333528" sldId="264"/>
            <ac:picMk id="8" creationId="{A25A3114-FEA9-437A-B7D7-8F3EC02571AA}"/>
          </ac:picMkLst>
        </pc:picChg>
        <pc:picChg chg="add mod topLvl modCrop">
          <ac:chgData name="Donnamarie Richmond" userId="ddb30843-d6ff-4536-8714-330f167a1996" providerId="ADAL" clId="{FA1C60DF-14E4-4138-95BF-BCDB21194F71}" dt="2021-09-10T17:17:49.876" v="2042" actId="1076"/>
          <ac:picMkLst>
            <pc:docMk/>
            <pc:sldMk cId="846333528" sldId="264"/>
            <ac:picMk id="9" creationId="{6C3BB251-47ED-4BB7-9381-3E25D65A329B}"/>
          </ac:picMkLst>
        </pc:picChg>
        <pc:picChg chg="add mod modCrop">
          <ac:chgData name="Donnamarie Richmond" userId="ddb30843-d6ff-4536-8714-330f167a1996" providerId="ADAL" clId="{FA1C60DF-14E4-4138-95BF-BCDB21194F71}" dt="2021-09-10T17:10:51.860" v="1862" actId="164"/>
          <ac:picMkLst>
            <pc:docMk/>
            <pc:sldMk cId="846333528" sldId="264"/>
            <ac:picMk id="10" creationId="{7FFA2BC4-F062-4CEE-8F70-A7E138DB65E8}"/>
          </ac:picMkLst>
        </pc:picChg>
        <pc:picChg chg="add mod topLvl modCrop">
          <ac:chgData name="Donnamarie Richmond" userId="ddb30843-d6ff-4536-8714-330f167a1996" providerId="ADAL" clId="{FA1C60DF-14E4-4138-95BF-BCDB21194F71}" dt="2021-09-10T17:10:27.569" v="1858" actId="164"/>
          <ac:picMkLst>
            <pc:docMk/>
            <pc:sldMk cId="846333528" sldId="264"/>
            <ac:picMk id="11" creationId="{7B71A34D-E4E5-4A8A-AD4C-21FD0E64EBA8}"/>
          </ac:picMkLst>
        </pc:picChg>
        <pc:picChg chg="add del mod topLvl modCrop">
          <ac:chgData name="Donnamarie Richmond" userId="ddb30843-d6ff-4536-8714-330f167a1996" providerId="ADAL" clId="{FA1C60DF-14E4-4138-95BF-BCDB21194F71}" dt="2021-09-10T17:10:32.713" v="1859" actId="164"/>
          <ac:picMkLst>
            <pc:docMk/>
            <pc:sldMk cId="846333528" sldId="264"/>
            <ac:picMk id="12" creationId="{D5B1E585-3E0F-48A4-A43F-19EAF9724A76}"/>
          </ac:picMkLst>
        </pc:picChg>
        <pc:picChg chg="add mod topLvl modCrop">
          <ac:chgData name="Donnamarie Richmond" userId="ddb30843-d6ff-4536-8714-330f167a1996" providerId="ADAL" clId="{FA1C60DF-14E4-4138-95BF-BCDB21194F71}" dt="2021-09-10T17:11:31.556" v="1868" actId="164"/>
          <ac:picMkLst>
            <pc:docMk/>
            <pc:sldMk cId="846333528" sldId="264"/>
            <ac:picMk id="13" creationId="{2B0C7E6C-DC84-44C1-AE3B-359C1435D5EB}"/>
          </ac:picMkLst>
        </pc:picChg>
        <pc:picChg chg="add mod modCrop">
          <ac:chgData name="Donnamarie Richmond" userId="ddb30843-d6ff-4536-8714-330f167a1996" providerId="ADAL" clId="{FA1C60DF-14E4-4138-95BF-BCDB21194F71}" dt="2021-09-10T17:11:35.905" v="1869" actId="164"/>
          <ac:picMkLst>
            <pc:docMk/>
            <pc:sldMk cId="846333528" sldId="264"/>
            <ac:picMk id="14" creationId="{45E6166A-049A-4B65-8EA1-4A5241FA17F8}"/>
          </ac:picMkLst>
        </pc:picChg>
        <pc:picChg chg="add mod">
          <ac:chgData name="Donnamarie Richmond" userId="ddb30843-d6ff-4536-8714-330f167a1996" providerId="ADAL" clId="{FA1C60DF-14E4-4138-95BF-BCDB21194F71}" dt="2021-09-10T17:17:58.995" v="2045" actId="1076"/>
          <ac:picMkLst>
            <pc:docMk/>
            <pc:sldMk cId="846333528" sldId="264"/>
            <ac:picMk id="23" creationId="{74DAB435-A5E1-4D38-8F42-AF08DBBE5A0B}"/>
          </ac:picMkLst>
        </pc:picChg>
      </pc:sldChg>
      <pc:sldChg chg="addSp delSp modSp add del mod setBg modAnim modNotesTx">
        <pc:chgData name="Donnamarie Richmond" userId="ddb30843-d6ff-4536-8714-330f167a1996" providerId="ADAL" clId="{FA1C60DF-14E4-4138-95BF-BCDB21194F71}" dt="2021-09-10T17:38:58.288" v="3055" actId="20577"/>
        <pc:sldMkLst>
          <pc:docMk/>
          <pc:sldMk cId="2231417498" sldId="265"/>
        </pc:sldMkLst>
        <pc:spChg chg="add del">
          <ac:chgData name="Donnamarie Richmond" userId="ddb30843-d6ff-4536-8714-330f167a1996" providerId="ADAL" clId="{FA1C60DF-14E4-4138-95BF-BCDB21194F71}" dt="2021-09-03T15:24:49.642" v="901" actId="26606"/>
          <ac:spMkLst>
            <pc:docMk/>
            <pc:sldMk cId="2231417498" sldId="265"/>
            <ac:spMk id="8" creationId="{42A4FC2C-047E-45A5-965D-8E1E3BF09BC6}"/>
          </ac:spMkLst>
        </pc:spChg>
        <pc:spChg chg="add del">
          <ac:chgData name="Donnamarie Richmond" userId="ddb30843-d6ff-4536-8714-330f167a1996" providerId="ADAL" clId="{FA1C60DF-14E4-4138-95BF-BCDB21194F71}" dt="2021-09-03T15:29:29.843" v="964" actId="26606"/>
          <ac:spMkLst>
            <pc:docMk/>
            <pc:sldMk cId="2231417498" sldId="265"/>
            <ac:spMk id="19" creationId="{ED704EFE-42E8-4C4D-AF32-312001F77215}"/>
          </ac:spMkLst>
        </pc:spChg>
        <pc:grpChg chg="add mod">
          <ac:chgData name="Donnamarie Richmond" userId="ddb30843-d6ff-4536-8714-330f167a1996" providerId="ADAL" clId="{FA1C60DF-14E4-4138-95BF-BCDB21194F71}" dt="2021-09-10T17:25:52.680" v="2902" actId="1076"/>
          <ac:grpSpMkLst>
            <pc:docMk/>
            <pc:sldMk cId="2231417498" sldId="265"/>
            <ac:grpSpMk id="15" creationId="{D323C11F-908E-465A-AD22-FD02751BC349}"/>
          </ac:grpSpMkLst>
        </pc:grpChg>
        <pc:grpChg chg="add mod ord">
          <ac:chgData name="Donnamarie Richmond" userId="ddb30843-d6ff-4536-8714-330f167a1996" providerId="ADAL" clId="{FA1C60DF-14E4-4138-95BF-BCDB21194F71}" dt="2021-09-10T17:25:30.797" v="2898" actId="1076"/>
          <ac:grpSpMkLst>
            <pc:docMk/>
            <pc:sldMk cId="2231417498" sldId="265"/>
            <ac:grpSpMk id="16" creationId="{895ABA20-E772-4E1B-9D28-3FFA388778C9}"/>
          </ac:grpSpMkLst>
        </pc:grpChg>
        <pc:grpChg chg="add mod ord">
          <ac:chgData name="Donnamarie Richmond" userId="ddb30843-d6ff-4536-8714-330f167a1996" providerId="ADAL" clId="{FA1C60DF-14E4-4138-95BF-BCDB21194F71}" dt="2021-09-10T17:24:59.523" v="2891" actId="167"/>
          <ac:grpSpMkLst>
            <pc:docMk/>
            <pc:sldMk cId="2231417498" sldId="265"/>
            <ac:grpSpMk id="17" creationId="{06591689-9DAB-42D8-962C-9D6010BD8108}"/>
          </ac:grpSpMkLst>
        </pc:grpChg>
        <pc:picChg chg="add mod">
          <ac:chgData name="Donnamarie Richmond" userId="ddb30843-d6ff-4536-8714-330f167a1996" providerId="ADAL" clId="{FA1C60DF-14E4-4138-95BF-BCDB21194F71}" dt="2021-09-03T15:30:40.986" v="979" actId="164"/>
          <ac:picMkLst>
            <pc:docMk/>
            <pc:sldMk cId="2231417498" sldId="265"/>
            <ac:picMk id="3" creationId="{76AE8459-1840-4A96-BDBB-2A1F258AB2CE}"/>
          </ac:picMkLst>
        </pc:picChg>
        <pc:picChg chg="add mod modCrop">
          <ac:chgData name="Donnamarie Richmond" userId="ddb30843-d6ff-4536-8714-330f167a1996" providerId="ADAL" clId="{FA1C60DF-14E4-4138-95BF-BCDB21194F71}" dt="2021-09-03T15:30:40.986" v="979" actId="164"/>
          <ac:picMkLst>
            <pc:docMk/>
            <pc:sldMk cId="2231417498" sldId="265"/>
            <ac:picMk id="5" creationId="{F9E1440E-0B23-4638-A71B-A59F7A027060}"/>
          </ac:picMkLst>
        </pc:picChg>
        <pc:picChg chg="add mod ord modCrop">
          <ac:chgData name="Donnamarie Richmond" userId="ddb30843-d6ff-4536-8714-330f167a1996" providerId="ADAL" clId="{FA1C60DF-14E4-4138-95BF-BCDB21194F71}" dt="2021-09-03T15:31:02.141" v="982" actId="164"/>
          <ac:picMkLst>
            <pc:docMk/>
            <pc:sldMk cId="2231417498" sldId="265"/>
            <ac:picMk id="7" creationId="{A7361546-0B47-44B4-8899-DD6B7365840A}"/>
          </ac:picMkLst>
        </pc:picChg>
        <pc:picChg chg="add mod">
          <ac:chgData name="Donnamarie Richmond" userId="ddb30843-d6ff-4536-8714-330f167a1996" providerId="ADAL" clId="{FA1C60DF-14E4-4138-95BF-BCDB21194F71}" dt="2021-09-03T15:31:02.141" v="982" actId="164"/>
          <ac:picMkLst>
            <pc:docMk/>
            <pc:sldMk cId="2231417498" sldId="265"/>
            <ac:picMk id="10" creationId="{B61D840A-1CA3-4DA1-A49D-7FBC40E1A5D5}"/>
          </ac:picMkLst>
        </pc:picChg>
        <pc:picChg chg="add mod ord modCrop">
          <ac:chgData name="Donnamarie Richmond" userId="ddb30843-d6ff-4536-8714-330f167a1996" providerId="ADAL" clId="{FA1C60DF-14E4-4138-95BF-BCDB21194F71}" dt="2021-09-03T15:31:29.510" v="988" actId="164"/>
          <ac:picMkLst>
            <pc:docMk/>
            <pc:sldMk cId="2231417498" sldId="265"/>
            <ac:picMk id="12" creationId="{5E4B86F7-45F2-458A-B9C7-82EBA6FE38DF}"/>
          </ac:picMkLst>
        </pc:picChg>
        <pc:picChg chg="add mod">
          <ac:chgData name="Donnamarie Richmond" userId="ddb30843-d6ff-4536-8714-330f167a1996" providerId="ADAL" clId="{FA1C60DF-14E4-4138-95BF-BCDB21194F71}" dt="2021-09-03T15:31:29.510" v="988" actId="164"/>
          <ac:picMkLst>
            <pc:docMk/>
            <pc:sldMk cId="2231417498" sldId="265"/>
            <ac:picMk id="14" creationId="{FE55BAEC-00C7-4CAB-AB2B-0E4894B0FBF9}"/>
          </ac:picMkLst>
        </pc:picChg>
      </pc:sldChg>
      <pc:sldChg chg="modSp add mod">
        <pc:chgData name="Donnamarie Richmond" userId="ddb30843-d6ff-4536-8714-330f167a1996" providerId="ADAL" clId="{FA1C60DF-14E4-4138-95BF-BCDB21194F71}" dt="2021-09-16T01:23:17.120" v="3593" actId="20577"/>
        <pc:sldMkLst>
          <pc:docMk/>
          <pc:sldMk cId="1706619119" sldId="266"/>
        </pc:sldMkLst>
        <pc:spChg chg="mod">
          <ac:chgData name="Donnamarie Richmond" userId="ddb30843-d6ff-4536-8714-330f167a1996" providerId="ADAL" clId="{FA1C60DF-14E4-4138-95BF-BCDB21194F71}" dt="2021-09-03T14:31:00.603" v="485" actId="20577"/>
          <ac:spMkLst>
            <pc:docMk/>
            <pc:sldMk cId="1706619119" sldId="266"/>
            <ac:spMk id="2" creationId="{081BE841-01DD-4B43-AD8B-054C4A14D79A}"/>
          </ac:spMkLst>
        </pc:spChg>
        <pc:spChg chg="mod">
          <ac:chgData name="Donnamarie Richmond" userId="ddb30843-d6ff-4536-8714-330f167a1996" providerId="ADAL" clId="{FA1C60DF-14E4-4138-95BF-BCDB21194F71}" dt="2021-09-16T01:23:17.120" v="3593" actId="20577"/>
          <ac:spMkLst>
            <pc:docMk/>
            <pc:sldMk cId="1706619119" sldId="266"/>
            <ac:spMk id="5" creationId="{CD97F7A3-75AD-4C6B-AE0C-909CF789A553}"/>
          </ac:spMkLst>
        </pc:spChg>
      </pc:sldChg>
      <pc:sldChg chg="addSp delSp modSp new mod ord modAnim">
        <pc:chgData name="Donnamarie Richmond" userId="ddb30843-d6ff-4536-8714-330f167a1996" providerId="ADAL" clId="{FA1C60DF-14E4-4138-95BF-BCDB21194F71}" dt="2021-09-10T17:38:13.723" v="3036" actId="1076"/>
        <pc:sldMkLst>
          <pc:docMk/>
          <pc:sldMk cId="1689041971" sldId="267"/>
        </pc:sldMkLst>
        <pc:spChg chg="add mod">
          <ac:chgData name="Donnamarie Richmond" userId="ddb30843-d6ff-4536-8714-330f167a1996" providerId="ADAL" clId="{FA1C60DF-14E4-4138-95BF-BCDB21194F71}" dt="2021-09-10T17:38:08.967" v="3034" actId="1076"/>
          <ac:spMkLst>
            <pc:docMk/>
            <pc:sldMk cId="1689041971" sldId="267"/>
            <ac:spMk id="2" creationId="{C0640EBF-BEEC-4A19-93C8-A702AA31012B}"/>
          </ac:spMkLst>
        </pc:spChg>
        <pc:picChg chg="add del mod">
          <ac:chgData name="Donnamarie Richmond" userId="ddb30843-d6ff-4536-8714-330f167a1996" providerId="ADAL" clId="{FA1C60DF-14E4-4138-95BF-BCDB21194F71}" dt="2021-09-03T15:24:04.290" v="894" actId="478"/>
          <ac:picMkLst>
            <pc:docMk/>
            <pc:sldMk cId="1689041971" sldId="267"/>
            <ac:picMk id="3" creationId="{440CCAA6-9968-4DC9-9A55-D289EB2DA4B1}"/>
          </ac:picMkLst>
        </pc:picChg>
        <pc:picChg chg="add mod">
          <ac:chgData name="Donnamarie Richmond" userId="ddb30843-d6ff-4536-8714-330f167a1996" providerId="ADAL" clId="{FA1C60DF-14E4-4138-95BF-BCDB21194F71}" dt="2021-09-10T17:38:11.422" v="3035" actId="1076"/>
          <ac:picMkLst>
            <pc:docMk/>
            <pc:sldMk cId="1689041971" sldId="267"/>
            <ac:picMk id="5" creationId="{9884C7AD-103C-44F8-A15F-C053DACE3B39}"/>
          </ac:picMkLst>
        </pc:picChg>
        <pc:picChg chg="add mod">
          <ac:chgData name="Donnamarie Richmond" userId="ddb30843-d6ff-4536-8714-330f167a1996" providerId="ADAL" clId="{FA1C60DF-14E4-4138-95BF-BCDB21194F71}" dt="2021-09-10T17:38:13.723" v="3036" actId="1076"/>
          <ac:picMkLst>
            <pc:docMk/>
            <pc:sldMk cId="1689041971" sldId="267"/>
            <ac:picMk id="7" creationId="{6FCA674E-F34A-4A20-9713-BDC5163D0CB2}"/>
          </ac:picMkLst>
        </pc:picChg>
        <pc:picChg chg="add del mod">
          <ac:chgData name="Donnamarie Richmond" userId="ddb30843-d6ff-4536-8714-330f167a1996" providerId="ADAL" clId="{FA1C60DF-14E4-4138-95BF-BCDB21194F71}" dt="2021-09-03T15:23:05.032" v="885" actId="478"/>
          <ac:picMkLst>
            <pc:docMk/>
            <pc:sldMk cId="1689041971" sldId="267"/>
            <ac:picMk id="9" creationId="{D8B59FEA-1149-4566-8B44-05EE9E9C5471}"/>
          </ac:picMkLst>
        </pc:picChg>
        <pc:picChg chg="add mod">
          <ac:chgData name="Donnamarie Richmond" userId="ddb30843-d6ff-4536-8714-330f167a1996" providerId="ADAL" clId="{FA1C60DF-14E4-4138-95BF-BCDB21194F71}" dt="2021-09-03T15:23:41.300" v="889" actId="1076"/>
          <ac:picMkLst>
            <pc:docMk/>
            <pc:sldMk cId="1689041971" sldId="267"/>
            <ac:picMk id="11" creationId="{4DB737C2-1EA6-4F3E-88D7-0B996B5ED9ED}"/>
          </ac:picMkLst>
        </pc:picChg>
      </pc:sldChg>
      <pc:sldChg chg="addSp delSp modSp new mod modNotesTx">
        <pc:chgData name="Donnamarie Richmond" userId="ddb30843-d6ff-4536-8714-330f167a1996" providerId="ADAL" clId="{FA1C60DF-14E4-4138-95BF-BCDB21194F71}" dt="2021-09-16T01:57:53.544" v="4019" actId="692"/>
        <pc:sldMkLst>
          <pc:docMk/>
          <pc:sldMk cId="491398160" sldId="268"/>
        </pc:sldMkLst>
        <pc:spChg chg="add mod">
          <ac:chgData name="Donnamarie Richmond" userId="ddb30843-d6ff-4536-8714-330f167a1996" providerId="ADAL" clId="{FA1C60DF-14E4-4138-95BF-BCDB21194F71}" dt="2021-09-10T19:11:38.862" v="3079" actId="1076"/>
          <ac:spMkLst>
            <pc:docMk/>
            <pc:sldMk cId="491398160" sldId="268"/>
            <ac:spMk id="2" creationId="{39573325-57B8-495F-AEE1-95386C251B3B}"/>
          </ac:spMkLst>
        </pc:spChg>
        <pc:spChg chg="add mod">
          <ac:chgData name="Donnamarie Richmond" userId="ddb30843-d6ff-4536-8714-330f167a1996" providerId="ADAL" clId="{FA1C60DF-14E4-4138-95BF-BCDB21194F71}" dt="2021-09-16T01:47:49.027" v="3888" actId="1036"/>
          <ac:spMkLst>
            <pc:docMk/>
            <pc:sldMk cId="491398160" sldId="268"/>
            <ac:spMk id="3" creationId="{E9C16989-5CE7-47CA-B614-604BA2DD92BF}"/>
          </ac:spMkLst>
        </pc:spChg>
        <pc:spChg chg="add mod">
          <ac:chgData name="Donnamarie Richmond" userId="ddb30843-d6ff-4536-8714-330f167a1996" providerId="ADAL" clId="{FA1C60DF-14E4-4138-95BF-BCDB21194F71}" dt="2021-09-16T01:47:49.027" v="3888" actId="1036"/>
          <ac:spMkLst>
            <pc:docMk/>
            <pc:sldMk cId="491398160" sldId="268"/>
            <ac:spMk id="6" creationId="{50D8148E-D97B-44DB-A7C4-09BFFD367311}"/>
          </ac:spMkLst>
        </pc:spChg>
        <pc:spChg chg="add mod">
          <ac:chgData name="Donnamarie Richmond" userId="ddb30843-d6ff-4536-8714-330f167a1996" providerId="ADAL" clId="{FA1C60DF-14E4-4138-95BF-BCDB21194F71}" dt="2021-09-16T01:49:50.532" v="3903" actId="1076"/>
          <ac:spMkLst>
            <pc:docMk/>
            <pc:sldMk cId="491398160" sldId="268"/>
            <ac:spMk id="29" creationId="{26D7BB16-135A-4E10-9131-C3FCF2F1F37D}"/>
          </ac:spMkLst>
        </pc:spChg>
        <pc:spChg chg="add mod">
          <ac:chgData name="Donnamarie Richmond" userId="ddb30843-d6ff-4536-8714-330f167a1996" providerId="ADAL" clId="{FA1C60DF-14E4-4138-95BF-BCDB21194F71}" dt="2021-09-16T01:51:14.624" v="3920" actId="20577"/>
          <ac:spMkLst>
            <pc:docMk/>
            <pc:sldMk cId="491398160" sldId="268"/>
            <ac:spMk id="34" creationId="{E1070D14-9E18-4673-BD61-EECD087B2FBC}"/>
          </ac:spMkLst>
        </pc:spChg>
        <pc:spChg chg="add mod">
          <ac:chgData name="Donnamarie Richmond" userId="ddb30843-d6ff-4536-8714-330f167a1996" providerId="ADAL" clId="{FA1C60DF-14E4-4138-95BF-BCDB21194F71}" dt="2021-09-16T01:53:43.548" v="3971" actId="20577"/>
          <ac:spMkLst>
            <pc:docMk/>
            <pc:sldMk cId="491398160" sldId="268"/>
            <ac:spMk id="44" creationId="{BA442CAE-D071-4FE2-936A-99F20CB8A0E0}"/>
          </ac:spMkLst>
        </pc:spChg>
        <pc:spChg chg="add mod">
          <ac:chgData name="Donnamarie Richmond" userId="ddb30843-d6ff-4536-8714-330f167a1996" providerId="ADAL" clId="{FA1C60DF-14E4-4138-95BF-BCDB21194F71}" dt="2021-09-16T01:55:41.342" v="3995" actId="1076"/>
          <ac:spMkLst>
            <pc:docMk/>
            <pc:sldMk cId="491398160" sldId="268"/>
            <ac:spMk id="51" creationId="{7558CA81-728E-4ACB-9264-7095CD316355}"/>
          </ac:spMkLst>
        </pc:spChg>
        <pc:spChg chg="add mod">
          <ac:chgData name="Donnamarie Richmond" userId="ddb30843-d6ff-4536-8714-330f167a1996" providerId="ADAL" clId="{FA1C60DF-14E4-4138-95BF-BCDB21194F71}" dt="2021-09-16T01:56:29.312" v="4008" actId="1076"/>
          <ac:spMkLst>
            <pc:docMk/>
            <pc:sldMk cId="491398160" sldId="268"/>
            <ac:spMk id="56" creationId="{FBE0C439-158C-4F75-A1B4-47AA8F5DFEEE}"/>
          </ac:spMkLst>
        </pc:spChg>
        <pc:picChg chg="add mod modCrop">
          <ac:chgData name="Donnamarie Richmond" userId="ddb30843-d6ff-4536-8714-330f167a1996" providerId="ADAL" clId="{FA1C60DF-14E4-4138-95BF-BCDB21194F71}" dt="2021-09-16T01:56:11.013" v="4006" actId="1076"/>
          <ac:picMkLst>
            <pc:docMk/>
            <pc:sldMk cId="491398160" sldId="268"/>
            <ac:picMk id="4" creationId="{D4D0C116-10C7-4DB3-BE6E-D523C53F1863}"/>
          </ac:picMkLst>
        </pc:picChg>
        <pc:picChg chg="add mod modCrop">
          <ac:chgData name="Donnamarie Richmond" userId="ddb30843-d6ff-4536-8714-330f167a1996" providerId="ADAL" clId="{FA1C60DF-14E4-4138-95BF-BCDB21194F71}" dt="2021-09-16T01:48:58.372" v="3902" actId="1076"/>
          <ac:picMkLst>
            <pc:docMk/>
            <pc:sldMk cId="491398160" sldId="268"/>
            <ac:picMk id="5" creationId="{0BEA4795-ABB8-4A89-8272-7B8351C4F296}"/>
          </ac:picMkLst>
        </pc:picChg>
        <pc:cxnChg chg="add del">
          <ac:chgData name="Donnamarie Richmond" userId="ddb30843-d6ff-4536-8714-330f167a1996" providerId="ADAL" clId="{FA1C60DF-14E4-4138-95BF-BCDB21194F71}" dt="2021-09-16T01:40:41.688" v="3845" actId="478"/>
          <ac:cxnSpMkLst>
            <pc:docMk/>
            <pc:sldMk cId="491398160" sldId="268"/>
            <ac:cxnSpMk id="8" creationId="{DFAD4D11-A878-4DCD-9ADD-D170B9A05823}"/>
          </ac:cxnSpMkLst>
        </pc:cxnChg>
        <pc:cxnChg chg="add del">
          <ac:chgData name="Donnamarie Richmond" userId="ddb30843-d6ff-4536-8714-330f167a1996" providerId="ADAL" clId="{FA1C60DF-14E4-4138-95BF-BCDB21194F71}" dt="2021-09-16T01:41:23.205" v="3847" actId="478"/>
          <ac:cxnSpMkLst>
            <pc:docMk/>
            <pc:sldMk cId="491398160" sldId="268"/>
            <ac:cxnSpMk id="10" creationId="{BE8AD5E3-DEDA-4C1E-8BC5-3FFA0921AD9F}"/>
          </ac:cxnSpMkLst>
        </pc:cxnChg>
        <pc:cxnChg chg="add mod">
          <ac:chgData name="Donnamarie Richmond" userId="ddb30843-d6ff-4536-8714-330f167a1996" providerId="ADAL" clId="{FA1C60DF-14E4-4138-95BF-BCDB21194F71}" dt="2021-09-16T01:57:53.544" v="4019" actId="692"/>
          <ac:cxnSpMkLst>
            <pc:docMk/>
            <pc:sldMk cId="491398160" sldId="268"/>
            <ac:cxnSpMk id="12" creationId="{C46F9BA2-1F6C-4112-A356-340189DEE140}"/>
          </ac:cxnSpMkLst>
        </pc:cxnChg>
        <pc:cxnChg chg="add mod">
          <ac:chgData name="Donnamarie Richmond" userId="ddb30843-d6ff-4536-8714-330f167a1996" providerId="ADAL" clId="{FA1C60DF-14E4-4138-95BF-BCDB21194F71}" dt="2021-09-16T01:57:53.544" v="4019" actId="692"/>
          <ac:cxnSpMkLst>
            <pc:docMk/>
            <pc:sldMk cId="491398160" sldId="268"/>
            <ac:cxnSpMk id="13" creationId="{2FE5303C-14AB-49A5-9CC0-14D97DA3C696}"/>
          </ac:cxnSpMkLst>
        </pc:cxnChg>
        <pc:cxnChg chg="add mod">
          <ac:chgData name="Donnamarie Richmond" userId="ddb30843-d6ff-4536-8714-330f167a1996" providerId="ADAL" clId="{FA1C60DF-14E4-4138-95BF-BCDB21194F71}" dt="2021-09-16T01:57:53.544" v="4019" actId="692"/>
          <ac:cxnSpMkLst>
            <pc:docMk/>
            <pc:sldMk cId="491398160" sldId="268"/>
            <ac:cxnSpMk id="14" creationId="{6CA272A4-8817-43EF-9402-E3709F4BC0D9}"/>
          </ac:cxnSpMkLst>
        </pc:cxnChg>
        <pc:cxnChg chg="add mod">
          <ac:chgData name="Donnamarie Richmond" userId="ddb30843-d6ff-4536-8714-330f167a1996" providerId="ADAL" clId="{FA1C60DF-14E4-4138-95BF-BCDB21194F71}" dt="2021-09-16T01:57:53.544" v="4019" actId="692"/>
          <ac:cxnSpMkLst>
            <pc:docMk/>
            <pc:sldMk cId="491398160" sldId="268"/>
            <ac:cxnSpMk id="15" creationId="{975741B0-6E26-4DB5-8F84-B62AE0CCA31E}"/>
          </ac:cxnSpMkLst>
        </pc:cxnChg>
        <pc:cxnChg chg="add mod">
          <ac:chgData name="Donnamarie Richmond" userId="ddb30843-d6ff-4536-8714-330f167a1996" providerId="ADAL" clId="{FA1C60DF-14E4-4138-95BF-BCDB21194F71}" dt="2021-09-16T01:57:53.544" v="4019" actId="692"/>
          <ac:cxnSpMkLst>
            <pc:docMk/>
            <pc:sldMk cId="491398160" sldId="268"/>
            <ac:cxnSpMk id="16" creationId="{6A89D3FC-4700-4269-AB77-B0F24F168B13}"/>
          </ac:cxnSpMkLst>
        </pc:cxnChg>
        <pc:cxnChg chg="add mod">
          <ac:chgData name="Donnamarie Richmond" userId="ddb30843-d6ff-4536-8714-330f167a1996" providerId="ADAL" clId="{FA1C60DF-14E4-4138-95BF-BCDB21194F71}" dt="2021-09-16T01:57:53.544" v="4019" actId="692"/>
          <ac:cxnSpMkLst>
            <pc:docMk/>
            <pc:sldMk cId="491398160" sldId="268"/>
            <ac:cxnSpMk id="26" creationId="{536D07EE-E49F-4F39-89E8-80BD3CB5A372}"/>
          </ac:cxnSpMkLst>
        </pc:cxnChg>
        <pc:cxnChg chg="add mod">
          <ac:chgData name="Donnamarie Richmond" userId="ddb30843-d6ff-4536-8714-330f167a1996" providerId="ADAL" clId="{FA1C60DF-14E4-4138-95BF-BCDB21194F71}" dt="2021-09-16T01:57:53.544" v="4019" actId="692"/>
          <ac:cxnSpMkLst>
            <pc:docMk/>
            <pc:sldMk cId="491398160" sldId="268"/>
            <ac:cxnSpMk id="32" creationId="{18619600-6166-479F-90B3-CE0646776CD0}"/>
          </ac:cxnSpMkLst>
        </pc:cxnChg>
        <pc:cxnChg chg="add mod">
          <ac:chgData name="Donnamarie Richmond" userId="ddb30843-d6ff-4536-8714-330f167a1996" providerId="ADAL" clId="{FA1C60DF-14E4-4138-95BF-BCDB21194F71}" dt="2021-09-16T01:57:53.544" v="4019" actId="692"/>
          <ac:cxnSpMkLst>
            <pc:docMk/>
            <pc:sldMk cId="491398160" sldId="268"/>
            <ac:cxnSpMk id="33" creationId="{F9097F3D-1408-45C8-B04B-087AD27D4EA4}"/>
          </ac:cxnSpMkLst>
        </pc:cxnChg>
        <pc:cxnChg chg="add mod">
          <ac:chgData name="Donnamarie Richmond" userId="ddb30843-d6ff-4536-8714-330f167a1996" providerId="ADAL" clId="{FA1C60DF-14E4-4138-95BF-BCDB21194F71}" dt="2021-09-16T01:57:53.544" v="4019" actId="692"/>
          <ac:cxnSpMkLst>
            <pc:docMk/>
            <pc:sldMk cId="491398160" sldId="268"/>
            <ac:cxnSpMk id="47" creationId="{69C3DC18-0A5A-4D9E-9FA0-86A1A7FD00D1}"/>
          </ac:cxnSpMkLst>
        </pc:cxnChg>
      </pc:sldChg>
      <pc:sldChg chg="addSp delSp modSp new mod">
        <pc:chgData name="Donnamarie Richmond" userId="ddb30843-d6ff-4536-8714-330f167a1996" providerId="ADAL" clId="{FA1C60DF-14E4-4138-95BF-BCDB21194F71}" dt="2021-09-16T12:25:46.859" v="4268" actId="1076"/>
        <pc:sldMkLst>
          <pc:docMk/>
          <pc:sldMk cId="1695837446" sldId="269"/>
        </pc:sldMkLst>
        <pc:spChg chg="add mod">
          <ac:chgData name="Donnamarie Richmond" userId="ddb30843-d6ff-4536-8714-330f167a1996" providerId="ADAL" clId="{FA1C60DF-14E4-4138-95BF-BCDB21194F71}" dt="2021-09-16T12:25:39.061" v="4267" actId="1076"/>
          <ac:spMkLst>
            <pc:docMk/>
            <pc:sldMk cId="1695837446" sldId="269"/>
            <ac:spMk id="17" creationId="{B8225640-ECD3-40CE-8EAC-52CBA3EC61C8}"/>
          </ac:spMkLst>
        </pc:spChg>
        <pc:spChg chg="add mod">
          <ac:chgData name="Donnamarie Richmond" userId="ddb30843-d6ff-4536-8714-330f167a1996" providerId="ADAL" clId="{FA1C60DF-14E4-4138-95BF-BCDB21194F71}" dt="2021-09-16T12:20:40.526" v="4113" actId="1035"/>
          <ac:spMkLst>
            <pc:docMk/>
            <pc:sldMk cId="1695837446" sldId="269"/>
            <ac:spMk id="19" creationId="{A3596086-C582-4C0A-881C-C2CDDED8B9E5}"/>
          </ac:spMkLst>
        </pc:spChg>
        <pc:spChg chg="add mod">
          <ac:chgData name="Donnamarie Richmond" userId="ddb30843-d6ff-4536-8714-330f167a1996" providerId="ADAL" clId="{FA1C60DF-14E4-4138-95BF-BCDB21194F71}" dt="2021-09-16T12:25:21.844" v="4264" actId="1076"/>
          <ac:spMkLst>
            <pc:docMk/>
            <pc:sldMk cId="1695837446" sldId="269"/>
            <ac:spMk id="20" creationId="{D279D08A-5D8F-419C-91C1-567322F49A97}"/>
          </ac:spMkLst>
        </pc:spChg>
        <pc:spChg chg="add mod">
          <ac:chgData name="Donnamarie Richmond" userId="ddb30843-d6ff-4536-8714-330f167a1996" providerId="ADAL" clId="{FA1C60DF-14E4-4138-95BF-BCDB21194F71}" dt="2021-09-16T12:25:35.764" v="4266" actId="1076"/>
          <ac:spMkLst>
            <pc:docMk/>
            <pc:sldMk cId="1695837446" sldId="269"/>
            <ac:spMk id="21" creationId="{3AD06D1E-916C-40F7-930A-1B60E7C662CF}"/>
          </ac:spMkLst>
        </pc:spChg>
        <pc:grpChg chg="add del mod">
          <ac:chgData name="Donnamarie Richmond" userId="ddb30843-d6ff-4536-8714-330f167a1996" providerId="ADAL" clId="{FA1C60DF-14E4-4138-95BF-BCDB21194F71}" dt="2021-09-16T01:30:47.277" v="3631" actId="478"/>
          <ac:grpSpMkLst>
            <pc:docMk/>
            <pc:sldMk cId="1695837446" sldId="269"/>
            <ac:grpSpMk id="10" creationId="{C28BE00A-70EF-43F4-A6B7-9AE2786B267D}"/>
          </ac:grpSpMkLst>
        </pc:grpChg>
        <pc:grpChg chg="add del mod">
          <ac:chgData name="Donnamarie Richmond" userId="ddb30843-d6ff-4536-8714-330f167a1996" providerId="ADAL" clId="{FA1C60DF-14E4-4138-95BF-BCDB21194F71}" dt="2021-09-16T01:30:47.277" v="3631" actId="478"/>
          <ac:grpSpMkLst>
            <pc:docMk/>
            <pc:sldMk cId="1695837446" sldId="269"/>
            <ac:grpSpMk id="12" creationId="{4C15D221-2060-4344-8499-574B5787F3D7}"/>
          </ac:grpSpMkLst>
        </pc:grpChg>
        <pc:grpChg chg="add mod">
          <ac:chgData name="Donnamarie Richmond" userId="ddb30843-d6ff-4536-8714-330f167a1996" providerId="ADAL" clId="{FA1C60DF-14E4-4138-95BF-BCDB21194F71}" dt="2021-09-16T12:20:51.606" v="4126" actId="1036"/>
          <ac:grpSpMkLst>
            <pc:docMk/>
            <pc:sldMk cId="1695837446" sldId="269"/>
            <ac:grpSpMk id="16" creationId="{31B5727B-C0C5-403A-8C2A-5789A69B5BAE}"/>
          </ac:grpSpMkLst>
        </pc:grpChg>
        <pc:picChg chg="add del mod modCrop">
          <ac:chgData name="Donnamarie Richmond" userId="ddb30843-d6ff-4536-8714-330f167a1996" providerId="ADAL" clId="{FA1C60DF-14E4-4138-95BF-BCDB21194F71}" dt="2021-09-16T01:31:45.750" v="3645" actId="478"/>
          <ac:picMkLst>
            <pc:docMk/>
            <pc:sldMk cId="1695837446" sldId="269"/>
            <ac:picMk id="3" creationId="{B2E91923-4B8F-4711-801C-068C2B354343}"/>
          </ac:picMkLst>
        </pc:picChg>
        <pc:picChg chg="add mod modCrop">
          <ac:chgData name="Donnamarie Richmond" userId="ddb30843-d6ff-4536-8714-330f167a1996" providerId="ADAL" clId="{FA1C60DF-14E4-4138-95BF-BCDB21194F71}" dt="2021-09-10T19:22:26.675" v="3524" actId="164"/>
          <ac:picMkLst>
            <pc:docMk/>
            <pc:sldMk cId="1695837446" sldId="269"/>
            <ac:picMk id="4" creationId="{3F103BCF-326F-4140-8879-A8C6D07096BC}"/>
          </ac:picMkLst>
        </pc:picChg>
        <pc:picChg chg="add mod modCrop">
          <ac:chgData name="Donnamarie Richmond" userId="ddb30843-d6ff-4536-8714-330f167a1996" providerId="ADAL" clId="{FA1C60DF-14E4-4138-95BF-BCDB21194F71}" dt="2021-09-16T12:20:51.606" v="4126" actId="1036"/>
          <ac:picMkLst>
            <pc:docMk/>
            <pc:sldMk cId="1695837446" sldId="269"/>
            <ac:picMk id="5" creationId="{C25A9529-1CCD-409F-9EB2-9D01B3A84B4C}"/>
          </ac:picMkLst>
        </pc:picChg>
        <pc:picChg chg="add mod modCrop">
          <ac:chgData name="Donnamarie Richmond" userId="ddb30843-d6ff-4536-8714-330f167a1996" providerId="ADAL" clId="{FA1C60DF-14E4-4138-95BF-BCDB21194F71}" dt="2021-09-16T12:25:46.859" v="4268" actId="1076"/>
          <ac:picMkLst>
            <pc:docMk/>
            <pc:sldMk cId="1695837446" sldId="269"/>
            <ac:picMk id="6" creationId="{2AE3CDB9-60E8-4973-AD74-60B8E6416F49}"/>
          </ac:picMkLst>
        </pc:picChg>
        <pc:picChg chg="add del mod modCrop">
          <ac:chgData name="Donnamarie Richmond" userId="ddb30843-d6ff-4536-8714-330f167a1996" providerId="ADAL" clId="{FA1C60DF-14E4-4138-95BF-BCDB21194F71}" dt="2021-09-16T01:26:28.801" v="3616" actId="478"/>
          <ac:picMkLst>
            <pc:docMk/>
            <pc:sldMk cId="1695837446" sldId="269"/>
            <ac:picMk id="7" creationId="{CDE6BA9B-E239-479C-8D8C-E31F37138D36}"/>
          </ac:picMkLst>
        </pc:picChg>
        <pc:picChg chg="add mod modCrop">
          <ac:chgData name="Donnamarie Richmond" userId="ddb30843-d6ff-4536-8714-330f167a1996" providerId="ADAL" clId="{FA1C60DF-14E4-4138-95BF-BCDB21194F71}" dt="2021-09-16T01:26:03.547" v="3611" actId="164"/>
          <ac:picMkLst>
            <pc:docMk/>
            <pc:sldMk cId="1695837446" sldId="269"/>
            <ac:picMk id="8" creationId="{4BB876EA-F2E1-427F-BD7B-2DA741FA3BD0}"/>
          </ac:picMkLst>
        </pc:picChg>
        <pc:picChg chg="add del mod modCrop">
          <ac:chgData name="Donnamarie Richmond" userId="ddb30843-d6ff-4536-8714-330f167a1996" providerId="ADAL" clId="{FA1C60DF-14E4-4138-95BF-BCDB21194F71}" dt="2021-09-16T01:30:47.277" v="3631" actId="478"/>
          <ac:picMkLst>
            <pc:docMk/>
            <pc:sldMk cId="1695837446" sldId="269"/>
            <ac:picMk id="11" creationId="{9ACC0219-8942-4E86-91BE-5800077020C1}"/>
          </ac:picMkLst>
        </pc:picChg>
        <pc:picChg chg="add mod modCrop">
          <ac:chgData name="Donnamarie Richmond" userId="ddb30843-d6ff-4536-8714-330f167a1996" providerId="ADAL" clId="{FA1C60DF-14E4-4138-95BF-BCDB21194F71}" dt="2021-09-16T01:30:22.745" v="3628" actId="164"/>
          <ac:picMkLst>
            <pc:docMk/>
            <pc:sldMk cId="1695837446" sldId="269"/>
            <ac:picMk id="14" creationId="{8EEEA467-EE8E-4EFD-9B2A-7389469326C5}"/>
          </ac:picMkLst>
        </pc:picChg>
        <pc:inkChg chg="add mod">
          <ac:chgData name="Donnamarie Richmond" userId="ddb30843-d6ff-4536-8714-330f167a1996" providerId="ADAL" clId="{FA1C60DF-14E4-4138-95BF-BCDB21194F71}" dt="2021-09-16T01:26:03.547" v="3611" actId="164"/>
          <ac:inkMkLst>
            <pc:docMk/>
            <pc:sldMk cId="1695837446" sldId="269"/>
            <ac:inkMk id="2" creationId="{DE59E2E5-F07E-4322-BB4D-FBECA52ABBBC}"/>
          </ac:inkMkLst>
        </pc:inkChg>
        <pc:inkChg chg="add mod">
          <ac:chgData name="Donnamarie Richmond" userId="ddb30843-d6ff-4536-8714-330f167a1996" providerId="ADAL" clId="{FA1C60DF-14E4-4138-95BF-BCDB21194F71}" dt="2021-09-10T19:22:26.675" v="3524" actId="164"/>
          <ac:inkMkLst>
            <pc:docMk/>
            <pc:sldMk cId="1695837446" sldId="269"/>
            <ac:inkMk id="9" creationId="{57AFD5DF-CDED-4BDE-8FF8-28A6EBAA86F2}"/>
          </ac:inkMkLst>
        </pc:inkChg>
        <pc:inkChg chg="add del">
          <ac:chgData name="Donnamarie Richmond" userId="ddb30843-d6ff-4536-8714-330f167a1996" providerId="ADAL" clId="{FA1C60DF-14E4-4138-95BF-BCDB21194F71}" dt="2021-09-10T19:21:18.552" v="3499" actId="478"/>
          <ac:inkMkLst>
            <pc:docMk/>
            <pc:sldMk cId="1695837446" sldId="269"/>
            <ac:inkMk id="10" creationId="{9B2E113E-94DD-4BCD-A310-DC05BA98BD2E}"/>
          </ac:inkMkLst>
        </pc:inkChg>
        <pc:inkChg chg="add mod">
          <ac:chgData name="Donnamarie Richmond" userId="ddb30843-d6ff-4536-8714-330f167a1996" providerId="ADAL" clId="{FA1C60DF-14E4-4138-95BF-BCDB21194F71}" dt="2021-09-16T01:30:22.745" v="3628" actId="164"/>
          <ac:inkMkLst>
            <pc:docMk/>
            <pc:sldMk cId="1695837446" sldId="269"/>
            <ac:inkMk id="15" creationId="{0E527FCA-C14A-4C66-8A0C-895825711557}"/>
          </ac:inkMkLst>
        </pc:inkChg>
      </pc:sldChg>
      <pc:sldChg chg="addSp delSp modSp add mod delAnim modAnim modNotesTx">
        <pc:chgData name="Donnamarie Richmond" userId="ddb30843-d6ff-4536-8714-330f167a1996" providerId="ADAL" clId="{FA1C60DF-14E4-4138-95BF-BCDB21194F71}" dt="2021-09-10T17:19:36.373" v="2091"/>
        <pc:sldMkLst>
          <pc:docMk/>
          <pc:sldMk cId="915646009" sldId="270"/>
        </pc:sldMkLst>
        <pc:grpChg chg="del">
          <ac:chgData name="Donnamarie Richmond" userId="ddb30843-d6ff-4536-8714-330f167a1996" providerId="ADAL" clId="{FA1C60DF-14E4-4138-95BF-BCDB21194F71}" dt="2021-09-10T17:12:11.425" v="1875" actId="478"/>
          <ac:grpSpMkLst>
            <pc:docMk/>
            <pc:sldMk cId="915646009" sldId="270"/>
            <ac:grpSpMk id="24" creationId="{2C50B4BF-EBEC-439E-A35E-6990C3DEF0C5}"/>
          </ac:grpSpMkLst>
        </pc:grpChg>
        <pc:grpChg chg="del">
          <ac:chgData name="Donnamarie Richmond" userId="ddb30843-d6ff-4536-8714-330f167a1996" providerId="ADAL" clId="{FA1C60DF-14E4-4138-95BF-BCDB21194F71}" dt="2021-09-10T17:12:11.425" v="1875" actId="478"/>
          <ac:grpSpMkLst>
            <pc:docMk/>
            <pc:sldMk cId="915646009" sldId="270"/>
            <ac:grpSpMk id="25" creationId="{C8051D1C-A2BE-4894-98B9-5DF8B1FC1F17}"/>
          </ac:grpSpMkLst>
        </pc:grpChg>
        <pc:grpChg chg="del">
          <ac:chgData name="Donnamarie Richmond" userId="ddb30843-d6ff-4536-8714-330f167a1996" providerId="ADAL" clId="{FA1C60DF-14E4-4138-95BF-BCDB21194F71}" dt="2021-09-10T17:12:11.425" v="1875" actId="478"/>
          <ac:grpSpMkLst>
            <pc:docMk/>
            <pc:sldMk cId="915646009" sldId="270"/>
            <ac:grpSpMk id="26" creationId="{3E842DD4-3EC5-4EB4-9F5D-B62D1C1E4ECC}"/>
          </ac:grpSpMkLst>
        </pc:grpChg>
        <pc:grpChg chg="mod">
          <ac:chgData name="Donnamarie Richmond" userId="ddb30843-d6ff-4536-8714-330f167a1996" providerId="ADAL" clId="{FA1C60DF-14E4-4138-95BF-BCDB21194F71}" dt="2021-09-10T17:19:23.879" v="2087" actId="1035"/>
          <ac:grpSpMkLst>
            <pc:docMk/>
            <pc:sldMk cId="915646009" sldId="270"/>
            <ac:grpSpMk id="27" creationId="{0C6E740A-2E8B-4DA8-843E-3E0CA61CCF32}"/>
          </ac:grpSpMkLst>
        </pc:grpChg>
        <pc:grpChg chg="mod">
          <ac:chgData name="Donnamarie Richmond" userId="ddb30843-d6ff-4536-8714-330f167a1996" providerId="ADAL" clId="{FA1C60DF-14E4-4138-95BF-BCDB21194F71}" dt="2021-09-10T17:19:23.879" v="2087" actId="1035"/>
          <ac:grpSpMkLst>
            <pc:docMk/>
            <pc:sldMk cId="915646009" sldId="270"/>
            <ac:grpSpMk id="28" creationId="{D24B43AC-38D0-48EC-B486-15A10F0EB995}"/>
          </ac:grpSpMkLst>
        </pc:grpChg>
        <pc:grpChg chg="mod">
          <ac:chgData name="Donnamarie Richmond" userId="ddb30843-d6ff-4536-8714-330f167a1996" providerId="ADAL" clId="{FA1C60DF-14E4-4138-95BF-BCDB21194F71}" dt="2021-09-10T17:19:23.879" v="2087" actId="1035"/>
          <ac:grpSpMkLst>
            <pc:docMk/>
            <pc:sldMk cId="915646009" sldId="270"/>
            <ac:grpSpMk id="29" creationId="{6BCB87E3-2D2E-42BF-9544-B0A98BA7141A}"/>
          </ac:grpSpMkLst>
        </pc:grpChg>
        <pc:picChg chg="add mod modCrop">
          <ac:chgData name="Donnamarie Richmond" userId="ddb30843-d6ff-4536-8714-330f167a1996" providerId="ADAL" clId="{FA1C60DF-14E4-4138-95BF-BCDB21194F71}" dt="2021-09-10T17:19:23.879" v="2087" actId="1035"/>
          <ac:picMkLst>
            <pc:docMk/>
            <pc:sldMk cId="915646009" sldId="270"/>
            <ac:picMk id="5" creationId="{D9E2A903-FA6D-4342-9B08-645A5D88C991}"/>
          </ac:picMkLst>
        </pc:picChg>
        <pc:picChg chg="del">
          <ac:chgData name="Donnamarie Richmond" userId="ddb30843-d6ff-4536-8714-330f167a1996" providerId="ADAL" clId="{FA1C60DF-14E4-4138-95BF-BCDB21194F71}" dt="2021-09-10T17:12:13.027" v="1876" actId="478"/>
          <ac:picMkLst>
            <pc:docMk/>
            <pc:sldMk cId="915646009" sldId="270"/>
            <ac:picMk id="6" creationId="{2DC25251-A57A-45DA-9965-5B5384E4A1FC}"/>
          </ac:picMkLst>
        </pc:picChg>
        <pc:picChg chg="mod">
          <ac:chgData name="Donnamarie Richmond" userId="ddb30843-d6ff-4536-8714-330f167a1996" providerId="ADAL" clId="{FA1C60DF-14E4-4138-95BF-BCDB21194F71}" dt="2021-09-10T17:19:23.879" v="2087" actId="1035"/>
          <ac:picMkLst>
            <pc:docMk/>
            <pc:sldMk cId="915646009" sldId="270"/>
            <ac:picMk id="7" creationId="{3F605646-8F09-4008-B374-37D14FACA1B0}"/>
          </ac:picMkLst>
        </pc:picChg>
        <pc:picChg chg="del">
          <ac:chgData name="Donnamarie Richmond" userId="ddb30843-d6ff-4536-8714-330f167a1996" providerId="ADAL" clId="{FA1C60DF-14E4-4138-95BF-BCDB21194F71}" dt="2021-09-10T17:12:11.425" v="1875" actId="478"/>
          <ac:picMkLst>
            <pc:docMk/>
            <pc:sldMk cId="915646009" sldId="270"/>
            <ac:picMk id="9" creationId="{6C3BB251-47ED-4BB7-9381-3E25D65A329B}"/>
          </ac:picMkLst>
        </pc:picChg>
        <pc:picChg chg="del">
          <ac:chgData name="Donnamarie Richmond" userId="ddb30843-d6ff-4536-8714-330f167a1996" providerId="ADAL" clId="{FA1C60DF-14E4-4138-95BF-BCDB21194F71}" dt="2021-09-10T17:12:27.942" v="1878" actId="478"/>
          <ac:picMkLst>
            <pc:docMk/>
            <pc:sldMk cId="915646009" sldId="270"/>
            <ac:picMk id="23" creationId="{74DAB435-A5E1-4D38-8F42-AF08DBBE5A0B}"/>
          </ac:picMkLst>
        </pc:picChg>
      </pc:sldChg>
      <pc:sldChg chg="addSp delSp modSp add mod">
        <pc:chgData name="Donnamarie Richmond" userId="ddb30843-d6ff-4536-8714-330f167a1996" providerId="ADAL" clId="{FA1C60DF-14E4-4138-95BF-BCDB21194F71}" dt="2021-09-16T12:31:44.822" v="4369" actId="1035"/>
        <pc:sldMkLst>
          <pc:docMk/>
          <pc:sldMk cId="1525862501" sldId="271"/>
        </pc:sldMkLst>
        <pc:spChg chg="add mod">
          <ac:chgData name="Donnamarie Richmond" userId="ddb30843-d6ff-4536-8714-330f167a1996" providerId="ADAL" clId="{FA1C60DF-14E4-4138-95BF-BCDB21194F71}" dt="2021-09-16T12:31:29.288" v="4357" actId="1076"/>
          <ac:spMkLst>
            <pc:docMk/>
            <pc:sldMk cId="1525862501" sldId="271"/>
            <ac:spMk id="17" creationId="{D11C27D2-BEF7-41DD-97D1-8D0639C34BF0}"/>
          </ac:spMkLst>
        </pc:spChg>
        <pc:spChg chg="add mod">
          <ac:chgData name="Donnamarie Richmond" userId="ddb30843-d6ff-4536-8714-330f167a1996" providerId="ADAL" clId="{FA1C60DF-14E4-4138-95BF-BCDB21194F71}" dt="2021-09-16T12:31:44.822" v="4369" actId="1035"/>
          <ac:spMkLst>
            <pc:docMk/>
            <pc:sldMk cId="1525862501" sldId="271"/>
            <ac:spMk id="18" creationId="{2E56AF21-3783-4D45-84C8-ECD774B9B8E5}"/>
          </ac:spMkLst>
        </pc:spChg>
        <pc:spChg chg="add mod">
          <ac:chgData name="Donnamarie Richmond" userId="ddb30843-d6ff-4536-8714-330f167a1996" providerId="ADAL" clId="{FA1C60DF-14E4-4138-95BF-BCDB21194F71}" dt="2021-09-16T12:31:44.822" v="4369" actId="1035"/>
          <ac:spMkLst>
            <pc:docMk/>
            <pc:sldMk cId="1525862501" sldId="271"/>
            <ac:spMk id="20" creationId="{209A61F7-E2B1-490B-9A5E-A00128AD21AE}"/>
          </ac:spMkLst>
        </pc:spChg>
        <pc:spChg chg="add mod">
          <ac:chgData name="Donnamarie Richmond" userId="ddb30843-d6ff-4536-8714-330f167a1996" providerId="ADAL" clId="{FA1C60DF-14E4-4138-95BF-BCDB21194F71}" dt="2021-09-16T12:31:44.822" v="4369" actId="1035"/>
          <ac:spMkLst>
            <pc:docMk/>
            <pc:sldMk cId="1525862501" sldId="271"/>
            <ac:spMk id="21" creationId="{0FB4F800-0A3B-4F2E-9268-3E8BDD4F03B0}"/>
          </ac:spMkLst>
        </pc:spChg>
        <pc:spChg chg="add mod">
          <ac:chgData name="Donnamarie Richmond" userId="ddb30843-d6ff-4536-8714-330f167a1996" providerId="ADAL" clId="{FA1C60DF-14E4-4138-95BF-BCDB21194F71}" dt="2021-09-16T12:31:44.822" v="4369" actId="1035"/>
          <ac:spMkLst>
            <pc:docMk/>
            <pc:sldMk cId="1525862501" sldId="271"/>
            <ac:spMk id="22" creationId="{6597F47A-B333-42F0-8F68-480C40949DB5}"/>
          </ac:spMkLst>
        </pc:spChg>
        <pc:grpChg chg="mod">
          <ac:chgData name="Donnamarie Richmond" userId="ddb30843-d6ff-4536-8714-330f167a1996" providerId="ADAL" clId="{FA1C60DF-14E4-4138-95BF-BCDB21194F71}" dt="2021-09-16T12:31:44.822" v="4369" actId="1035"/>
          <ac:grpSpMkLst>
            <pc:docMk/>
            <pc:sldMk cId="1525862501" sldId="271"/>
            <ac:grpSpMk id="10" creationId="{C28BE00A-70EF-43F4-A6B7-9AE2786B267D}"/>
          </ac:grpSpMkLst>
        </pc:grpChg>
        <pc:grpChg chg="mod">
          <ac:chgData name="Donnamarie Richmond" userId="ddb30843-d6ff-4536-8714-330f167a1996" providerId="ADAL" clId="{FA1C60DF-14E4-4138-95BF-BCDB21194F71}" dt="2021-09-16T12:31:44.822" v="4369" actId="1035"/>
          <ac:grpSpMkLst>
            <pc:docMk/>
            <pc:sldMk cId="1525862501" sldId="271"/>
            <ac:grpSpMk id="12" creationId="{4C15D221-2060-4344-8499-574B5787F3D7}"/>
          </ac:grpSpMkLst>
        </pc:grpChg>
        <pc:grpChg chg="del">
          <ac:chgData name="Donnamarie Richmond" userId="ddb30843-d6ff-4536-8714-330f167a1996" providerId="ADAL" clId="{FA1C60DF-14E4-4138-95BF-BCDB21194F71}" dt="2021-09-16T01:30:41.883" v="3630" actId="478"/>
          <ac:grpSpMkLst>
            <pc:docMk/>
            <pc:sldMk cId="1525862501" sldId="271"/>
            <ac:grpSpMk id="16" creationId="{31B5727B-C0C5-403A-8C2A-5789A69B5BAE}"/>
          </ac:grpSpMkLst>
        </pc:grpChg>
        <pc:picChg chg="del">
          <ac:chgData name="Donnamarie Richmond" userId="ddb30843-d6ff-4536-8714-330f167a1996" providerId="ADAL" clId="{FA1C60DF-14E4-4138-95BF-BCDB21194F71}" dt="2021-09-16T01:30:41.883" v="3630" actId="478"/>
          <ac:picMkLst>
            <pc:docMk/>
            <pc:sldMk cId="1525862501" sldId="271"/>
            <ac:picMk id="3" creationId="{B2E91923-4B8F-4711-801C-068C2B354343}"/>
          </ac:picMkLst>
        </pc:picChg>
        <pc:picChg chg="del">
          <ac:chgData name="Donnamarie Richmond" userId="ddb30843-d6ff-4536-8714-330f167a1996" providerId="ADAL" clId="{FA1C60DF-14E4-4138-95BF-BCDB21194F71}" dt="2021-09-16T01:30:41.883" v="3630" actId="478"/>
          <ac:picMkLst>
            <pc:docMk/>
            <pc:sldMk cId="1525862501" sldId="271"/>
            <ac:picMk id="5" creationId="{C25A9529-1CCD-409F-9EB2-9D01B3A84B4C}"/>
          </ac:picMkLst>
        </pc:picChg>
        <pc:picChg chg="del">
          <ac:chgData name="Donnamarie Richmond" userId="ddb30843-d6ff-4536-8714-330f167a1996" providerId="ADAL" clId="{FA1C60DF-14E4-4138-95BF-BCDB21194F71}" dt="2021-09-16T01:30:41.883" v="3630" actId="478"/>
          <ac:picMkLst>
            <pc:docMk/>
            <pc:sldMk cId="1525862501" sldId="271"/>
            <ac:picMk id="6" creationId="{2AE3CDB9-60E8-4973-AD74-60B8E6416F49}"/>
          </ac:picMkLst>
        </pc:picChg>
        <pc:picChg chg="mod">
          <ac:chgData name="Donnamarie Richmond" userId="ddb30843-d6ff-4536-8714-330f167a1996" providerId="ADAL" clId="{FA1C60DF-14E4-4138-95BF-BCDB21194F71}" dt="2021-09-16T12:31:44.822" v="4369" actId="1035"/>
          <ac:picMkLst>
            <pc:docMk/>
            <pc:sldMk cId="1525862501" sldId="271"/>
            <ac:picMk id="11" creationId="{9ACC0219-8942-4E86-91BE-5800077020C1}"/>
          </ac:picMkLst>
        </pc:picChg>
        <pc:picChg chg="add mod">
          <ac:chgData name="Donnamarie Richmond" userId="ddb30843-d6ff-4536-8714-330f167a1996" providerId="ADAL" clId="{FA1C60DF-14E4-4138-95BF-BCDB21194F71}" dt="2021-09-16T12:31:44.822" v="4369" actId="1035"/>
          <ac:picMkLst>
            <pc:docMk/>
            <pc:sldMk cId="1525862501" sldId="271"/>
            <ac:picMk id="19" creationId="{C4A72C7F-C0B4-4361-B85C-9A4788C07597}"/>
          </ac:picMkLst>
        </pc:picChg>
      </pc:sldChg>
      <pc:sldMasterChg chg="del delSldLayout">
        <pc:chgData name="Donnamarie Richmond" userId="ddb30843-d6ff-4536-8714-330f167a1996" providerId="ADAL" clId="{FA1C60DF-14E4-4138-95BF-BCDB21194F71}" dt="2021-08-27T15:27:29.536" v="367" actId="47"/>
        <pc:sldMasterMkLst>
          <pc:docMk/>
          <pc:sldMasterMk cId="2460954070" sldId="2147483660"/>
        </pc:sldMasterMkLst>
        <pc:sldLayoutChg chg="del">
          <pc:chgData name="Donnamarie Richmond" userId="ddb30843-d6ff-4536-8714-330f167a1996" providerId="ADAL" clId="{FA1C60DF-14E4-4138-95BF-BCDB21194F71}" dt="2021-08-27T15:27:29.536" v="367" actId="47"/>
          <pc:sldLayoutMkLst>
            <pc:docMk/>
            <pc:sldMasterMk cId="2460954070" sldId="2147483660"/>
            <pc:sldLayoutMk cId="2385387890" sldId="2147483661"/>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949138452" sldId="2147483662"/>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2591524520" sldId="2147483663"/>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1203092039" sldId="2147483664"/>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733172339" sldId="2147483665"/>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210312558" sldId="2147483666"/>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146388984" sldId="2147483667"/>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171841454" sldId="2147483668"/>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1718958274" sldId="2147483669"/>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2202905451" sldId="2147483670"/>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479445657" sldId="2147483671"/>
          </pc:sldLayoutMkLst>
        </pc:sldLayoutChg>
      </pc:sldMasterChg>
    </pc:docChg>
  </pc:docChgLst>
  <pc:docChgLst>
    <pc:chgData name="Donnamarie Richmond" userId="S::drichmond@naplesgarden.org::ddb30843-d6ff-4536-8714-330f167a1996" providerId="AD" clId="Web-{BC508983-A0B5-43C4-A9DA-66CAF6174544}"/>
    <pc:docChg chg="modSld">
      <pc:chgData name="Donnamarie Richmond" userId="S::drichmond@naplesgarden.org::ddb30843-d6ff-4536-8714-330f167a1996" providerId="AD" clId="Web-{BC508983-A0B5-43C4-A9DA-66CAF6174544}" dt="2022-05-04T17:39:00.350" v="32" actId="20577"/>
      <pc:docMkLst>
        <pc:docMk/>
      </pc:docMkLst>
      <pc:sldChg chg="modSp">
        <pc:chgData name="Donnamarie Richmond" userId="S::drichmond@naplesgarden.org::ddb30843-d6ff-4536-8714-330f167a1996" providerId="AD" clId="Web-{BC508983-A0B5-43C4-A9DA-66CAF6174544}" dt="2022-05-04T17:39:00.350" v="32" actId="20577"/>
        <pc:sldMkLst>
          <pc:docMk/>
          <pc:sldMk cId="854968596" sldId="258"/>
        </pc:sldMkLst>
        <pc:spChg chg="mod">
          <ac:chgData name="Donnamarie Richmond" userId="S::drichmond@naplesgarden.org::ddb30843-d6ff-4536-8714-330f167a1996" providerId="AD" clId="Web-{BC508983-A0B5-43C4-A9DA-66CAF6174544}" dt="2022-05-04T17:39:00.350" v="32" actId="20577"/>
          <ac:spMkLst>
            <pc:docMk/>
            <pc:sldMk cId="854968596" sldId="258"/>
            <ac:spMk id="6" creationId="{B8B2FCC1-CB8E-41C5-925E-A4FDEC329081}"/>
          </ac:spMkLst>
        </pc:spChg>
      </pc:sldChg>
    </pc:docChg>
  </pc:docChgLst>
  <pc:docChgLst>
    <pc:chgData name="Donnamarie Richmond" userId="ddb30843-d6ff-4536-8714-330f167a1996" providerId="ADAL" clId="{86386259-9D5F-4400-A11A-EA727D97657C}"/>
    <pc:docChg chg="custSel addSld delSld modSld sldOrd">
      <pc:chgData name="Donnamarie Richmond" userId="ddb30843-d6ff-4536-8714-330f167a1996" providerId="ADAL" clId="{86386259-9D5F-4400-A11A-EA727D97657C}" dt="2023-05-23T15:45:06.727" v="147" actId="2696"/>
      <pc:docMkLst>
        <pc:docMk/>
      </pc:docMkLst>
      <pc:sldChg chg="modSp mod">
        <pc:chgData name="Donnamarie Richmond" userId="ddb30843-d6ff-4536-8714-330f167a1996" providerId="ADAL" clId="{86386259-9D5F-4400-A11A-EA727D97657C}" dt="2023-05-23T13:32:15.129" v="58" actId="20577"/>
        <pc:sldMkLst>
          <pc:docMk/>
          <pc:sldMk cId="4127083551" sldId="260"/>
        </pc:sldMkLst>
        <pc:spChg chg="mod">
          <ac:chgData name="Donnamarie Richmond" userId="ddb30843-d6ff-4536-8714-330f167a1996" providerId="ADAL" clId="{86386259-9D5F-4400-A11A-EA727D97657C}" dt="2023-05-23T13:32:15.129" v="58" actId="20577"/>
          <ac:spMkLst>
            <pc:docMk/>
            <pc:sldMk cId="4127083551" sldId="260"/>
            <ac:spMk id="5" creationId="{CD97F7A3-75AD-4C6B-AE0C-909CF789A553}"/>
          </ac:spMkLst>
        </pc:spChg>
      </pc:sldChg>
      <pc:sldChg chg="del modNotesTx">
        <pc:chgData name="Donnamarie Richmond" userId="ddb30843-d6ff-4536-8714-330f167a1996" providerId="ADAL" clId="{86386259-9D5F-4400-A11A-EA727D97657C}" dt="2023-05-23T15:45:06.727" v="147" actId="2696"/>
        <pc:sldMkLst>
          <pc:docMk/>
          <pc:sldMk cId="3179764573" sldId="261"/>
        </pc:sldMkLst>
      </pc:sldChg>
      <pc:sldChg chg="ord">
        <pc:chgData name="Donnamarie Richmond" userId="ddb30843-d6ff-4536-8714-330f167a1996" providerId="ADAL" clId="{86386259-9D5F-4400-A11A-EA727D97657C}" dt="2023-05-23T13:32:22.157" v="60"/>
        <pc:sldMkLst>
          <pc:docMk/>
          <pc:sldMk cId="4142725903" sldId="275"/>
        </pc:sldMkLst>
      </pc:sldChg>
      <pc:sldChg chg="delSp modSp add mod modNotesTx">
        <pc:chgData name="Donnamarie Richmond" userId="ddb30843-d6ff-4536-8714-330f167a1996" providerId="ADAL" clId="{86386259-9D5F-4400-A11A-EA727D97657C}" dt="2023-05-23T13:47:44.686" v="146"/>
        <pc:sldMkLst>
          <pc:docMk/>
          <pc:sldMk cId="2847192047" sldId="281"/>
        </pc:sldMkLst>
        <pc:spChg chg="mod">
          <ac:chgData name="Donnamarie Richmond" userId="ddb30843-d6ff-4536-8714-330f167a1996" providerId="ADAL" clId="{86386259-9D5F-4400-A11A-EA727D97657C}" dt="2023-05-23T13:47:13.939" v="144" actId="20577"/>
          <ac:spMkLst>
            <pc:docMk/>
            <pc:sldMk cId="2847192047" sldId="281"/>
            <ac:spMk id="7" creationId="{33A91D73-1F87-4506-B257-8CA02FA4C478}"/>
          </ac:spMkLst>
        </pc:spChg>
        <pc:picChg chg="del">
          <ac:chgData name="Donnamarie Richmond" userId="ddb30843-d6ff-4536-8714-330f167a1996" providerId="ADAL" clId="{86386259-9D5F-4400-A11A-EA727D97657C}" dt="2023-05-23T13:47:17.196" v="145" actId="478"/>
          <ac:picMkLst>
            <pc:docMk/>
            <pc:sldMk cId="2847192047" sldId="281"/>
            <ac:picMk id="11" creationId="{FCB21683-BD18-857D-5DBF-B2E59A2CF772}"/>
          </ac:picMkLst>
        </pc:picChg>
      </pc:sldChg>
    </pc:docChg>
  </pc:docChgLst>
  <pc:docChgLst>
    <pc:chgData name="Donnamarie Richmond" userId="S::drichmond@naplesgarden.org::ddb30843-d6ff-4536-8714-330f167a1996" providerId="AD" clId="Web-{A444050B-755B-B711-7F7A-FDB2B2F507F7}"/>
    <pc:docChg chg="delSld modSld">
      <pc:chgData name="Donnamarie Richmond" userId="S::drichmond@naplesgarden.org::ddb30843-d6ff-4536-8714-330f167a1996" providerId="AD" clId="Web-{A444050B-755B-B711-7F7A-FDB2B2F507F7}" dt="2021-08-27T05:55:11.012" v="2" actId="20577"/>
      <pc:docMkLst>
        <pc:docMk/>
      </pc:docMkLst>
      <pc:sldChg chg="del">
        <pc:chgData name="Donnamarie Richmond" userId="S::drichmond@naplesgarden.org::ddb30843-d6ff-4536-8714-330f167a1996" providerId="AD" clId="Web-{A444050B-755B-B711-7F7A-FDB2B2F507F7}" dt="2021-08-27T05:55:01.653" v="0"/>
        <pc:sldMkLst>
          <pc:docMk/>
          <pc:sldMk cId="1202107517" sldId="262"/>
        </pc:sldMkLst>
      </pc:sldChg>
      <pc:sldChg chg="modSp">
        <pc:chgData name="Donnamarie Richmond" userId="S::drichmond@naplesgarden.org::ddb30843-d6ff-4536-8714-330f167a1996" providerId="AD" clId="Web-{A444050B-755B-B711-7F7A-FDB2B2F507F7}" dt="2021-08-27T05:55:11.012" v="2" actId="20577"/>
        <pc:sldMkLst>
          <pc:docMk/>
          <pc:sldMk cId="3251774547" sldId="263"/>
        </pc:sldMkLst>
        <pc:spChg chg="mod">
          <ac:chgData name="Donnamarie Richmond" userId="S::drichmond@naplesgarden.org::ddb30843-d6ff-4536-8714-330f167a1996" providerId="AD" clId="Web-{A444050B-755B-B711-7F7A-FDB2B2F507F7}" dt="2021-08-27T05:55:11.012" v="2" actId="20577"/>
          <ac:spMkLst>
            <pc:docMk/>
            <pc:sldMk cId="3251774547" sldId="263"/>
            <ac:spMk id="2" creationId="{081BE841-01DD-4B43-AD8B-054C4A14D79A}"/>
          </ac:spMkLst>
        </pc:spChg>
      </pc:sldChg>
    </pc:docChg>
  </pc:docChgLst>
  <pc:docChgLst>
    <pc:chgData name="Donnamarie Richmond" userId="S::drichmond@naplesgarden.org::ddb30843-d6ff-4536-8714-330f167a1996" providerId="AD" clId="Web-{75C76552-74EC-BA93-B604-D020BF047DCA}"/>
    <pc:docChg chg="addSld modSld">
      <pc:chgData name="Donnamarie Richmond" userId="S::drichmond@naplesgarden.org::ddb30843-d6ff-4536-8714-330f167a1996" providerId="AD" clId="Web-{75C76552-74EC-BA93-B604-D020BF047DCA}" dt="2021-08-27T17:22:52.141" v="5"/>
      <pc:docMkLst>
        <pc:docMk/>
      </pc:docMkLst>
      <pc:sldChg chg="modSp">
        <pc:chgData name="Donnamarie Richmond" userId="S::drichmond@naplesgarden.org::ddb30843-d6ff-4536-8714-330f167a1996" providerId="AD" clId="Web-{75C76552-74EC-BA93-B604-D020BF047DCA}" dt="2021-08-27T17:12:51.729" v="2" actId="20577"/>
        <pc:sldMkLst>
          <pc:docMk/>
          <pc:sldMk cId="3602493223" sldId="257"/>
        </pc:sldMkLst>
        <pc:spChg chg="mod">
          <ac:chgData name="Donnamarie Richmond" userId="S::drichmond@naplesgarden.org::ddb30843-d6ff-4536-8714-330f167a1996" providerId="AD" clId="Web-{75C76552-74EC-BA93-B604-D020BF047DCA}" dt="2021-08-27T17:12:51.729" v="2" actId="20577"/>
          <ac:spMkLst>
            <pc:docMk/>
            <pc:sldMk cId="3602493223" sldId="257"/>
            <ac:spMk id="3" creationId="{512EE483-8B98-44C7-AEAE-EDC33E42F8F1}"/>
          </ac:spMkLst>
        </pc:spChg>
      </pc:sldChg>
      <pc:sldChg chg="modSp">
        <pc:chgData name="Donnamarie Richmond" userId="S::drichmond@naplesgarden.org::ddb30843-d6ff-4536-8714-330f167a1996" providerId="AD" clId="Web-{75C76552-74EC-BA93-B604-D020BF047DCA}" dt="2021-08-27T17:13:02.589" v="4" actId="20577"/>
        <pc:sldMkLst>
          <pc:docMk/>
          <pc:sldMk cId="4127083551" sldId="260"/>
        </pc:sldMkLst>
        <pc:spChg chg="mod">
          <ac:chgData name="Donnamarie Richmond" userId="S::drichmond@naplesgarden.org::ddb30843-d6ff-4536-8714-330f167a1996" providerId="AD" clId="Web-{75C76552-74EC-BA93-B604-D020BF047DCA}" dt="2021-08-27T17:13:02.589" v="4" actId="20577"/>
          <ac:spMkLst>
            <pc:docMk/>
            <pc:sldMk cId="4127083551" sldId="260"/>
            <ac:spMk id="5" creationId="{CD97F7A3-75AD-4C6B-AE0C-909CF789A553}"/>
          </ac:spMkLst>
        </pc:spChg>
      </pc:sldChg>
      <pc:sldChg chg="new">
        <pc:chgData name="Donnamarie Richmond" userId="S::drichmond@naplesgarden.org::ddb30843-d6ff-4536-8714-330f167a1996" providerId="AD" clId="Web-{75C76552-74EC-BA93-B604-D020BF047DCA}" dt="2021-08-27T17:22:52.141" v="5"/>
        <pc:sldMkLst>
          <pc:docMk/>
          <pc:sldMk cId="2231417498" sldId="265"/>
        </pc:sldMkLst>
      </pc:sldChg>
    </pc:docChg>
  </pc:docChgLst>
  <pc:docChgLst>
    <pc:chgData name="Donnamarie Richmond" userId="ddb30843-d6ff-4536-8714-330f167a1996" providerId="ADAL" clId="{DF8BFB13-6A45-4907-9ADD-BA4BFA398389}"/>
    <pc:docChg chg="modSld">
      <pc:chgData name="Donnamarie Richmond" userId="ddb30843-d6ff-4536-8714-330f167a1996" providerId="ADAL" clId="{DF8BFB13-6A45-4907-9ADD-BA4BFA398389}" dt="2023-04-05T16:10:10.059" v="7" actId="20577"/>
      <pc:docMkLst>
        <pc:docMk/>
      </pc:docMkLst>
      <pc:sldChg chg="modSp mod">
        <pc:chgData name="Donnamarie Richmond" userId="ddb30843-d6ff-4536-8714-330f167a1996" providerId="ADAL" clId="{DF8BFB13-6A45-4907-9ADD-BA4BFA398389}" dt="2023-04-05T16:10:10.059" v="7" actId="20577"/>
        <pc:sldMkLst>
          <pc:docMk/>
          <pc:sldMk cId="728773294" sldId="280"/>
        </pc:sldMkLst>
        <pc:spChg chg="mod">
          <ac:chgData name="Donnamarie Richmond" userId="ddb30843-d6ff-4536-8714-330f167a1996" providerId="ADAL" clId="{DF8BFB13-6A45-4907-9ADD-BA4BFA398389}" dt="2023-04-05T16:10:10.059" v="7" actId="20577"/>
          <ac:spMkLst>
            <pc:docMk/>
            <pc:sldMk cId="728773294" sldId="280"/>
            <ac:spMk id="5" creationId="{CD97F7A3-75AD-4C6B-AE0C-909CF789A553}"/>
          </ac:spMkLst>
        </pc:spChg>
      </pc:sldChg>
    </pc:docChg>
  </pc:docChgLst>
  <pc:docChgLst>
    <pc:chgData name="Donnamarie Richmond" userId="ddb30843-d6ff-4536-8714-330f167a1996" providerId="ADAL" clId="{EB670173-0321-4C9A-99BC-40470D7C3EA0}"/>
    <pc:docChg chg="addSld delSld modSld sldOrd">
      <pc:chgData name="Donnamarie Richmond" userId="ddb30843-d6ff-4536-8714-330f167a1996" providerId="ADAL" clId="{EB670173-0321-4C9A-99BC-40470D7C3EA0}" dt="2024-02-20T14:33:28.932" v="26" actId="20577"/>
      <pc:docMkLst>
        <pc:docMk/>
      </pc:docMkLst>
      <pc:sldChg chg="ord">
        <pc:chgData name="Donnamarie Richmond" userId="ddb30843-d6ff-4536-8714-330f167a1996" providerId="ADAL" clId="{EB670173-0321-4C9A-99BC-40470D7C3EA0}" dt="2024-02-20T14:03:01.430" v="1"/>
        <pc:sldMkLst>
          <pc:docMk/>
          <pc:sldMk cId="854968596" sldId="258"/>
        </pc:sldMkLst>
      </pc:sldChg>
      <pc:sldChg chg="modSp mod">
        <pc:chgData name="Donnamarie Richmond" userId="ddb30843-d6ff-4536-8714-330f167a1996" providerId="ADAL" clId="{EB670173-0321-4C9A-99BC-40470D7C3EA0}" dt="2024-02-20T14:32:49.101" v="19" actId="20577"/>
        <pc:sldMkLst>
          <pc:docMk/>
          <pc:sldMk cId="4127083551" sldId="260"/>
        </pc:sldMkLst>
        <pc:spChg chg="mod">
          <ac:chgData name="Donnamarie Richmond" userId="ddb30843-d6ff-4536-8714-330f167a1996" providerId="ADAL" clId="{EB670173-0321-4C9A-99BC-40470D7C3EA0}" dt="2024-02-20T14:32:49.101" v="19" actId="20577"/>
          <ac:spMkLst>
            <pc:docMk/>
            <pc:sldMk cId="4127083551" sldId="260"/>
            <ac:spMk id="5" creationId="{CD97F7A3-75AD-4C6B-AE0C-909CF789A553}"/>
          </ac:spMkLst>
        </pc:spChg>
      </pc:sldChg>
      <pc:sldChg chg="ord">
        <pc:chgData name="Donnamarie Richmond" userId="ddb30843-d6ff-4536-8714-330f167a1996" providerId="ADAL" clId="{EB670173-0321-4C9A-99BC-40470D7C3EA0}" dt="2024-02-20T14:03:38.994" v="5"/>
        <pc:sldMkLst>
          <pc:docMk/>
          <pc:sldMk cId="4142725903" sldId="275"/>
        </pc:sldMkLst>
      </pc:sldChg>
      <pc:sldChg chg="del">
        <pc:chgData name="Donnamarie Richmond" userId="ddb30843-d6ff-4536-8714-330f167a1996" providerId="ADAL" clId="{EB670173-0321-4C9A-99BC-40470D7C3EA0}" dt="2024-02-20T14:33:20.563" v="21" actId="2696"/>
        <pc:sldMkLst>
          <pc:docMk/>
          <pc:sldMk cId="728773294" sldId="280"/>
        </pc:sldMkLst>
      </pc:sldChg>
      <pc:sldChg chg="modSp add mod">
        <pc:chgData name="Donnamarie Richmond" userId="ddb30843-d6ff-4536-8714-330f167a1996" providerId="ADAL" clId="{EB670173-0321-4C9A-99BC-40470D7C3EA0}" dt="2024-02-20T14:33:28.932" v="26" actId="20577"/>
        <pc:sldMkLst>
          <pc:docMk/>
          <pc:sldMk cId="1819937276" sldId="282"/>
        </pc:sldMkLst>
        <pc:spChg chg="mod">
          <ac:chgData name="Donnamarie Richmond" userId="ddb30843-d6ff-4536-8714-330f167a1996" providerId="ADAL" clId="{EB670173-0321-4C9A-99BC-40470D7C3EA0}" dt="2024-02-20T14:33:28.932" v="26" actId="20577"/>
          <ac:spMkLst>
            <pc:docMk/>
            <pc:sldMk cId="1819937276" sldId="282"/>
            <ac:spMk id="2" creationId="{5353C2DE-4BB0-7295-4AD5-4AA2DFE48F4E}"/>
          </ac:spMkLst>
        </pc:spChg>
      </pc:sldChg>
    </pc:docChg>
  </pc:docChgLst>
  <pc:docChgLst>
    <pc:chgData name="Donnamarie Richmond" userId="ddb30843-d6ff-4536-8714-330f167a1996" providerId="ADAL" clId="{6E3F216C-D92E-463B-901A-2B3127441142}"/>
    <pc:docChg chg="undo custSel addSld delSld modSld sldOrd">
      <pc:chgData name="Donnamarie Richmond" userId="ddb30843-d6ff-4536-8714-330f167a1996" providerId="ADAL" clId="{6E3F216C-D92E-463B-901A-2B3127441142}" dt="2023-02-21T14:58:10.974" v="4367" actId="1076"/>
      <pc:docMkLst>
        <pc:docMk/>
      </pc:docMkLst>
      <pc:sldChg chg="addSp delSp modSp mod">
        <pc:chgData name="Donnamarie Richmond" userId="ddb30843-d6ff-4536-8714-330f167a1996" providerId="ADAL" clId="{6E3F216C-D92E-463B-901A-2B3127441142}" dt="2023-02-13T23:38:52.411" v="30" actId="732"/>
        <pc:sldMkLst>
          <pc:docMk/>
          <pc:sldMk cId="3602493223" sldId="257"/>
        </pc:sldMkLst>
        <pc:spChg chg="del mod">
          <ac:chgData name="Donnamarie Richmond" userId="ddb30843-d6ff-4536-8714-330f167a1996" providerId="ADAL" clId="{6E3F216C-D92E-463B-901A-2B3127441142}" dt="2023-02-13T23:38:14.526" v="24" actId="478"/>
          <ac:spMkLst>
            <pc:docMk/>
            <pc:sldMk cId="3602493223" sldId="257"/>
            <ac:spMk id="7" creationId="{0D8B1A44-308C-43CE-AB38-19454B770DAF}"/>
          </ac:spMkLst>
        </pc:spChg>
        <pc:picChg chg="add mod ord modCrop">
          <ac:chgData name="Donnamarie Richmond" userId="ddb30843-d6ff-4536-8714-330f167a1996" providerId="ADAL" clId="{6E3F216C-D92E-463B-901A-2B3127441142}" dt="2023-02-13T23:38:52.411" v="30" actId="732"/>
          <ac:picMkLst>
            <pc:docMk/>
            <pc:sldMk cId="3602493223" sldId="257"/>
            <ac:picMk id="5" creationId="{EE72663B-3E40-5986-A628-2F9CFBDE3C19}"/>
          </ac:picMkLst>
        </pc:picChg>
        <pc:picChg chg="del mod">
          <ac:chgData name="Donnamarie Richmond" userId="ddb30843-d6ff-4536-8714-330f167a1996" providerId="ADAL" clId="{6E3F216C-D92E-463B-901A-2B3127441142}" dt="2023-02-13T23:38:09.933" v="22" actId="478"/>
          <ac:picMkLst>
            <pc:docMk/>
            <pc:sldMk cId="3602493223" sldId="257"/>
            <ac:picMk id="16" creationId="{775E0377-C280-436E-B625-603071977BF5}"/>
          </ac:picMkLst>
        </pc:picChg>
      </pc:sldChg>
      <pc:sldChg chg="modSp mod modNotesTx">
        <pc:chgData name="Donnamarie Richmond" userId="ddb30843-d6ff-4536-8714-330f167a1996" providerId="ADAL" clId="{6E3F216C-D92E-463B-901A-2B3127441142}" dt="2023-02-21T14:58:10.974" v="4367" actId="1076"/>
        <pc:sldMkLst>
          <pc:docMk/>
          <pc:sldMk cId="854968596" sldId="258"/>
        </pc:sldMkLst>
        <pc:spChg chg="mod">
          <ac:chgData name="Donnamarie Richmond" userId="ddb30843-d6ff-4536-8714-330f167a1996" providerId="ADAL" clId="{6E3F216C-D92E-463B-901A-2B3127441142}" dt="2023-02-14T00:50:07.867" v="1804" actId="20577"/>
          <ac:spMkLst>
            <pc:docMk/>
            <pc:sldMk cId="854968596" sldId="258"/>
            <ac:spMk id="2" creationId="{ADCB552C-D5DE-4A86-917C-65F27F640EFC}"/>
          </ac:spMkLst>
        </pc:spChg>
        <pc:spChg chg="mod">
          <ac:chgData name="Donnamarie Richmond" userId="ddb30843-d6ff-4536-8714-330f167a1996" providerId="ADAL" clId="{6E3F216C-D92E-463B-901A-2B3127441142}" dt="2023-02-14T00:49:53.486" v="1775" actId="20577"/>
          <ac:spMkLst>
            <pc:docMk/>
            <pc:sldMk cId="854968596" sldId="258"/>
            <ac:spMk id="6" creationId="{B8B2FCC1-CB8E-41C5-925E-A4FDEC329081}"/>
          </ac:spMkLst>
        </pc:spChg>
        <pc:picChg chg="mod modCrop">
          <ac:chgData name="Donnamarie Richmond" userId="ddb30843-d6ff-4536-8714-330f167a1996" providerId="ADAL" clId="{6E3F216C-D92E-463B-901A-2B3127441142}" dt="2023-02-21T14:58:10.974" v="4367" actId="1076"/>
          <ac:picMkLst>
            <pc:docMk/>
            <pc:sldMk cId="854968596" sldId="258"/>
            <ac:picMk id="4" creationId="{F0C926DA-0978-4E12-B10B-D75A66F4B02A}"/>
          </ac:picMkLst>
        </pc:picChg>
      </pc:sldChg>
      <pc:sldChg chg="delSp modSp mod">
        <pc:chgData name="Donnamarie Richmond" userId="ddb30843-d6ff-4536-8714-330f167a1996" providerId="ADAL" clId="{6E3F216C-D92E-463B-901A-2B3127441142}" dt="2023-02-21T01:14:30.725" v="3093" actId="20577"/>
        <pc:sldMkLst>
          <pc:docMk/>
          <pc:sldMk cId="4127083551" sldId="260"/>
        </pc:sldMkLst>
        <pc:spChg chg="mod">
          <ac:chgData name="Donnamarie Richmond" userId="ddb30843-d6ff-4536-8714-330f167a1996" providerId="ADAL" clId="{6E3F216C-D92E-463B-901A-2B3127441142}" dt="2023-02-21T01:14:30.725" v="3093" actId="20577"/>
          <ac:spMkLst>
            <pc:docMk/>
            <pc:sldMk cId="4127083551" sldId="260"/>
            <ac:spMk id="2" creationId="{081BE841-01DD-4B43-AD8B-054C4A14D79A}"/>
          </ac:spMkLst>
        </pc:spChg>
        <pc:spChg chg="mod">
          <ac:chgData name="Donnamarie Richmond" userId="ddb30843-d6ff-4536-8714-330f167a1996" providerId="ADAL" clId="{6E3F216C-D92E-463B-901A-2B3127441142}" dt="2023-02-21T01:07:30.492" v="2896" actId="20577"/>
          <ac:spMkLst>
            <pc:docMk/>
            <pc:sldMk cId="4127083551" sldId="260"/>
            <ac:spMk id="5" creationId="{CD97F7A3-75AD-4C6B-AE0C-909CF789A553}"/>
          </ac:spMkLst>
        </pc:spChg>
        <pc:picChg chg="mod modCrop">
          <ac:chgData name="Donnamarie Richmond" userId="ddb30843-d6ff-4536-8714-330f167a1996" providerId="ADAL" clId="{6E3F216C-D92E-463B-901A-2B3127441142}" dt="2023-02-21T00:43:48.970" v="2333" actId="732"/>
          <ac:picMkLst>
            <pc:docMk/>
            <pc:sldMk cId="4127083551" sldId="260"/>
            <ac:picMk id="8" creationId="{0958280D-F85E-4ACC-8732-535023F543C1}"/>
          </ac:picMkLst>
        </pc:picChg>
        <pc:inkChg chg="del">
          <ac:chgData name="Donnamarie Richmond" userId="ddb30843-d6ff-4536-8714-330f167a1996" providerId="ADAL" clId="{6E3F216C-D92E-463B-901A-2B3127441142}" dt="2023-02-21T00:42:47.713" v="2319" actId="478"/>
          <ac:inkMkLst>
            <pc:docMk/>
            <pc:sldMk cId="4127083551" sldId="260"/>
            <ac:inkMk id="9" creationId="{9BBA186D-B134-4FBA-A2FE-58094F4B8825}"/>
          </ac:inkMkLst>
        </pc:inkChg>
      </pc:sldChg>
      <pc:sldChg chg="del">
        <pc:chgData name="Donnamarie Richmond" userId="ddb30843-d6ff-4536-8714-330f167a1996" providerId="ADAL" clId="{6E3F216C-D92E-463B-901A-2B3127441142}" dt="2023-02-14T00:30:46.331" v="33" actId="47"/>
        <pc:sldMkLst>
          <pc:docMk/>
          <pc:sldMk cId="846333528" sldId="264"/>
        </pc:sldMkLst>
      </pc:sldChg>
      <pc:sldChg chg="del">
        <pc:chgData name="Donnamarie Richmond" userId="ddb30843-d6ff-4536-8714-330f167a1996" providerId="ADAL" clId="{6E3F216C-D92E-463B-901A-2B3127441142}" dt="2023-02-14T00:30:46.331" v="33" actId="47"/>
        <pc:sldMkLst>
          <pc:docMk/>
          <pc:sldMk cId="2231417498" sldId="265"/>
        </pc:sldMkLst>
      </pc:sldChg>
      <pc:sldChg chg="del">
        <pc:chgData name="Donnamarie Richmond" userId="ddb30843-d6ff-4536-8714-330f167a1996" providerId="ADAL" clId="{6E3F216C-D92E-463B-901A-2B3127441142}" dt="2023-02-21T01:57:28.027" v="4236" actId="2696"/>
        <pc:sldMkLst>
          <pc:docMk/>
          <pc:sldMk cId="1706619119" sldId="266"/>
        </pc:sldMkLst>
      </pc:sldChg>
      <pc:sldChg chg="del">
        <pc:chgData name="Donnamarie Richmond" userId="ddb30843-d6ff-4536-8714-330f167a1996" providerId="ADAL" clId="{6E3F216C-D92E-463B-901A-2B3127441142}" dt="2023-02-14T00:30:46.331" v="33" actId="47"/>
        <pc:sldMkLst>
          <pc:docMk/>
          <pc:sldMk cId="1689041971" sldId="267"/>
        </pc:sldMkLst>
      </pc:sldChg>
      <pc:sldChg chg="del">
        <pc:chgData name="Donnamarie Richmond" userId="ddb30843-d6ff-4536-8714-330f167a1996" providerId="ADAL" clId="{6E3F216C-D92E-463B-901A-2B3127441142}" dt="2023-02-14T00:30:46.331" v="33" actId="47"/>
        <pc:sldMkLst>
          <pc:docMk/>
          <pc:sldMk cId="491398160" sldId="268"/>
        </pc:sldMkLst>
      </pc:sldChg>
      <pc:sldChg chg="add del ord">
        <pc:chgData name="Donnamarie Richmond" userId="ddb30843-d6ff-4536-8714-330f167a1996" providerId="ADAL" clId="{6E3F216C-D92E-463B-901A-2B3127441142}" dt="2023-02-21T02:00:54.800" v="4300"/>
        <pc:sldMkLst>
          <pc:docMk/>
          <pc:sldMk cId="1695837446" sldId="269"/>
        </pc:sldMkLst>
      </pc:sldChg>
      <pc:sldChg chg="del">
        <pc:chgData name="Donnamarie Richmond" userId="ddb30843-d6ff-4536-8714-330f167a1996" providerId="ADAL" clId="{6E3F216C-D92E-463B-901A-2B3127441142}" dt="2023-02-14T00:30:46.331" v="33" actId="47"/>
        <pc:sldMkLst>
          <pc:docMk/>
          <pc:sldMk cId="915646009" sldId="270"/>
        </pc:sldMkLst>
      </pc:sldChg>
      <pc:sldChg chg="del">
        <pc:chgData name="Donnamarie Richmond" userId="ddb30843-d6ff-4536-8714-330f167a1996" providerId="ADAL" clId="{6E3F216C-D92E-463B-901A-2B3127441142}" dt="2023-02-14T00:30:46.331" v="33" actId="47"/>
        <pc:sldMkLst>
          <pc:docMk/>
          <pc:sldMk cId="1525862501" sldId="271"/>
        </pc:sldMkLst>
      </pc:sldChg>
      <pc:sldChg chg="add del">
        <pc:chgData name="Donnamarie Richmond" userId="ddb30843-d6ff-4536-8714-330f167a1996" providerId="ADAL" clId="{6E3F216C-D92E-463B-901A-2B3127441142}" dt="2023-02-14T02:08:18.115" v="2203" actId="2696"/>
        <pc:sldMkLst>
          <pc:docMk/>
          <pc:sldMk cId="3897126993" sldId="272"/>
        </pc:sldMkLst>
      </pc:sldChg>
      <pc:sldChg chg="modSp add mod modNotesTx">
        <pc:chgData name="Donnamarie Richmond" userId="ddb30843-d6ff-4536-8714-330f167a1996" providerId="ADAL" clId="{6E3F216C-D92E-463B-901A-2B3127441142}" dt="2023-02-21T02:00:48.322" v="4297" actId="20577"/>
        <pc:sldMkLst>
          <pc:docMk/>
          <pc:sldMk cId="3569821478" sldId="273"/>
        </pc:sldMkLst>
        <pc:spChg chg="mod">
          <ac:chgData name="Donnamarie Richmond" userId="ddb30843-d6ff-4536-8714-330f167a1996" providerId="ADAL" clId="{6E3F216C-D92E-463B-901A-2B3127441142}" dt="2023-02-21T02:00:48.322" v="4297" actId="20577"/>
          <ac:spMkLst>
            <pc:docMk/>
            <pc:sldMk cId="3569821478" sldId="273"/>
            <ac:spMk id="17" creationId="{D11C27D2-BEF7-41DD-97D1-8D0639C34BF0}"/>
          </ac:spMkLst>
        </pc:spChg>
      </pc:sldChg>
      <pc:sldChg chg="modSp add mod ord">
        <pc:chgData name="Donnamarie Richmond" userId="ddb30843-d6ff-4536-8714-330f167a1996" providerId="ADAL" clId="{6E3F216C-D92E-463B-901A-2B3127441142}" dt="2023-02-21T02:00:33.972" v="4274" actId="20577"/>
        <pc:sldMkLst>
          <pc:docMk/>
          <pc:sldMk cId="2420015247" sldId="274"/>
        </pc:sldMkLst>
        <pc:spChg chg="mod">
          <ac:chgData name="Donnamarie Richmond" userId="ddb30843-d6ff-4536-8714-330f167a1996" providerId="ADAL" clId="{6E3F216C-D92E-463B-901A-2B3127441142}" dt="2023-02-21T02:00:33.972" v="4274" actId="20577"/>
          <ac:spMkLst>
            <pc:docMk/>
            <pc:sldMk cId="2420015247" sldId="274"/>
            <ac:spMk id="2" creationId="{39573325-57B8-495F-AEE1-95386C251B3B}"/>
          </ac:spMkLst>
        </pc:spChg>
      </pc:sldChg>
      <pc:sldChg chg="modSp add mod modNotesTx">
        <pc:chgData name="Donnamarie Richmond" userId="ddb30843-d6ff-4536-8714-330f167a1996" providerId="ADAL" clId="{6E3F216C-D92E-463B-901A-2B3127441142}" dt="2023-02-14T00:55:04.574" v="2202" actId="20577"/>
        <pc:sldMkLst>
          <pc:docMk/>
          <pc:sldMk cId="4142725903" sldId="275"/>
        </pc:sldMkLst>
        <pc:spChg chg="mod">
          <ac:chgData name="Donnamarie Richmond" userId="ddb30843-d6ff-4536-8714-330f167a1996" providerId="ADAL" clId="{6E3F216C-D92E-463B-901A-2B3127441142}" dt="2023-02-14T00:53:35.021" v="2120" actId="1076"/>
          <ac:spMkLst>
            <pc:docMk/>
            <pc:sldMk cId="4142725903" sldId="275"/>
            <ac:spMk id="2" creationId="{C0640EBF-BEEC-4A19-93C8-A702AA31012B}"/>
          </ac:spMkLst>
        </pc:spChg>
      </pc:sldChg>
      <pc:sldChg chg="addSp delSp modSp new mod setBg modAnim modNotesTx">
        <pc:chgData name="Donnamarie Richmond" userId="ddb30843-d6ff-4536-8714-330f167a1996" providerId="ADAL" clId="{6E3F216C-D92E-463B-901A-2B3127441142}" dt="2023-02-21T01:54:52.374" v="4233" actId="732"/>
        <pc:sldMkLst>
          <pc:docMk/>
          <pc:sldMk cId="904565065" sldId="276"/>
        </pc:sldMkLst>
        <pc:spChg chg="add">
          <ac:chgData name="Donnamarie Richmond" userId="ddb30843-d6ff-4536-8714-330f167a1996" providerId="ADAL" clId="{6E3F216C-D92E-463B-901A-2B3127441142}" dt="2023-02-21T01:22:45.737" v="3452" actId="26606"/>
          <ac:spMkLst>
            <pc:docMk/>
            <pc:sldMk cId="904565065" sldId="276"/>
            <ac:spMk id="8" creationId="{42A4FC2C-047E-45A5-965D-8E1E3BF09BC6}"/>
          </ac:spMkLst>
        </pc:spChg>
        <pc:spChg chg="add mod">
          <ac:chgData name="Donnamarie Richmond" userId="ddb30843-d6ff-4536-8714-330f167a1996" providerId="ADAL" clId="{6E3F216C-D92E-463B-901A-2B3127441142}" dt="2023-02-21T01:54:01.150" v="4225" actId="1076"/>
          <ac:spMkLst>
            <pc:docMk/>
            <pc:sldMk cId="904565065" sldId="276"/>
            <ac:spMk id="9" creationId="{FD2ECF38-FACE-6B99-A847-8964694E8C4C}"/>
          </ac:spMkLst>
        </pc:spChg>
        <pc:picChg chg="add mod ord">
          <ac:chgData name="Donnamarie Richmond" userId="ddb30843-d6ff-4536-8714-330f167a1996" providerId="ADAL" clId="{6E3F216C-D92E-463B-901A-2B3127441142}" dt="2023-02-21T01:54:24.569" v="4228" actId="14100"/>
          <ac:picMkLst>
            <pc:docMk/>
            <pc:sldMk cId="904565065" sldId="276"/>
            <ac:picMk id="3" creationId="{CB4A838D-8C5F-7F45-E6B4-B0AF3CE0AB9B}"/>
          </ac:picMkLst>
        </pc:picChg>
        <pc:picChg chg="add del mod">
          <ac:chgData name="Donnamarie Richmond" userId="ddb30843-d6ff-4536-8714-330f167a1996" providerId="ADAL" clId="{6E3F216C-D92E-463B-901A-2B3127441142}" dt="2023-02-21T01:39:23.089" v="3732" actId="478"/>
          <ac:picMkLst>
            <pc:docMk/>
            <pc:sldMk cId="904565065" sldId="276"/>
            <ac:picMk id="5" creationId="{BB8C9AF7-28B1-EEBF-15F7-6E78E6D2FCB6}"/>
          </ac:picMkLst>
        </pc:picChg>
        <pc:picChg chg="add mod modCrop">
          <ac:chgData name="Donnamarie Richmond" userId="ddb30843-d6ff-4536-8714-330f167a1996" providerId="ADAL" clId="{6E3F216C-D92E-463B-901A-2B3127441142}" dt="2023-02-21T01:54:52.374" v="4233" actId="732"/>
          <ac:picMkLst>
            <pc:docMk/>
            <pc:sldMk cId="904565065" sldId="276"/>
            <ac:picMk id="7" creationId="{6D3BA798-93CA-699F-56F3-C43F9E0E03C4}"/>
          </ac:picMkLst>
        </pc:picChg>
        <pc:picChg chg="add del mod">
          <ac:chgData name="Donnamarie Richmond" userId="ddb30843-d6ff-4536-8714-330f167a1996" providerId="ADAL" clId="{6E3F216C-D92E-463B-901A-2B3127441142}" dt="2023-02-21T01:48:00.548" v="3767" actId="21"/>
          <ac:picMkLst>
            <pc:docMk/>
            <pc:sldMk cId="904565065" sldId="276"/>
            <ac:picMk id="1026" creationId="{4442DF21-E9D1-ADD9-50B4-3DDDE761F74D}"/>
          </ac:picMkLst>
        </pc:picChg>
        <pc:picChg chg="add del mod">
          <ac:chgData name="Donnamarie Richmond" userId="ddb30843-d6ff-4536-8714-330f167a1996" providerId="ADAL" clId="{6E3F216C-D92E-463B-901A-2B3127441142}" dt="2023-02-21T01:48:00.548" v="3767" actId="21"/>
          <ac:picMkLst>
            <pc:docMk/>
            <pc:sldMk cId="904565065" sldId="276"/>
            <ac:picMk id="1028" creationId="{CF238C6B-BDD2-1728-D932-BBA5B12EC7AE}"/>
          </ac:picMkLst>
        </pc:picChg>
      </pc:sldChg>
      <pc:sldChg chg="addSp modSp new mod ord modNotesTx">
        <pc:chgData name="Donnamarie Richmond" userId="ddb30843-d6ff-4536-8714-330f167a1996" providerId="ADAL" clId="{6E3F216C-D92E-463B-901A-2B3127441142}" dt="2023-02-21T01:20:25.460" v="3449" actId="20577"/>
        <pc:sldMkLst>
          <pc:docMk/>
          <pc:sldMk cId="2417956143" sldId="277"/>
        </pc:sldMkLst>
        <pc:spChg chg="add mod">
          <ac:chgData name="Donnamarie Richmond" userId="ddb30843-d6ff-4536-8714-330f167a1996" providerId="ADAL" clId="{6E3F216C-D92E-463B-901A-2B3127441142}" dt="2023-02-21T00:48:58.173" v="2362" actId="20577"/>
          <ac:spMkLst>
            <pc:docMk/>
            <pc:sldMk cId="2417956143" sldId="277"/>
            <ac:spMk id="4" creationId="{23B14496-8CDD-5FE1-9949-7986BF60218C}"/>
          </ac:spMkLst>
        </pc:spChg>
        <pc:spChg chg="add mod">
          <ac:chgData name="Donnamarie Richmond" userId="ddb30843-d6ff-4536-8714-330f167a1996" providerId="ADAL" clId="{6E3F216C-D92E-463B-901A-2B3127441142}" dt="2023-02-21T01:06:39.260" v="2855" actId="20577"/>
          <ac:spMkLst>
            <pc:docMk/>
            <pc:sldMk cId="2417956143" sldId="277"/>
            <ac:spMk id="5" creationId="{E717A22C-2E0D-303C-C848-8F4CB19014BD}"/>
          </ac:spMkLst>
        </pc:spChg>
        <pc:picChg chg="add mod modCrop">
          <ac:chgData name="Donnamarie Richmond" userId="ddb30843-d6ff-4536-8714-330f167a1996" providerId="ADAL" clId="{6E3F216C-D92E-463B-901A-2B3127441142}" dt="2023-02-21T00:36:47.696" v="2224" actId="1076"/>
          <ac:picMkLst>
            <pc:docMk/>
            <pc:sldMk cId="2417956143" sldId="277"/>
            <ac:picMk id="3" creationId="{C9BDE37D-8340-2769-0DFB-FB8ED54C72DE}"/>
          </ac:picMkLst>
        </pc:picChg>
      </pc:sldChg>
      <pc:sldChg chg="addSp delSp modSp new del mod ord modNotesTx">
        <pc:chgData name="Donnamarie Richmond" userId="ddb30843-d6ff-4536-8714-330f167a1996" providerId="ADAL" clId="{6E3F216C-D92E-463B-901A-2B3127441142}" dt="2023-02-21T02:29:27.036" v="4361" actId="2696"/>
        <pc:sldMkLst>
          <pc:docMk/>
          <pc:sldMk cId="1008157119" sldId="278"/>
        </pc:sldMkLst>
        <pc:spChg chg="add del mod">
          <ac:chgData name="Donnamarie Richmond" userId="ddb30843-d6ff-4536-8714-330f167a1996" providerId="ADAL" clId="{6E3F216C-D92E-463B-901A-2B3127441142}" dt="2023-02-21T02:28:17.726" v="4359"/>
          <ac:spMkLst>
            <pc:docMk/>
            <pc:sldMk cId="1008157119" sldId="278"/>
            <ac:spMk id="16" creationId="{7FFE8CC0-6745-C044-B3C1-289D40080D02}"/>
          </ac:spMkLst>
        </pc:spChg>
        <pc:picChg chg="add del mod modCrop">
          <ac:chgData name="Donnamarie Richmond" userId="ddb30843-d6ff-4536-8714-330f167a1996" providerId="ADAL" clId="{6E3F216C-D92E-463B-901A-2B3127441142}" dt="2023-02-21T02:21:46.013" v="4329" actId="478"/>
          <ac:picMkLst>
            <pc:docMk/>
            <pc:sldMk cId="1008157119" sldId="278"/>
            <ac:picMk id="3" creationId="{085DA6DB-1CC4-57FE-42C3-C84CFC5F455F}"/>
          </ac:picMkLst>
        </pc:picChg>
        <pc:picChg chg="add mod">
          <ac:chgData name="Donnamarie Richmond" userId="ddb30843-d6ff-4536-8714-330f167a1996" providerId="ADAL" clId="{6E3F216C-D92E-463B-901A-2B3127441142}" dt="2023-02-21T02:29:05.213" v="4360" actId="1076"/>
          <ac:picMkLst>
            <pc:docMk/>
            <pc:sldMk cId="1008157119" sldId="278"/>
            <ac:picMk id="5" creationId="{AFE39DB5-B46A-F04B-5729-A2FC959890F5}"/>
          </ac:picMkLst>
        </pc:picChg>
        <pc:picChg chg="add mod">
          <ac:chgData name="Donnamarie Richmond" userId="ddb30843-d6ff-4536-8714-330f167a1996" providerId="ADAL" clId="{6E3F216C-D92E-463B-901A-2B3127441142}" dt="2023-02-21T02:21:20.291" v="4325" actId="1076"/>
          <ac:picMkLst>
            <pc:docMk/>
            <pc:sldMk cId="1008157119" sldId="278"/>
            <ac:picMk id="7" creationId="{C243A78D-0309-972A-B055-06C09AE48A7D}"/>
          </ac:picMkLst>
        </pc:picChg>
        <pc:picChg chg="add del mod">
          <ac:chgData name="Donnamarie Richmond" userId="ddb30843-d6ff-4536-8714-330f167a1996" providerId="ADAL" clId="{6E3F216C-D92E-463B-901A-2B3127441142}" dt="2023-02-21T02:24:24.140" v="4331" actId="478"/>
          <ac:picMkLst>
            <pc:docMk/>
            <pc:sldMk cId="1008157119" sldId="278"/>
            <ac:picMk id="9" creationId="{B5E83C0F-BAB7-A4FC-EF66-0CDCCD83B1B7}"/>
          </ac:picMkLst>
        </pc:picChg>
        <pc:picChg chg="add del mod">
          <ac:chgData name="Donnamarie Richmond" userId="ddb30843-d6ff-4536-8714-330f167a1996" providerId="ADAL" clId="{6E3F216C-D92E-463B-901A-2B3127441142}" dt="2023-02-21T02:21:43.787" v="4328" actId="478"/>
          <ac:picMkLst>
            <pc:docMk/>
            <pc:sldMk cId="1008157119" sldId="278"/>
            <ac:picMk id="11" creationId="{B3BF6F0B-67BB-33B9-8E49-A36265F7B938}"/>
          </ac:picMkLst>
        </pc:picChg>
        <pc:picChg chg="add mod modCrop">
          <ac:chgData name="Donnamarie Richmond" userId="ddb30843-d6ff-4536-8714-330f167a1996" providerId="ADAL" clId="{6E3F216C-D92E-463B-901A-2B3127441142}" dt="2023-02-21T02:25:26.641" v="4347" actId="1076"/>
          <ac:picMkLst>
            <pc:docMk/>
            <pc:sldMk cId="1008157119" sldId="278"/>
            <ac:picMk id="13" creationId="{346E1DA8-E360-9898-83BD-255DB653561F}"/>
          </ac:picMkLst>
        </pc:picChg>
        <pc:picChg chg="add mod">
          <ac:chgData name="Donnamarie Richmond" userId="ddb30843-d6ff-4536-8714-330f167a1996" providerId="ADAL" clId="{6E3F216C-D92E-463B-901A-2B3127441142}" dt="2023-02-21T02:25:37.399" v="4350" actId="1076"/>
          <ac:picMkLst>
            <pc:docMk/>
            <pc:sldMk cId="1008157119" sldId="278"/>
            <ac:picMk id="15" creationId="{396E385A-7E9C-FBF4-A634-BE83E54890EC}"/>
          </ac:picMkLst>
        </pc:picChg>
      </pc:sldChg>
      <pc:sldChg chg="addSp modSp new del mod">
        <pc:chgData name="Donnamarie Richmond" userId="ddb30843-d6ff-4536-8714-330f167a1996" providerId="ADAL" clId="{6E3F216C-D92E-463B-901A-2B3127441142}" dt="2023-02-21T00:48:29.764" v="2339" actId="47"/>
        <pc:sldMkLst>
          <pc:docMk/>
          <pc:sldMk cId="2545129538" sldId="278"/>
        </pc:sldMkLst>
        <pc:picChg chg="add mod">
          <ac:chgData name="Donnamarie Richmond" userId="ddb30843-d6ff-4536-8714-330f167a1996" providerId="ADAL" clId="{6E3F216C-D92E-463B-901A-2B3127441142}" dt="2023-02-21T00:48:17.961" v="2338" actId="1076"/>
          <ac:picMkLst>
            <pc:docMk/>
            <pc:sldMk cId="2545129538" sldId="278"/>
            <ac:picMk id="3" creationId="{C3BE828F-B228-DA77-5FC7-7F925F417AD9}"/>
          </ac:picMkLst>
        </pc:picChg>
      </pc:sldChg>
      <pc:sldChg chg="addSp modSp new ord modNotesTx">
        <pc:chgData name="Donnamarie Richmond" userId="ddb30843-d6ff-4536-8714-330f167a1996" providerId="ADAL" clId="{6E3F216C-D92E-463B-901A-2B3127441142}" dt="2023-02-21T01:48:59.508" v="3788"/>
        <pc:sldMkLst>
          <pc:docMk/>
          <pc:sldMk cId="773853489" sldId="279"/>
        </pc:sldMkLst>
        <pc:picChg chg="add mod">
          <ac:chgData name="Donnamarie Richmond" userId="ddb30843-d6ff-4536-8714-330f167a1996" providerId="ADAL" clId="{6E3F216C-D92E-463B-901A-2B3127441142}" dt="2023-02-21T01:48:08.422" v="3778" actId="1036"/>
          <ac:picMkLst>
            <pc:docMk/>
            <pc:sldMk cId="773853489" sldId="279"/>
            <ac:picMk id="2" creationId="{529523A9-6A1D-143C-6642-A96B18B1D1E9}"/>
          </ac:picMkLst>
        </pc:picChg>
        <pc:picChg chg="add mod">
          <ac:chgData name="Donnamarie Richmond" userId="ddb30843-d6ff-4536-8714-330f167a1996" providerId="ADAL" clId="{6E3F216C-D92E-463B-901A-2B3127441142}" dt="2023-02-21T01:48:08.422" v="3778" actId="1036"/>
          <ac:picMkLst>
            <pc:docMk/>
            <pc:sldMk cId="773853489" sldId="279"/>
            <ac:picMk id="3" creationId="{4E01131B-4877-9D31-27ED-C6FB1D04CC92}"/>
          </ac:picMkLst>
        </pc:picChg>
      </pc:sldChg>
      <pc:sldChg chg="modSp add mod">
        <pc:chgData name="Donnamarie Richmond" userId="ddb30843-d6ff-4536-8714-330f167a1996" providerId="ADAL" clId="{6E3F216C-D92E-463B-901A-2B3127441142}" dt="2023-02-21T01:58:28.684" v="4262" actId="313"/>
        <pc:sldMkLst>
          <pc:docMk/>
          <pc:sldMk cId="728773294" sldId="280"/>
        </pc:sldMkLst>
        <pc:spChg chg="mod">
          <ac:chgData name="Donnamarie Richmond" userId="ddb30843-d6ff-4536-8714-330f167a1996" providerId="ADAL" clId="{6E3F216C-D92E-463B-901A-2B3127441142}" dt="2023-02-21T01:58:28.684" v="4262" actId="313"/>
          <ac:spMkLst>
            <pc:docMk/>
            <pc:sldMk cId="728773294" sldId="280"/>
            <ac:spMk id="5" creationId="{CD97F7A3-75AD-4C6B-AE0C-909CF789A553}"/>
          </ac:spMkLst>
        </pc:spChg>
      </pc:sldChg>
    </pc:docChg>
  </pc:docChgLst>
  <pc:docChgLst>
    <pc:chgData name="Donnamarie Richmond" userId="S::drichmond@naplesgarden.org::ddb30843-d6ff-4536-8714-330f167a1996" providerId="AD" clId="Web-{2F0C6593-F2B2-94C6-B30B-C6C992C8E6D9}"/>
    <pc:docChg chg="modSld">
      <pc:chgData name="Donnamarie Richmond" userId="S::drichmond@naplesgarden.org::ddb30843-d6ff-4536-8714-330f167a1996" providerId="AD" clId="Web-{2F0C6593-F2B2-94C6-B30B-C6C992C8E6D9}" dt="2022-05-06T15:31:28.171" v="6" actId="20577"/>
      <pc:docMkLst>
        <pc:docMk/>
      </pc:docMkLst>
      <pc:sldChg chg="modSp">
        <pc:chgData name="Donnamarie Richmond" userId="S::drichmond@naplesgarden.org::ddb30843-d6ff-4536-8714-330f167a1996" providerId="AD" clId="Web-{2F0C6593-F2B2-94C6-B30B-C6C992C8E6D9}" dt="2022-05-06T15:31:28.171" v="6" actId="20577"/>
        <pc:sldMkLst>
          <pc:docMk/>
          <pc:sldMk cId="3602493223" sldId="257"/>
        </pc:sldMkLst>
        <pc:spChg chg="mod">
          <ac:chgData name="Donnamarie Richmond" userId="S::drichmond@naplesgarden.org::ddb30843-d6ff-4536-8714-330f167a1996" providerId="AD" clId="Web-{2F0C6593-F2B2-94C6-B30B-C6C992C8E6D9}" dt="2022-05-06T15:31:28.171" v="6" actId="20577"/>
          <ac:spMkLst>
            <pc:docMk/>
            <pc:sldMk cId="3602493223" sldId="257"/>
            <ac:spMk id="3" creationId="{512EE483-8B98-44C7-AEAE-EDC33E42F8F1}"/>
          </ac:spMkLst>
        </pc:spChg>
      </pc:sldChg>
      <pc:sldChg chg="modNotes">
        <pc:chgData name="Donnamarie Richmond" userId="S::drichmond@naplesgarden.org::ddb30843-d6ff-4536-8714-330f167a1996" providerId="AD" clId="Web-{2F0C6593-F2B2-94C6-B30B-C6C992C8E6D9}" dt="2022-05-06T15:29:29.418" v="5"/>
        <pc:sldMkLst>
          <pc:docMk/>
          <pc:sldMk cId="854968596" sldId="258"/>
        </pc:sldMkLst>
      </pc:sldChg>
    </pc:docChg>
  </pc:docChgLst>
  <pc:docChgLst>
    <pc:chgData name="Donnamarie Richmond" userId="S::drichmond@naplesgarden.org::ddb30843-d6ff-4536-8714-330f167a1996" providerId="AD" clId="Web-{9D649586-3796-44EB-A1E0-4AB7E98E8E77}"/>
    <pc:docChg chg="addSld delSld modSld sldOrd addMainMaster">
      <pc:chgData name="Donnamarie Richmond" userId="S::drichmond@naplesgarden.org::ddb30843-d6ff-4536-8714-330f167a1996" providerId="AD" clId="Web-{9D649586-3796-44EB-A1E0-4AB7E98E8E77}" dt="2021-08-24T18:42:30.866" v="122" actId="20577"/>
      <pc:docMkLst>
        <pc:docMk/>
      </pc:docMkLst>
      <pc:sldChg chg="ord">
        <pc:chgData name="Donnamarie Richmond" userId="S::drichmond@naplesgarden.org::ddb30843-d6ff-4536-8714-330f167a1996" providerId="AD" clId="Web-{9D649586-3796-44EB-A1E0-4AB7E98E8E77}" dt="2021-08-24T16:41:01.287" v="31"/>
        <pc:sldMkLst>
          <pc:docMk/>
          <pc:sldMk cId="109857222" sldId="256"/>
        </pc:sldMkLst>
      </pc:sldChg>
      <pc:sldChg chg="modSp add">
        <pc:chgData name="Donnamarie Richmond" userId="S::drichmond@naplesgarden.org::ddb30843-d6ff-4536-8714-330f167a1996" providerId="AD" clId="Web-{9D649586-3796-44EB-A1E0-4AB7E98E8E77}" dt="2021-08-24T16:40:29.817" v="29"/>
        <pc:sldMkLst>
          <pc:docMk/>
          <pc:sldMk cId="3602493223" sldId="257"/>
        </pc:sldMkLst>
        <pc:spChg chg="mod">
          <ac:chgData name="Donnamarie Richmond" userId="S::drichmond@naplesgarden.org::ddb30843-d6ff-4536-8714-330f167a1996" providerId="AD" clId="Web-{9D649586-3796-44EB-A1E0-4AB7E98E8E77}" dt="2021-08-24T16:34:14.819" v="23" actId="20577"/>
          <ac:spMkLst>
            <pc:docMk/>
            <pc:sldMk cId="3602493223" sldId="257"/>
            <ac:spMk id="3" creationId="{512EE483-8B98-44C7-AEAE-EDC33E42F8F1}"/>
          </ac:spMkLst>
        </pc:spChg>
        <pc:picChg chg="mod modCrop">
          <ac:chgData name="Donnamarie Richmond" userId="S::drichmond@naplesgarden.org::ddb30843-d6ff-4536-8714-330f167a1996" providerId="AD" clId="Web-{9D649586-3796-44EB-A1E0-4AB7E98E8E77}" dt="2021-08-24T16:40:29.817" v="29"/>
          <ac:picMkLst>
            <pc:docMk/>
            <pc:sldMk cId="3602493223" sldId="257"/>
            <ac:picMk id="5" creationId="{CB5C59EB-15CF-425D-BB84-80AEAF4089DC}"/>
          </ac:picMkLst>
        </pc:picChg>
      </pc:sldChg>
      <pc:sldChg chg="modSp add del">
        <pc:chgData name="Donnamarie Richmond" userId="S::drichmond@naplesgarden.org::ddb30843-d6ff-4536-8714-330f167a1996" providerId="AD" clId="Web-{9D649586-3796-44EB-A1E0-4AB7E98E8E77}" dt="2021-08-24T16:41:51.086" v="38"/>
        <pc:sldMkLst>
          <pc:docMk/>
          <pc:sldMk cId="2990428524" sldId="258"/>
        </pc:sldMkLst>
        <pc:spChg chg="mod">
          <ac:chgData name="Donnamarie Richmond" userId="S::drichmond@naplesgarden.org::ddb30843-d6ff-4536-8714-330f167a1996" providerId="AD" clId="Web-{9D649586-3796-44EB-A1E0-4AB7E98E8E77}" dt="2021-08-24T16:41:05.568" v="32" actId="20577"/>
          <ac:spMkLst>
            <pc:docMk/>
            <pc:sldMk cId="2990428524" sldId="258"/>
            <ac:spMk id="2" creationId="{081BE841-01DD-4B43-AD8B-054C4A14D79A}"/>
          </ac:spMkLst>
        </pc:spChg>
        <pc:spChg chg="mod">
          <ac:chgData name="Donnamarie Richmond" userId="S::drichmond@naplesgarden.org::ddb30843-d6ff-4536-8714-330f167a1996" providerId="AD" clId="Web-{9D649586-3796-44EB-A1E0-4AB7E98E8E77}" dt="2021-08-24T16:41:48.929" v="36" actId="20577"/>
          <ac:spMkLst>
            <pc:docMk/>
            <pc:sldMk cId="2990428524" sldId="258"/>
            <ac:spMk id="5" creationId="{CD97F7A3-75AD-4C6B-AE0C-909CF789A553}"/>
          </ac:spMkLst>
        </pc:spChg>
      </pc:sldChg>
      <pc:sldChg chg="modSp add">
        <pc:chgData name="Donnamarie Richmond" userId="S::drichmond@naplesgarden.org::ddb30843-d6ff-4536-8714-330f167a1996" providerId="AD" clId="Web-{9D649586-3796-44EB-A1E0-4AB7E98E8E77}" dt="2021-08-24T18:42:30.866" v="122" actId="20577"/>
        <pc:sldMkLst>
          <pc:docMk/>
          <pc:sldMk cId="4132429139" sldId="259"/>
        </pc:sldMkLst>
        <pc:spChg chg="mod">
          <ac:chgData name="Donnamarie Richmond" userId="S::drichmond@naplesgarden.org::ddb30843-d6ff-4536-8714-330f167a1996" providerId="AD" clId="Web-{9D649586-3796-44EB-A1E0-4AB7E98E8E77}" dt="2021-08-24T18:42:22.615" v="120" actId="20577"/>
          <ac:spMkLst>
            <pc:docMk/>
            <pc:sldMk cId="4132429139" sldId="259"/>
            <ac:spMk id="2" creationId="{ADCB552C-D5DE-4A86-917C-65F27F640EFC}"/>
          </ac:spMkLst>
        </pc:spChg>
        <pc:spChg chg="mod">
          <ac:chgData name="Donnamarie Richmond" userId="S::drichmond@naplesgarden.org::ddb30843-d6ff-4536-8714-330f167a1996" providerId="AD" clId="Web-{9D649586-3796-44EB-A1E0-4AB7E98E8E77}" dt="2021-08-24T18:42:30.866" v="122" actId="20577"/>
          <ac:spMkLst>
            <pc:docMk/>
            <pc:sldMk cId="4132429139" sldId="259"/>
            <ac:spMk id="6" creationId="{B8B2FCC1-CB8E-41C5-925E-A4FDEC329081}"/>
          </ac:spMkLst>
        </pc:spChg>
      </pc:sldChg>
      <pc:sldChg chg="addSp delSp modSp add">
        <pc:chgData name="Donnamarie Richmond" userId="S::drichmond@naplesgarden.org::ddb30843-d6ff-4536-8714-330f167a1996" providerId="AD" clId="Web-{9D649586-3796-44EB-A1E0-4AB7E98E8E77}" dt="2021-08-24T17:19:21.223" v="119" actId="20577"/>
        <pc:sldMkLst>
          <pc:docMk/>
          <pc:sldMk cId="4127083551" sldId="260"/>
        </pc:sldMkLst>
        <pc:spChg chg="mod">
          <ac:chgData name="Donnamarie Richmond" userId="S::drichmond@naplesgarden.org::ddb30843-d6ff-4536-8714-330f167a1996" providerId="AD" clId="Web-{9D649586-3796-44EB-A1E0-4AB7E98E8E77}" dt="2021-08-24T16:41:53.945" v="39" actId="20577"/>
          <ac:spMkLst>
            <pc:docMk/>
            <pc:sldMk cId="4127083551" sldId="260"/>
            <ac:spMk id="2" creationId="{081BE841-01DD-4B43-AD8B-054C4A14D79A}"/>
          </ac:spMkLst>
        </pc:spChg>
        <pc:spChg chg="mod">
          <ac:chgData name="Donnamarie Richmond" userId="S::drichmond@naplesgarden.org::ddb30843-d6ff-4536-8714-330f167a1996" providerId="AD" clId="Web-{9D649586-3796-44EB-A1E0-4AB7E98E8E77}" dt="2021-08-24T17:19:21.223" v="119" actId="20577"/>
          <ac:spMkLst>
            <pc:docMk/>
            <pc:sldMk cId="4127083551" sldId="260"/>
            <ac:spMk id="5" creationId="{CD97F7A3-75AD-4C6B-AE0C-909CF789A553}"/>
          </ac:spMkLst>
        </pc:spChg>
        <pc:picChg chg="add mod">
          <ac:chgData name="Donnamarie Richmond" userId="S::drichmond@naplesgarden.org::ddb30843-d6ff-4536-8714-330f167a1996" providerId="AD" clId="Web-{9D649586-3796-44EB-A1E0-4AB7E98E8E77}" dt="2021-08-24T17:15:37.857" v="59" actId="1076"/>
          <ac:picMkLst>
            <pc:docMk/>
            <pc:sldMk cId="4127083551" sldId="260"/>
            <ac:picMk id="3" creationId="{A48AC498-BD98-4341-B477-992D9504D903}"/>
          </ac:picMkLst>
        </pc:picChg>
        <pc:picChg chg="del">
          <ac:chgData name="Donnamarie Richmond" userId="S::drichmond@naplesgarden.org::ddb30843-d6ff-4536-8714-330f167a1996" providerId="AD" clId="Web-{9D649586-3796-44EB-A1E0-4AB7E98E8E77}" dt="2021-08-24T17:11:18.413" v="50"/>
          <ac:picMkLst>
            <pc:docMk/>
            <pc:sldMk cId="4127083551" sldId="260"/>
            <ac:picMk id="6" creationId="{81F99059-DD52-4830-B0B7-2F39B772350A}"/>
          </ac:picMkLst>
        </pc:picChg>
      </pc:sldChg>
      <pc:sldMasterChg chg="add addSldLayout">
        <pc:chgData name="Donnamarie Richmond" userId="S::drichmond@naplesgarden.org::ddb30843-d6ff-4536-8714-330f167a1996" providerId="AD" clId="Web-{9D649586-3796-44EB-A1E0-4AB7E98E8E77}" dt="2021-08-24T16:32:59.582" v="0"/>
        <pc:sldMasterMkLst>
          <pc:docMk/>
          <pc:sldMasterMk cId="276640104" sldId="2147483672"/>
        </pc:sldMasterMkLst>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924727222" sldId="2147483673"/>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12339885" sldId="2147483674"/>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819163594" sldId="2147483675"/>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011828057" sldId="2147483676"/>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848524517" sldId="2147483677"/>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47764150" sldId="2147483678"/>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2696913327" sldId="2147483679"/>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95831131" sldId="2147483680"/>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7507121" sldId="2147483681"/>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785848154" sldId="2147483682"/>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515107611" sldId="2147483683"/>
          </pc:sldLayoutMkLst>
        </pc:sldLayoutChg>
      </pc:sldMasterChg>
      <pc:sldMasterChg chg="add addSldLayout">
        <pc:chgData name="Donnamarie Richmond" userId="S::drichmond@naplesgarden.org::ddb30843-d6ff-4536-8714-330f167a1996" providerId="AD" clId="Web-{9D649586-3796-44EB-A1E0-4AB7E98E8E77}" dt="2021-08-24T16:41:31.288" v="33"/>
        <pc:sldMasterMkLst>
          <pc:docMk/>
          <pc:sldMasterMk cId="43452544" sldId="2147483684"/>
        </pc:sldMasterMkLst>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031983450" sldId="2147483685"/>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13490013" sldId="2147483686"/>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768313" sldId="2147483687"/>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883051943" sldId="2147483688"/>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7895616" sldId="2147483689"/>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12731898" sldId="2147483690"/>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78416934" sldId="2147483691"/>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160785006" sldId="2147483692"/>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203470015" sldId="2147483693"/>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70811634" sldId="2147483694"/>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96477489" sldId="2147483695"/>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0T19:21:03.049"/>
    </inkml:context>
    <inkml:brush xml:id="br0">
      <inkml:brushProperty name="width" value="0.35" units="cm"/>
      <inkml:brushProperty name="height" value="0.35" units="cm"/>
      <inkml:brushProperty name="color" value="#FFFFFF"/>
      <inkml:brushProperty name="ignorePressure" value="1"/>
    </inkml:brush>
  </inkml:definitions>
  <inkml:trace contextRef="#ctx0" brushRef="#br0">3763 95,'-22'1,"1"1,0 1,0 0,0 1,1 1,-1 1,1 1,-25 12,30-13,-13 4,1 1,-1 2,2 1,0 0,-24 19,-13 18,39-29,-2-1,-1-1,0-1,-2-2,-55 27,50-32,2 1,0 2,0 0,-52 37,-11 24,47-36,-74 47,90-67,-132 75,134-78,-35 26,37-23,-43 22,42-28,0-2,-1-1,0-1,0-1,-63 9,32-11,-1-3,-71-3,101-1,-3 0,-65-9,88 7,1-1,-1 0,0 0,1-1,0-1,0 1,0-2,1 0,-11-7,-50-44,46 35,-30-20,45 36,-1-1,0 2,0-1,0 1,-1 1,-19-5,-2 2,0 2,-66-3,-71 11,73-1,-366 0,447-2,0-1,0 0,1-1,-19-4,27 4,0 0,0 0,1-1,-1 0,1 0,-1-1,1 1,0-1,1 0,-1-1,-7-7,3 0,0-1,0 0,2 0,0-1,0 0,1-1,1 1,1-1,0 0,1 0,-3-31,2-12,7-111,2 93,-4 11,4-57,-4 118,0 0,1 0,0-1,0 1,0 0,1 1,0-1,-1 0,1 0,1 1,-1-1,0 1,1-1,0 1,0 0,0 0,0 0,1 1,-1-1,1 1,3-3,-1 3,0-1,0 1,0 1,0-1,0 1,0 0,0 0,0 0,0 1,0 0,1 0,-1 1,0-1,9 3,-3 0,-1 1,1 0,0 0,-1 1,0 1,0 0,-1 0,0 1,0 0,0 1,-1 0,0 0,-1 0,9 13,6 10,-2 0,34 68,-6-2,65 188,-59-73,-46-165,-2 1,-1 73,-6-114,0 0,0 0,1 0,0 0,1 0,-1 0,2 0,-1 0,1 0,0-1,0 1,1-1,0 0,0 0,0 0,1 0,0-1,1 0,-1 1,1-2,0 1,0-1,0 0,1 0,0-1,0 1,0-1,0-1,0 1,1-1,9 1,10 2,0-1,0-2,0 0,1-2,-1-1,0-1,0-1,0-1,0-1,0-2,48-17,-65 19,1-1,-1-1,0 0,0 0,-1-1,0 0,0 0,-1-1,0 0,-1 0,0 0,-1-1,0 0,5-12,-3 3,0-1,-1-1,-2 1,0-1,-1 1,1-38,-4 53,-1 1,0-1,0 0,-1 0,0 0,1 1,-2-1,1 0,-1 1,0-1,0 1,0-1,0 1,-1 0,0 0,-3-4,2 5,1 0,-1 0,0 1,0-1,0 1,0 0,-1 0,1 0,-1 1,1-1,-1 1,1 0,-1 0,0 1,0-1,1 1,-8 0,3 1,0 0,0 0,0 1,0 0,0 0,1 1,-1 0,1 0,0 1,0 0,0 0,0 1,1 0,0 0,0 0,1 1,-1 0,1 0,1 1,-8 9,-7 14,1 1,1 1,-19 50,25-55,11-23,-1 0,0 0,-1-1,1 1,-6 6,8-10,-1 0,1 1,-1-1,1 1,0-1,-1 0,1 1,-1-1,0 0,1 0,-1 1,1-1,-1 0,1 0,-1 0,0 1,1-1,-1 0,1 0,-1 0,0 0,1 0,-1 0,1 0,-1 0,0-1,1 1,-1 0,1 0,-1 0,0-1,1 1,-1 0,1 0,-1-1,1 1,-1-1,1 1,-1 0,1-1,0 1,-1-1,1 1,0-1,-1 1,1-1,0 1,0-1,-1 1,1-1,0 1,0-1,0 1,0-1,0 0,-5-12,1 0,0-1,1 1,1-1,0 0,1-17,-7-42,0 33,-17-43,21 71,-2-1,1 0,-2 1,0 0,-1 1,0-1,-12-12,-53-54,-35-36,70 69,35 39,-1 1,-1-1,1 0,-1 1,0 0,0 0,-1 0,0 1,0-1,0 1,0 1,-1-1,-12-4,10 5,-1 0,0 1,0 0,0 1,0 0,0 0,0 1,-1 0,1 1,0 0,-17 4,22-4,-1 1,1 0,-1 0,1 1,0-1,0 1,0 0,0 0,0 1,1-1,0 1,0 0,0 0,0 0,0 1,1-1,0 1,0 0,1 0,-1 0,-2 7,1 0,1 0,0 0,1 0,0 0,1 0,1 0,0 16,1-22,0 0,0 0,1 0,-1-1,1 1,1 0,-1-1,1 1,0-1,0 0,1 0,-1 0,1 0,1 0,-1-1,8 6,2 0,1-1,0-1,0 0,32 11,70 16,-110-33,129 24,-100-21,-1 1,1 2,48 17,-32-5,147 51,-193-70,47 14,1-2,107 12,265-22,-221-5,-83 3,145-4,-245 1,-1-1,1-2,-1 0,1-1,-2 0,1-2,-1 0,0-2,24-14,34-16,-54 29,-1 0,-1-1,0-1,-1-1,27-23,-11-2,41-54,12-13,-80 96,1 0,1 1,0 0,0 1,1 0,0 1,16-7,103-34,-94 36,-20 5,0-1,-1-1,25-17,14-6,60-24,-109 53,0-1,0 0,0 0,-1 0,10-9,-16 13,0 0,0 0,0 0,0 0,0 0,0 0,0 0,0 0,0 0,0 0,0 0,0 0,0 0,0 0,0 0,0 0,0 0,0 0,0 0,0 0,0-1,0 1,0 0,0 0,0 0,0 0,0 0,0 0,0 0,0 0,-13 6,-16 13,1 5,2 2,-40 47,41-44,-1 0,-36 30,19-25,11-10,2 1,-46 51,54-49,14-16,-1 1,0-2,-1 1,0-1,-1-1,-22 16,-42 13,44-22,-1 0,-42 31,73-46,1-1,-1 1,0 0,1-1,-1 1,0-1,1 1,-1-1,0 1,0-1,1 1,-1-1,0 0,0 1,0-1,1 0,-1 0,0 0,0 1,0-1,0 0,0 0,0 0,0 0,1 0,-1-1,0 1,0 0,0 0,0 0,0-1,1 1,-1 0,-1-2,0 0,1 0,0 0,-1 0,1 0,0 0,1-1,-1 1,0 0,1-1,-1-4,-3-24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6T01:25:50.978"/>
    </inkml:context>
    <inkml:brush xml:id="br0">
      <inkml:brushProperty name="width" value="0.35" units="cm"/>
      <inkml:brushProperty name="height" value="0.35" units="cm"/>
      <inkml:brushProperty name="color" value="#FFFFFF"/>
      <inkml:brushProperty name="ignorePressure" value="1"/>
    </inkml:brush>
  </inkml:definitions>
  <inkml:trace contextRef="#ctx0" brushRef="#br0">690 1,'-51'19,"-89"50,19-7,65-41,-75 20,1-2,126-37,1-1,-1 1,1 0,-1 0,1 1,-1-1,1 1,0-1,0 1,0 0,1 0,-1 1,1-1,0 0,0 1,0-1,0 1,0 0,1 0,0 0,-1 0,2-1,-1 2,0-1,1 0,0 5,-1-2,1-1,1 1,0-1,0 1,0 0,0-1,1 0,0 1,1-1,-1 0,1 0,0 0,1-1,0 1,5 6,0-4,-1-1,1 0,0 0,0-1,1 0,0-1,0 0,0-1,1 0,-1-1,1 0,0 0,15 1,15 0,1-2,50-3,-72 0,5 1,-11 0,-1 0,1-1,-1 0,20-5,-29 5,-1 0,1-1,-1 1,0-1,1 1,-1-1,0 0,0 0,-1-1,1 1,0 0,-1-1,1 0,-1 1,0-1,0 0,0 0,0 0,0-1,-1 1,2-6,42-172,-44 179,0-1,0 1,0-1,-1 1,1-1,-1 0,1 1,-1-1,0 0,0 0,-1 1,1-1,0 0,-1 1,1-1,-3-3,2 4,-1 0,1 1,-1-1,1 1,-1-1,0 1,0 0,0-1,0 1,0 0,0 0,0 1,0-1,0 0,0 1,-1-1,1 1,0 0,0 0,-4 0,-63-2,-80 7,88-1,379-3,-218 1,111-5,-207 2,1 1,-1-1,0 0,0-1,0 1,0-1,0 1,0-1,-1 0,1-1,0 1,-1 0,0-1,0 0,0 0,0 0,0 0,0-1,-1 1,1-1,-1 1,2-5,-2 2,0 1,0 0,0 0,-1 0,0-1,0 1,0-1,-1 1,0-1,0 1,0-1,-1 1,0-1,0 1,0-1,-4-8,4 11,-1-1,0 0,0 1,-1 0,1-1,-1 1,0 0,1 1,-1-1,0 0,-1 1,1-1,0 1,-6-2,-19-9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6T01:30:14.596"/>
    </inkml:context>
    <inkml:brush xml:id="br0">
      <inkml:brushProperty name="width" value="0.35" units="cm"/>
      <inkml:brushProperty name="height" value="0.35" units="cm"/>
      <inkml:brushProperty name="color" value="#FFFFFF"/>
      <inkml:brushProperty name="ignorePressure" value="1"/>
    </inkml:brush>
  </inkml:definitions>
  <inkml:trace contextRef="#ctx0" brushRef="#br0">430 1,'-410'0,"417"0,64-1,0 3,114 20,-149-15,1-1,-1 2,0 2,61 24,-89-30,-1-1,1 1,-1 0,0 1,0 0,0 0,-1 1,1-1,-1 1,-1 1,1-1,-1 1,0 0,-1 0,1 1,-1-1,-1 1,1 0,-2 0,1 0,-1 1,2 10,-3-15,-1 0,0-1,0 1,0-1,0 1,-1 0,1-1,-1 1,0-1,0 1,0-1,0 0,-1 1,1-1,-1 0,0 0,0 0,-3 4,1-3,0 0,-1-1,1 1,-1-1,0 0,0 0,0-1,0 1,-1-1,-7 2,-13 1,1 0,-1-2,0-1,-27-1,35-1,15 0,-325-9,308 6,-1-1,-33-11,16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A17DA-D01E-4BE1-9475-2F5348D94F91}" type="datetimeFigureOut">
              <a:rPr lang="en-US"/>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68DD5-29F2-425B-871C-A889A4704585}" type="slidenum">
              <a:rPr lang="en-US"/>
              <a:t>‹#›</a:t>
            </a:fld>
            <a:endParaRPr lang="en-US"/>
          </a:p>
        </p:txBody>
      </p:sp>
    </p:spTree>
    <p:extLst>
      <p:ext uri="{BB962C8B-B14F-4D97-AF65-F5344CB8AC3E}">
        <p14:creationId xmlns:p14="http://schemas.microsoft.com/office/powerpoint/2010/main" val="1808793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Buckle up folks we’re about to get ARTSY</a:t>
            </a:r>
          </a:p>
        </p:txBody>
      </p:sp>
      <p:sp>
        <p:nvSpPr>
          <p:cNvPr id="4" name="Slide Number Placeholder 3"/>
          <p:cNvSpPr>
            <a:spLocks noGrp="1"/>
          </p:cNvSpPr>
          <p:nvPr>
            <p:ph type="sldNum" sz="quarter" idx="5"/>
          </p:nvPr>
        </p:nvSpPr>
        <p:spPr/>
        <p:txBody>
          <a:bodyPr/>
          <a:lstStyle/>
          <a:p>
            <a:fld id="{702A2A0B-2325-49AA-A195-1DC1BA66A573}" type="slidenum">
              <a:rPr lang="en-US" smtClean="0"/>
              <a:t>1</a:t>
            </a:fld>
            <a:endParaRPr lang="en-US"/>
          </a:p>
        </p:txBody>
      </p:sp>
    </p:spTree>
    <p:extLst>
      <p:ext uri="{BB962C8B-B14F-4D97-AF65-F5344CB8AC3E}">
        <p14:creationId xmlns:p14="http://schemas.microsoft.com/office/powerpoint/2010/main" val="48534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Splatter painting with a toothbrush</a:t>
            </a:r>
          </a:p>
          <a:p>
            <a:pPr marL="171450" indent="-171450">
              <a:buFontTx/>
              <a:buChar char="-"/>
            </a:pPr>
            <a:r>
              <a:rPr lang="en-US" dirty="0"/>
              <a:t>Tracing paper transfers </a:t>
            </a:r>
          </a:p>
          <a:p>
            <a:pPr marL="171450" indent="-171450">
              <a:buFontTx/>
              <a:buChar char="-"/>
            </a:pPr>
            <a:r>
              <a:rPr lang="en-US" dirty="0"/>
              <a:t>Leaf rubbing</a:t>
            </a:r>
          </a:p>
          <a:p>
            <a:pPr marL="171450" indent="-171450">
              <a:buFontTx/>
              <a:buChar char="-"/>
            </a:pPr>
            <a:endParaRPr lang="es-CO" dirty="0"/>
          </a:p>
        </p:txBody>
      </p:sp>
      <p:sp>
        <p:nvSpPr>
          <p:cNvPr id="4" name="Slide Number Placeholder 3"/>
          <p:cNvSpPr>
            <a:spLocks noGrp="1"/>
          </p:cNvSpPr>
          <p:nvPr>
            <p:ph type="sldNum" sz="quarter" idx="5"/>
          </p:nvPr>
        </p:nvSpPr>
        <p:spPr/>
        <p:txBody>
          <a:bodyPr/>
          <a:lstStyle/>
          <a:p>
            <a:fld id="{51568DD5-29F2-425B-871C-A889A4704585}" type="slidenum">
              <a:rPr lang="en-US" smtClean="0"/>
              <a:t>11</a:t>
            </a:fld>
            <a:endParaRPr lang="en-US"/>
          </a:p>
        </p:txBody>
      </p:sp>
    </p:spTree>
    <p:extLst>
      <p:ext uri="{BB962C8B-B14F-4D97-AF65-F5344CB8AC3E}">
        <p14:creationId xmlns:p14="http://schemas.microsoft.com/office/powerpoint/2010/main" val="3130349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be  </a:t>
            </a:r>
          </a:p>
          <a:p>
            <a:endParaRPr lang="en-US" sz="1200" b="0" i="0" dirty="0">
              <a:solidFill>
                <a:srgbClr val="000000"/>
              </a:solidFill>
              <a:effectLst/>
              <a:latin typeface="Calibri"/>
              <a:cs typeface="Calibri"/>
            </a:endParaRPr>
          </a:p>
          <a:p>
            <a:pPr marL="171450" indent="-171450">
              <a:buFontTx/>
              <a:buChar char="-"/>
            </a:pPr>
            <a:r>
              <a:rPr lang="en-US" sz="1200" b="0" i="0" dirty="0">
                <a:solidFill>
                  <a:srgbClr val="000000"/>
                </a:solidFill>
                <a:effectLst/>
                <a:latin typeface="Calibri"/>
                <a:cs typeface="Calibri"/>
              </a:rPr>
              <a:t>Break a few pieces of the pigment into th</a:t>
            </a:r>
            <a:r>
              <a:rPr lang="en-US" sz="1200" dirty="0">
                <a:solidFill>
                  <a:srgbClr val="000000"/>
                </a:solidFill>
                <a:latin typeface="Calibri"/>
                <a:cs typeface="Calibri"/>
              </a:rPr>
              <a:t>e lid of your pencil tin, or another small container. Add 2-3 drops of water and mix well. Don’t put too much otherwise the color will be too light and will take too long to dry. </a:t>
            </a:r>
          </a:p>
          <a:p>
            <a:pPr marL="171450" indent="-171450">
              <a:buFontTx/>
              <a:buChar char="-"/>
            </a:pPr>
            <a:r>
              <a:rPr lang="en-US" sz="1200" b="0" i="0" dirty="0">
                <a:solidFill>
                  <a:srgbClr val="000000"/>
                </a:solidFill>
                <a:effectLst/>
                <a:latin typeface="Calibri"/>
                <a:ea typeface="+mn-lt"/>
                <a:cs typeface="Calibri"/>
              </a:rPr>
              <a:t>Start on one side of the page, then fill the space as you go. Once you’re done filling the page/designated space, the shapes you began with should already be dry. </a:t>
            </a:r>
            <a:endParaRPr lang="en-US" sz="1200" b="0" i="0" dirty="0">
              <a:effectLst/>
              <a:latin typeface="Calibri"/>
              <a:ea typeface="+mn-lt"/>
              <a:cs typeface="Calibri"/>
            </a:endParaRPr>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3</a:t>
            </a:fld>
            <a:endParaRPr lang="en-US"/>
          </a:p>
        </p:txBody>
      </p:sp>
    </p:spTree>
    <p:extLst>
      <p:ext uri="{BB962C8B-B14F-4D97-AF65-F5344CB8AC3E}">
        <p14:creationId xmlns:p14="http://schemas.microsoft.com/office/powerpoint/2010/main" val="45184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plants grow is important to their structure and survival. Part of nature journaling is accurately recording the plants and animals you observe in nature. </a:t>
            </a:r>
          </a:p>
          <a:p>
            <a:endParaRPr lang="en-US" dirty="0"/>
          </a:p>
          <a:p>
            <a:r>
              <a:rPr lang="en-US" dirty="0"/>
              <a:t>Simple leaf – having one blade per leaf</a:t>
            </a:r>
          </a:p>
          <a:p>
            <a:r>
              <a:rPr lang="en-US" dirty="0"/>
              <a:t>Compound leaf – having more than one blade per leaf. The multiple blades are called leaflets. </a:t>
            </a:r>
          </a:p>
        </p:txBody>
      </p:sp>
      <p:sp>
        <p:nvSpPr>
          <p:cNvPr id="4" name="Slide Number Placeholder 3"/>
          <p:cNvSpPr>
            <a:spLocks noGrp="1"/>
          </p:cNvSpPr>
          <p:nvPr>
            <p:ph type="sldNum" sz="quarter" idx="5"/>
          </p:nvPr>
        </p:nvSpPr>
        <p:spPr/>
        <p:txBody>
          <a:bodyPr/>
          <a:lstStyle/>
          <a:p>
            <a:fld id="{51568DD5-29F2-425B-871C-A889A4704585}" type="slidenum">
              <a:rPr lang="en-US" smtClean="0"/>
              <a:t>4</a:t>
            </a:fld>
            <a:endParaRPr lang="en-US"/>
          </a:p>
        </p:txBody>
      </p:sp>
    </p:spTree>
    <p:extLst>
      <p:ext uri="{BB962C8B-B14F-4D97-AF65-F5344CB8AC3E}">
        <p14:creationId xmlns:p14="http://schemas.microsoft.com/office/powerpoint/2010/main" val="1784291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way plants grow is important to their structure and survival. Part of nature journaling is accurately recording the plants and animals you observe in nature. </a:t>
            </a:r>
            <a:endParaRPr lang="en-US" dirty="0">
              <a:cs typeface="Calibri"/>
            </a:endParaRPr>
          </a:p>
          <a:p>
            <a:endParaRPr lang="en-US" dirty="0">
              <a:cs typeface="Calibri"/>
            </a:endParaRPr>
          </a:p>
          <a:p>
            <a:r>
              <a:rPr lang="en-US" dirty="0">
                <a:cs typeface="Calibri"/>
              </a:rPr>
              <a:t>Lanceolate – willow</a:t>
            </a:r>
          </a:p>
          <a:p>
            <a:r>
              <a:rPr lang="en-US" dirty="0" err="1">
                <a:cs typeface="Calibri"/>
              </a:rPr>
              <a:t>Deltiod</a:t>
            </a:r>
            <a:r>
              <a:rPr lang="en-US" dirty="0">
                <a:cs typeface="Calibri"/>
              </a:rPr>
              <a:t> – common smilax, sacred fig (</a:t>
            </a:r>
            <a:r>
              <a:rPr lang="en-US" i="1" dirty="0">
                <a:cs typeface="Calibri"/>
              </a:rPr>
              <a:t>Ficus religiosa</a:t>
            </a:r>
            <a:r>
              <a:rPr lang="en-US" dirty="0">
                <a:cs typeface="Calibri"/>
              </a:rPr>
              <a:t>)</a:t>
            </a:r>
          </a:p>
          <a:p>
            <a:r>
              <a:rPr lang="en-US" dirty="0">
                <a:cs typeface="Calibri"/>
              </a:rPr>
              <a:t>Oval – mangroves, magnolias</a:t>
            </a:r>
          </a:p>
          <a:p>
            <a:r>
              <a:rPr lang="en-US" dirty="0">
                <a:cs typeface="Calibri"/>
              </a:rPr>
              <a:t>Star – red maple </a:t>
            </a:r>
          </a:p>
          <a:p>
            <a:endParaRPr lang="en-US" dirty="0">
              <a:cs typeface="Calibri"/>
            </a:endParaRPr>
          </a:p>
          <a:p>
            <a:r>
              <a:rPr lang="en-US" dirty="0">
                <a:cs typeface="Calibri"/>
              </a:rPr>
              <a:t>In between working on your final pieces, see if you can find these shapes in nature. </a:t>
            </a:r>
          </a:p>
        </p:txBody>
      </p:sp>
      <p:sp>
        <p:nvSpPr>
          <p:cNvPr id="4" name="Slide Number Placeholder 3"/>
          <p:cNvSpPr>
            <a:spLocks noGrp="1"/>
          </p:cNvSpPr>
          <p:nvPr>
            <p:ph type="sldNum" sz="quarter" idx="5"/>
          </p:nvPr>
        </p:nvSpPr>
        <p:spPr/>
        <p:txBody>
          <a:bodyPr/>
          <a:lstStyle/>
          <a:p>
            <a:fld id="{51568DD5-29F2-425B-871C-A889A4704585}" type="slidenum">
              <a:rPr lang="en-US" smtClean="0"/>
              <a:t>5</a:t>
            </a:fld>
            <a:endParaRPr lang="en-US"/>
          </a:p>
        </p:txBody>
      </p:sp>
    </p:spTree>
    <p:extLst>
      <p:ext uri="{BB962C8B-B14F-4D97-AF65-F5344CB8AC3E}">
        <p14:creationId xmlns:p14="http://schemas.microsoft.com/office/powerpoint/2010/main" val="4198356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68DD5-29F2-425B-871C-A889A4704585}" type="slidenum">
              <a:rPr lang="en-US" smtClean="0"/>
              <a:t>6</a:t>
            </a:fld>
            <a:endParaRPr lang="en-US"/>
          </a:p>
        </p:txBody>
      </p:sp>
    </p:spTree>
    <p:extLst>
      <p:ext uri="{BB962C8B-B14F-4D97-AF65-F5344CB8AC3E}">
        <p14:creationId xmlns:p14="http://schemas.microsoft.com/office/powerpoint/2010/main" val="3767892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rtl="0" fontAlgn="base">
              <a:buFontTx/>
              <a:buChar char="-"/>
            </a:pPr>
            <a:r>
              <a:rPr lang="en-US" sz="1200" b="0" i="0" dirty="0">
                <a:solidFill>
                  <a:srgbClr val="000000"/>
                </a:solidFill>
                <a:effectLst/>
                <a:latin typeface="Calibri" panose="020F0502020204030204" pitchFamily="34" charset="0"/>
              </a:rPr>
              <a:t>The female reproductive organ is called the pistil. The pistil is composed of three parts; the stigma, style, and ovary. The stigma is the receptive tip for pollen and is often sticky to ensure it catches at least a few pollen grains. The style is the stalk that leads pollen to the ovary of the plant. </a:t>
            </a:r>
          </a:p>
          <a:p>
            <a:pPr marL="285750" indent="-285750" algn="just" rtl="0" fontAlgn="base">
              <a:buFontTx/>
              <a:buChar char="-"/>
            </a:pPr>
            <a:r>
              <a:rPr lang="en-US" sz="1200" b="0" i="0" dirty="0">
                <a:solidFill>
                  <a:srgbClr val="000000"/>
                </a:solidFill>
                <a:effectLst/>
                <a:latin typeface="Calibri" panose="020F0502020204030204" pitchFamily="34" charset="0"/>
              </a:rPr>
              <a:t>Once the pollen has landed on the female part of the flower called the stigma, it will begin to germinate and travel down a pollen tube that grows down through the style. Think of this as a pollen highway. This highway takes the pollen into the ovary. The ovary is located at the base of the flower and houses unfertilized ovules which will then develop into seeds. </a:t>
            </a:r>
            <a:r>
              <a:rPr lang="en-US" sz="1200" b="1" i="0" u="sng" dirty="0">
                <a:solidFill>
                  <a:srgbClr val="538135"/>
                </a:solidFill>
                <a:effectLst/>
                <a:latin typeface="Calibri" panose="020F0502020204030204" pitchFamily="34" charset="0"/>
              </a:rPr>
              <a:t>What becomes the fruit?</a:t>
            </a:r>
            <a:r>
              <a:rPr lang="en-US" sz="1200" b="0" i="0" dirty="0">
                <a:solidFill>
                  <a:srgbClr val="000000"/>
                </a:solidFill>
                <a:effectLst/>
                <a:latin typeface="Calibri" panose="020F0502020204030204" pitchFamily="34" charset="0"/>
              </a:rPr>
              <a:t> After fertilization, the ovary will become the fruit.</a:t>
            </a:r>
          </a:p>
          <a:p>
            <a:endParaRPr lang="es-CO" dirty="0"/>
          </a:p>
        </p:txBody>
      </p:sp>
      <p:sp>
        <p:nvSpPr>
          <p:cNvPr id="4" name="Slide Number Placeholder 3"/>
          <p:cNvSpPr>
            <a:spLocks noGrp="1"/>
          </p:cNvSpPr>
          <p:nvPr>
            <p:ph type="sldNum" sz="quarter" idx="5"/>
          </p:nvPr>
        </p:nvSpPr>
        <p:spPr/>
        <p:txBody>
          <a:bodyPr/>
          <a:lstStyle/>
          <a:p>
            <a:fld id="{51568DD5-29F2-425B-871C-A889A4704585}" type="slidenum">
              <a:rPr lang="en-US" smtClean="0"/>
              <a:t>7</a:t>
            </a:fld>
            <a:endParaRPr lang="en-US"/>
          </a:p>
        </p:txBody>
      </p:sp>
    </p:spTree>
    <p:extLst>
      <p:ext uri="{BB962C8B-B14F-4D97-AF65-F5344CB8AC3E}">
        <p14:creationId xmlns:p14="http://schemas.microsoft.com/office/powerpoint/2010/main" val="376982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Not all flowers are created equal. </a:t>
            </a:r>
          </a:p>
          <a:p>
            <a:r>
              <a:rPr lang="en-US" b="0" i="0" dirty="0">
                <a:solidFill>
                  <a:srgbClr val="333333"/>
                </a:solidFill>
                <a:effectLst/>
                <a:latin typeface="+mn-lt"/>
              </a:rPr>
              <a:t>One unique trait that has evolved in orchids is the fusion of the stamens (all male reproductive parts—anthers and filaments) with the pistil (all female reproductive parts—stigma, style, and ovary) in the flower. This reduction in stamen number has led to orchid groups with only three, two, or one stamen(s).</a:t>
            </a:r>
          </a:p>
          <a:p>
            <a:r>
              <a:rPr lang="en-US" b="0" i="0" dirty="0">
                <a:solidFill>
                  <a:srgbClr val="333333"/>
                </a:solidFill>
                <a:effectLst/>
                <a:latin typeface="+mn-lt"/>
              </a:rPr>
              <a:t>Most orchid flowers have the same basic reproductive structures:</a:t>
            </a:r>
          </a:p>
          <a:p>
            <a:pPr marL="171450" indent="-171450">
              <a:buFontTx/>
              <a:buChar char="-"/>
            </a:pPr>
            <a:r>
              <a:rPr lang="en-US" b="0" i="0" dirty="0">
                <a:solidFill>
                  <a:srgbClr val="333333"/>
                </a:solidFill>
                <a:effectLst/>
                <a:latin typeface="+mn-lt"/>
              </a:rPr>
              <a:t>A central structure known as the column is a unique adaptation of orchids that houses both the male (anther) and female (stigma) parts of the flower.</a:t>
            </a:r>
          </a:p>
          <a:p>
            <a:pPr marL="171450" indent="-171450">
              <a:buFontTx/>
              <a:buChar char="-"/>
            </a:pPr>
            <a:r>
              <a:rPr lang="en-US" b="0" i="0" dirty="0">
                <a:solidFill>
                  <a:srgbClr val="333333"/>
                </a:solidFill>
                <a:effectLst/>
                <a:latin typeface="+mn-lt"/>
              </a:rPr>
              <a:t>The column—at least the distal (away from the center) portion—is oriented horizontally. The anther is located at the distal end of the column. The stigma is located near the distal end and just on the underside of the column.</a:t>
            </a:r>
          </a:p>
          <a:p>
            <a:pPr marL="171450" indent="-171450">
              <a:buFontTx/>
              <a:buChar char="-"/>
            </a:pPr>
            <a:r>
              <a:rPr lang="en-US" b="0" i="0" dirty="0">
                <a:solidFill>
                  <a:srgbClr val="333333"/>
                </a:solidFill>
                <a:effectLst/>
                <a:latin typeface="+mn-lt"/>
              </a:rPr>
              <a:t>Directly below the column is the labellum, or lip, a modified petal that acts as a landing area for pollinators.</a:t>
            </a:r>
          </a:p>
        </p:txBody>
      </p:sp>
      <p:sp>
        <p:nvSpPr>
          <p:cNvPr id="4" name="Slide Number Placeholder 3"/>
          <p:cNvSpPr>
            <a:spLocks noGrp="1"/>
          </p:cNvSpPr>
          <p:nvPr>
            <p:ph type="sldNum" sz="quarter" idx="5"/>
          </p:nvPr>
        </p:nvSpPr>
        <p:spPr/>
        <p:txBody>
          <a:bodyPr/>
          <a:lstStyle/>
          <a:p>
            <a:fld id="{51568DD5-29F2-425B-871C-A889A4704585}" type="slidenum">
              <a:rPr lang="en-US" smtClean="0"/>
              <a:t>8</a:t>
            </a:fld>
            <a:endParaRPr lang="en-US"/>
          </a:p>
        </p:txBody>
      </p:sp>
    </p:spTree>
    <p:extLst>
      <p:ext uri="{BB962C8B-B14F-4D97-AF65-F5344CB8AC3E}">
        <p14:creationId xmlns:p14="http://schemas.microsoft.com/office/powerpoint/2010/main" val="977710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mn-lt"/>
              </a:rPr>
              <a:t>When present, the floral </a:t>
            </a:r>
            <a:r>
              <a:rPr lang="en-US" b="0" i="0" dirty="0" err="1">
                <a:solidFill>
                  <a:srgbClr val="333333"/>
                </a:solidFill>
                <a:effectLst/>
                <a:latin typeface="+mn-lt"/>
              </a:rPr>
              <a:t>nectaries</a:t>
            </a:r>
            <a:r>
              <a:rPr lang="en-US" b="0" i="0" dirty="0">
                <a:solidFill>
                  <a:srgbClr val="333333"/>
                </a:solidFill>
                <a:effectLst/>
                <a:latin typeface="+mn-lt"/>
              </a:rPr>
              <a:t> (nectar producing tissue on the plant) are typically located at the base of the labellum or as a nectar spur behind the flower. As a pollinator moves on the labellum, it contacts the pollen. Unlike the loose pollen grains of most flowering plant families, orchid pollen grains are fused together into compact structures called pollinia. The pollinia (two to eight knob-like packets of pollen) are located under the male anther cap and contain a sticky structure called the viscidium, which helps the pollinia adhere to a pollinator as it feeds or seeks to mate with the column. When a pollinator visits another flower, the pollinia are likely transferred to the stigma.</a:t>
            </a:r>
          </a:p>
          <a:p>
            <a:pPr marL="0" indent="0">
              <a:buFontTx/>
              <a:buNone/>
            </a:pPr>
            <a:endParaRPr lang="en-US" b="0" i="0" dirty="0">
              <a:solidFill>
                <a:srgbClr val="333333"/>
              </a:solidFill>
              <a:effectLst/>
              <a:latin typeface="+mn-lt"/>
            </a:endParaRPr>
          </a:p>
          <a:p>
            <a:pPr marL="0" indent="0">
              <a:buFontTx/>
              <a:buNone/>
            </a:pPr>
            <a:endParaRPr lang="en-US" b="0" i="0" dirty="0">
              <a:solidFill>
                <a:srgbClr val="333333"/>
              </a:solidFill>
              <a:effectLst/>
              <a:latin typeface="+mn-lt"/>
            </a:endParaRPr>
          </a:p>
          <a:p>
            <a:pPr marL="0" indent="0">
              <a:buFontTx/>
              <a:buNone/>
            </a:pPr>
            <a:r>
              <a:rPr lang="en-US" b="0" i="0" dirty="0">
                <a:solidFill>
                  <a:srgbClr val="333333"/>
                </a:solidFill>
                <a:effectLst/>
                <a:latin typeface="+mn-lt"/>
              </a:rPr>
              <a:t>Photos: </a:t>
            </a:r>
          </a:p>
          <a:p>
            <a:pPr marL="0" indent="0">
              <a:buFontTx/>
              <a:buNone/>
            </a:pPr>
            <a:r>
              <a:rPr lang="en-US" b="0" i="0" dirty="0">
                <a:solidFill>
                  <a:srgbClr val="333333"/>
                </a:solidFill>
                <a:effectLst/>
                <a:latin typeface="gentona_light"/>
              </a:rPr>
              <a:t>Figure 1.  Structures of a Vanda orchid flower, including the petals, sepals, and column. Credit: Haleigh Ray, UF/IFAS</a:t>
            </a:r>
          </a:p>
          <a:p>
            <a:pPr marL="0" indent="0">
              <a:buFontTx/>
              <a:buNone/>
            </a:pPr>
            <a:r>
              <a:rPr lang="en-US" b="0" i="0" dirty="0">
                <a:solidFill>
                  <a:srgbClr val="333333"/>
                </a:solidFill>
                <a:effectLst/>
                <a:latin typeface="gentona_light"/>
              </a:rPr>
              <a:t>Figure 2.  The removed anther cap from the pollinia with the viscidium visible. Credit: Haleigh Ray, UF/IFAS</a:t>
            </a:r>
            <a:endParaRPr lang="en-US" dirty="0">
              <a:latin typeface="+mn-lt"/>
            </a:endParaRPr>
          </a:p>
          <a:p>
            <a:endParaRPr lang="es-CO" dirty="0"/>
          </a:p>
        </p:txBody>
      </p:sp>
      <p:sp>
        <p:nvSpPr>
          <p:cNvPr id="4" name="Slide Number Placeholder 3"/>
          <p:cNvSpPr>
            <a:spLocks noGrp="1"/>
          </p:cNvSpPr>
          <p:nvPr>
            <p:ph type="sldNum" sz="quarter" idx="5"/>
          </p:nvPr>
        </p:nvSpPr>
        <p:spPr/>
        <p:txBody>
          <a:bodyPr/>
          <a:lstStyle/>
          <a:p>
            <a:fld id="{51568DD5-29F2-425B-871C-A889A4704585}" type="slidenum">
              <a:rPr lang="en-US" smtClean="0"/>
              <a:t>9</a:t>
            </a:fld>
            <a:endParaRPr lang="en-US"/>
          </a:p>
        </p:txBody>
      </p:sp>
    </p:spTree>
    <p:extLst>
      <p:ext uri="{BB962C8B-B14F-4D97-AF65-F5344CB8AC3E}">
        <p14:creationId xmlns:p14="http://schemas.microsoft.com/office/powerpoint/2010/main" val="1368876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100" dirty="0"/>
              <a:t>And that’s it for our first class!</a:t>
            </a:r>
          </a:p>
          <a:p>
            <a:pPr defTabSz="931774">
              <a:defRPr/>
            </a:pPr>
            <a:r>
              <a:rPr lang="en-US" sz="1100" dirty="0"/>
              <a:t>For Homework: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For Homework:</a:t>
            </a:r>
          </a:p>
          <a:p>
            <a:r>
              <a:rPr lang="en-US" sz="1100" b="0" i="0" dirty="0">
                <a:effectLst/>
                <a:latin typeface="Roboto" panose="02000000000000000000" pitchFamily="2" charset="0"/>
              </a:rPr>
              <a:t>Please fill out the exit survey linked here as part of the homework for Class 7. </a:t>
            </a:r>
            <a:br>
              <a:rPr lang="en-US" sz="1100" dirty="0"/>
            </a:br>
            <a:r>
              <a:rPr lang="en-US" sz="1100" b="0" i="0" dirty="0">
                <a:effectLst/>
                <a:latin typeface="Roboto" panose="02000000000000000000" pitchFamily="2" charset="0"/>
              </a:rPr>
              <a:t>Don't forget to do the connection to nature exercise too! Revisit the page in your nature journal where you completed this exercise for Class 1 and reflect on how your connection to nature has changed since then. </a:t>
            </a:r>
            <a:endParaRPr lang="en-US" sz="1100" dirty="0"/>
          </a:p>
          <a:p>
            <a:pPr marL="174708" indent="-174708" defTabSz="931774">
              <a:buFontTx/>
              <a:buChar char="-"/>
              <a:defRPr/>
            </a:pPr>
            <a:r>
              <a:rPr lang="en-US" sz="1100" dirty="0"/>
              <a:t>Think about your relationship with the natural world. How interconnected do you feel with nature on a scale of 1 to 7? Find a blank page in your journal and divide it in two by drawing a horizontal line across the page. Write your response to today’s homework in the top half. Keep the bottom half blank! We will revisit this question at the end of class. </a:t>
            </a:r>
          </a:p>
          <a:p>
            <a:pPr marL="174708" indent="-174708" defTabSz="931774">
              <a:buFontTx/>
              <a:buChar char="-"/>
              <a:defRPr/>
            </a:pPr>
            <a:r>
              <a:rPr lang="en-US" sz="1100" dirty="0"/>
              <a:t>You can type out your response or send a photo of your journal page to my email. </a:t>
            </a:r>
          </a:p>
          <a:p>
            <a:pPr marL="174708" indent="-174708" defTabSz="931774">
              <a:buFontTx/>
              <a:buChar char="-"/>
              <a:defRPr/>
            </a:pPr>
            <a:r>
              <a:rPr lang="en-US" sz="1100" dirty="0"/>
              <a:t>Optional: you can prep for the next class’s warm-up activity by drawing five boxes of different sizes on a blank page in your nature journal </a:t>
            </a:r>
          </a:p>
          <a:p>
            <a:pPr defTabSz="931774">
              <a:defRPr/>
            </a:pPr>
            <a:endParaRPr lang="en-US" sz="1100" dirty="0"/>
          </a:p>
          <a:p>
            <a:endParaRPr lang="en-US" dirty="0"/>
          </a:p>
        </p:txBody>
      </p:sp>
      <p:sp>
        <p:nvSpPr>
          <p:cNvPr id="4" name="Slide Number Placeholder 3"/>
          <p:cNvSpPr>
            <a:spLocks noGrp="1"/>
          </p:cNvSpPr>
          <p:nvPr>
            <p:ph type="sldNum" sz="quarter" idx="5"/>
          </p:nvPr>
        </p:nvSpPr>
        <p:spPr/>
        <p:txBody>
          <a:bodyPr/>
          <a:lstStyle/>
          <a:p>
            <a:fld id="{702A2A0B-2325-49AA-A195-1DC1BA66A573}" type="slidenum">
              <a:rPr lang="en-US" smtClean="0"/>
              <a:t>10</a:t>
            </a:fld>
            <a:endParaRPr lang="en-US"/>
          </a:p>
        </p:txBody>
      </p:sp>
    </p:spTree>
    <p:extLst>
      <p:ext uri="{BB962C8B-B14F-4D97-AF65-F5344CB8AC3E}">
        <p14:creationId xmlns:p14="http://schemas.microsoft.com/office/powerpoint/2010/main" val="1797563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20B7-21C8-46BA-AF4E-3EBBB64A8E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686A7-03B7-421B-99DF-272A3ACA7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30580-8CBF-4A48-8203-7F44C53E21E3}"/>
              </a:ext>
            </a:extLst>
          </p:cNvPr>
          <p:cNvSpPr>
            <a:spLocks noGrp="1"/>
          </p:cNvSpPr>
          <p:nvPr>
            <p:ph type="dt" sz="half" idx="10"/>
          </p:nvPr>
        </p:nvSpPr>
        <p:spPr/>
        <p:txBody>
          <a:bodyPr/>
          <a:lstStyle/>
          <a:p>
            <a:fld id="{3940C304-EABD-4D8E-BDB1-C9E10E726F82}" type="datetimeFigureOut">
              <a:rPr lang="en-US" smtClean="0"/>
              <a:t>2/20/2024</a:t>
            </a:fld>
            <a:endParaRPr lang="en-US"/>
          </a:p>
        </p:txBody>
      </p:sp>
      <p:sp>
        <p:nvSpPr>
          <p:cNvPr id="5" name="Footer Placeholder 4">
            <a:extLst>
              <a:ext uri="{FF2B5EF4-FFF2-40B4-BE49-F238E27FC236}">
                <a16:creationId xmlns:a16="http://schemas.microsoft.com/office/drawing/2014/main" id="{C77AEB91-04BD-4F6E-A38F-A4A7D5D82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B5CCC-246F-4B67-9ADD-4B4A1CFB7F4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92472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7FE1-1CC5-4BB9-A082-E939DA41FB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347B54-E2DD-4342-8FD1-89C1E3959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BFEAF-98F0-4891-A728-0ED1F675DE4D}"/>
              </a:ext>
            </a:extLst>
          </p:cNvPr>
          <p:cNvSpPr>
            <a:spLocks noGrp="1"/>
          </p:cNvSpPr>
          <p:nvPr>
            <p:ph type="dt" sz="half" idx="10"/>
          </p:nvPr>
        </p:nvSpPr>
        <p:spPr/>
        <p:txBody>
          <a:bodyPr/>
          <a:lstStyle/>
          <a:p>
            <a:fld id="{3940C304-EABD-4D8E-BDB1-C9E10E726F82}" type="datetimeFigureOut">
              <a:rPr lang="en-US" smtClean="0"/>
              <a:t>2/20/2024</a:t>
            </a:fld>
            <a:endParaRPr lang="en-US"/>
          </a:p>
        </p:txBody>
      </p:sp>
      <p:sp>
        <p:nvSpPr>
          <p:cNvPr id="5" name="Footer Placeholder 4">
            <a:extLst>
              <a:ext uri="{FF2B5EF4-FFF2-40B4-BE49-F238E27FC236}">
                <a16:creationId xmlns:a16="http://schemas.microsoft.com/office/drawing/2014/main" id="{E3FD23B6-C18F-43BF-8865-8403FA1E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18B2C-233B-4BA1-BDA0-249A54F5AE2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78584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1EEDB-7E67-4030-9862-C20A16CF6A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5DA3D4-BAC8-4105-AD0B-C350858C8C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E6300-6AF2-4227-9630-F938BAA21FCD}"/>
              </a:ext>
            </a:extLst>
          </p:cNvPr>
          <p:cNvSpPr>
            <a:spLocks noGrp="1"/>
          </p:cNvSpPr>
          <p:nvPr>
            <p:ph type="dt" sz="half" idx="10"/>
          </p:nvPr>
        </p:nvSpPr>
        <p:spPr/>
        <p:txBody>
          <a:bodyPr/>
          <a:lstStyle/>
          <a:p>
            <a:fld id="{3940C304-EABD-4D8E-BDB1-C9E10E726F82}" type="datetimeFigureOut">
              <a:rPr lang="en-US" smtClean="0"/>
              <a:t>2/20/2024</a:t>
            </a:fld>
            <a:endParaRPr lang="en-US"/>
          </a:p>
        </p:txBody>
      </p:sp>
      <p:sp>
        <p:nvSpPr>
          <p:cNvPr id="5" name="Footer Placeholder 4">
            <a:extLst>
              <a:ext uri="{FF2B5EF4-FFF2-40B4-BE49-F238E27FC236}">
                <a16:creationId xmlns:a16="http://schemas.microsoft.com/office/drawing/2014/main" id="{17B78A6B-B0B0-4819-82BB-8E8D22BE1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402A0-8B1C-49B1-AC6C-0085DEB37AA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515107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A036-E38F-4511-BBAC-EE748BC15F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3446D-E1DA-4B36-89C0-7C223A5AD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80C9C4-A636-4062-8676-6DACFE13AEBF}"/>
              </a:ext>
            </a:extLst>
          </p:cNvPr>
          <p:cNvSpPr>
            <a:spLocks noGrp="1"/>
          </p:cNvSpPr>
          <p:nvPr>
            <p:ph type="dt" sz="half" idx="10"/>
          </p:nvPr>
        </p:nvSpPr>
        <p:spPr/>
        <p:txBody>
          <a:bodyPr/>
          <a:lstStyle/>
          <a:p>
            <a:fld id="{65C5C4D7-3D2A-4EAB-BFD6-ED31E1A8A62E}" type="datetimeFigureOut">
              <a:rPr lang="en-US" smtClean="0"/>
              <a:t>2/20/2024</a:t>
            </a:fld>
            <a:endParaRPr lang="en-US"/>
          </a:p>
        </p:txBody>
      </p:sp>
      <p:sp>
        <p:nvSpPr>
          <p:cNvPr id="5" name="Footer Placeholder 4">
            <a:extLst>
              <a:ext uri="{FF2B5EF4-FFF2-40B4-BE49-F238E27FC236}">
                <a16:creationId xmlns:a16="http://schemas.microsoft.com/office/drawing/2014/main" id="{ACF05C40-741C-4F1E-81FC-F10BCF237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FBA3D-3FD2-4393-9EAF-F7DCBD6B5E6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031983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4E5D-B33F-4EC8-ADEE-047F914E6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8ADEC-F278-4E36-A101-F653A3DEE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1A15-EEC8-4A80-A557-7981FD27EA93}"/>
              </a:ext>
            </a:extLst>
          </p:cNvPr>
          <p:cNvSpPr>
            <a:spLocks noGrp="1"/>
          </p:cNvSpPr>
          <p:nvPr>
            <p:ph type="dt" sz="half" idx="10"/>
          </p:nvPr>
        </p:nvSpPr>
        <p:spPr/>
        <p:txBody>
          <a:bodyPr/>
          <a:lstStyle/>
          <a:p>
            <a:fld id="{65C5C4D7-3D2A-4EAB-BFD6-ED31E1A8A62E}" type="datetimeFigureOut">
              <a:rPr lang="en-US" smtClean="0"/>
              <a:t>2/20/2024</a:t>
            </a:fld>
            <a:endParaRPr lang="en-US"/>
          </a:p>
        </p:txBody>
      </p:sp>
      <p:sp>
        <p:nvSpPr>
          <p:cNvPr id="5" name="Footer Placeholder 4">
            <a:extLst>
              <a:ext uri="{FF2B5EF4-FFF2-40B4-BE49-F238E27FC236}">
                <a16:creationId xmlns:a16="http://schemas.microsoft.com/office/drawing/2014/main" id="{DB26C7BB-829B-4FE0-AB2F-D67DC3D33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080EB-899B-4D7E-B3CA-600981F891F5}"/>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13490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39CE-A47A-4A36-8680-077E49A5E7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A862C-D192-4832-A247-8F1420819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8B947-4F11-44FF-9B80-B2CB8D05378E}"/>
              </a:ext>
            </a:extLst>
          </p:cNvPr>
          <p:cNvSpPr>
            <a:spLocks noGrp="1"/>
          </p:cNvSpPr>
          <p:nvPr>
            <p:ph type="dt" sz="half" idx="10"/>
          </p:nvPr>
        </p:nvSpPr>
        <p:spPr/>
        <p:txBody>
          <a:bodyPr/>
          <a:lstStyle/>
          <a:p>
            <a:fld id="{65C5C4D7-3D2A-4EAB-BFD6-ED31E1A8A62E}" type="datetimeFigureOut">
              <a:rPr lang="en-US" smtClean="0"/>
              <a:t>2/20/2024</a:t>
            </a:fld>
            <a:endParaRPr lang="en-US"/>
          </a:p>
        </p:txBody>
      </p:sp>
      <p:sp>
        <p:nvSpPr>
          <p:cNvPr id="5" name="Footer Placeholder 4">
            <a:extLst>
              <a:ext uri="{FF2B5EF4-FFF2-40B4-BE49-F238E27FC236}">
                <a16:creationId xmlns:a16="http://schemas.microsoft.com/office/drawing/2014/main" id="{AA5BCF05-A704-4A11-897F-A85C9FFF7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ADD7C-A4FC-4855-8725-249B11F3E7E8}"/>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76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F28F-621D-400C-A4A9-699896B65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94481-4F7D-47D2-93FB-990BE5F2A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3F1E0B-9AFF-447E-AFC9-A4E839ADD4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EBD939-859F-4B64-9706-7CE01B16B55F}"/>
              </a:ext>
            </a:extLst>
          </p:cNvPr>
          <p:cNvSpPr>
            <a:spLocks noGrp="1"/>
          </p:cNvSpPr>
          <p:nvPr>
            <p:ph type="dt" sz="half" idx="10"/>
          </p:nvPr>
        </p:nvSpPr>
        <p:spPr/>
        <p:txBody>
          <a:bodyPr/>
          <a:lstStyle/>
          <a:p>
            <a:fld id="{65C5C4D7-3D2A-4EAB-BFD6-ED31E1A8A62E}" type="datetimeFigureOut">
              <a:rPr lang="en-US" smtClean="0"/>
              <a:t>2/20/2024</a:t>
            </a:fld>
            <a:endParaRPr lang="en-US"/>
          </a:p>
        </p:txBody>
      </p:sp>
      <p:sp>
        <p:nvSpPr>
          <p:cNvPr id="6" name="Footer Placeholder 5">
            <a:extLst>
              <a:ext uri="{FF2B5EF4-FFF2-40B4-BE49-F238E27FC236}">
                <a16:creationId xmlns:a16="http://schemas.microsoft.com/office/drawing/2014/main" id="{AE1FAA14-4C17-46C1-96C8-E05C505E0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72448-F6B2-40FC-B0A7-6319FA2CBED2}"/>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883051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820D-83FE-4AA4-8B0B-D87E1EE51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AE89BD-91EB-4FFA-9CBB-5506F3A1B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BD7C6-BE04-45A9-BE2B-D525A1D57F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C7AFC-7882-4035-A19B-2FBC5E3A3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13F748-E849-4541-AA4B-629FEBCD9A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98EA1C-4DF5-4486-B806-1434DDEB42E7}"/>
              </a:ext>
            </a:extLst>
          </p:cNvPr>
          <p:cNvSpPr>
            <a:spLocks noGrp="1"/>
          </p:cNvSpPr>
          <p:nvPr>
            <p:ph type="dt" sz="half" idx="10"/>
          </p:nvPr>
        </p:nvSpPr>
        <p:spPr/>
        <p:txBody>
          <a:bodyPr/>
          <a:lstStyle/>
          <a:p>
            <a:fld id="{65C5C4D7-3D2A-4EAB-BFD6-ED31E1A8A62E}" type="datetimeFigureOut">
              <a:rPr lang="en-US" smtClean="0"/>
              <a:t>2/20/2024</a:t>
            </a:fld>
            <a:endParaRPr lang="en-US"/>
          </a:p>
        </p:txBody>
      </p:sp>
      <p:sp>
        <p:nvSpPr>
          <p:cNvPr id="8" name="Footer Placeholder 7">
            <a:extLst>
              <a:ext uri="{FF2B5EF4-FFF2-40B4-BE49-F238E27FC236}">
                <a16:creationId xmlns:a16="http://schemas.microsoft.com/office/drawing/2014/main" id="{85E10A2D-BDEB-4C57-89DE-2AA7AD65FD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23C79E-C61E-4D67-9BF5-AFFF50B1537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789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7FB6-13CA-4D48-BE1C-E4CBF3197A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ABCE4E-77AD-4C09-88F2-C67D474CFD18}"/>
              </a:ext>
            </a:extLst>
          </p:cNvPr>
          <p:cNvSpPr>
            <a:spLocks noGrp="1"/>
          </p:cNvSpPr>
          <p:nvPr>
            <p:ph type="dt" sz="half" idx="10"/>
          </p:nvPr>
        </p:nvSpPr>
        <p:spPr/>
        <p:txBody>
          <a:bodyPr/>
          <a:lstStyle/>
          <a:p>
            <a:fld id="{65C5C4D7-3D2A-4EAB-BFD6-ED31E1A8A62E}" type="datetimeFigureOut">
              <a:rPr lang="en-US" smtClean="0"/>
              <a:t>2/20/2024</a:t>
            </a:fld>
            <a:endParaRPr lang="en-US"/>
          </a:p>
        </p:txBody>
      </p:sp>
      <p:sp>
        <p:nvSpPr>
          <p:cNvPr id="4" name="Footer Placeholder 3">
            <a:extLst>
              <a:ext uri="{FF2B5EF4-FFF2-40B4-BE49-F238E27FC236}">
                <a16:creationId xmlns:a16="http://schemas.microsoft.com/office/drawing/2014/main" id="{287C1123-B597-47A8-8C6E-56D1C6D745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DA36E7-0B69-4B99-A5D6-66F321EB2023}"/>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12731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BC8EA-720D-411C-976A-214A5B3B730B}"/>
              </a:ext>
            </a:extLst>
          </p:cNvPr>
          <p:cNvSpPr>
            <a:spLocks noGrp="1"/>
          </p:cNvSpPr>
          <p:nvPr>
            <p:ph type="dt" sz="half" idx="10"/>
          </p:nvPr>
        </p:nvSpPr>
        <p:spPr/>
        <p:txBody>
          <a:bodyPr/>
          <a:lstStyle/>
          <a:p>
            <a:fld id="{65C5C4D7-3D2A-4EAB-BFD6-ED31E1A8A62E}" type="datetimeFigureOut">
              <a:rPr lang="en-US" smtClean="0"/>
              <a:t>2/20/2024</a:t>
            </a:fld>
            <a:endParaRPr lang="en-US"/>
          </a:p>
        </p:txBody>
      </p:sp>
      <p:sp>
        <p:nvSpPr>
          <p:cNvPr id="3" name="Footer Placeholder 2">
            <a:extLst>
              <a:ext uri="{FF2B5EF4-FFF2-40B4-BE49-F238E27FC236}">
                <a16:creationId xmlns:a16="http://schemas.microsoft.com/office/drawing/2014/main" id="{B9F86188-A364-44BB-97CA-F259BC5F5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8FB288-852B-4F14-8EEE-E986AE28E91A}"/>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78416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54C6-D135-4A39-892D-84997905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295EF-0109-49CF-B74A-A3CE5133AD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8D58AF-9CBA-4C1A-B519-58680764B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1EE8B-1527-4750-AE49-943D34CECC10}"/>
              </a:ext>
            </a:extLst>
          </p:cNvPr>
          <p:cNvSpPr>
            <a:spLocks noGrp="1"/>
          </p:cNvSpPr>
          <p:nvPr>
            <p:ph type="dt" sz="half" idx="10"/>
          </p:nvPr>
        </p:nvSpPr>
        <p:spPr/>
        <p:txBody>
          <a:bodyPr/>
          <a:lstStyle/>
          <a:p>
            <a:fld id="{65C5C4D7-3D2A-4EAB-BFD6-ED31E1A8A62E}" type="datetimeFigureOut">
              <a:rPr lang="en-US" smtClean="0"/>
              <a:t>2/20/2024</a:t>
            </a:fld>
            <a:endParaRPr lang="en-US"/>
          </a:p>
        </p:txBody>
      </p:sp>
      <p:sp>
        <p:nvSpPr>
          <p:cNvPr id="6" name="Footer Placeholder 5">
            <a:extLst>
              <a:ext uri="{FF2B5EF4-FFF2-40B4-BE49-F238E27FC236}">
                <a16:creationId xmlns:a16="http://schemas.microsoft.com/office/drawing/2014/main" id="{51061157-55C9-4A36-AD4A-F028BB124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938408-A999-42B4-8A2E-0276A82D7C8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16078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3B4-17E6-473D-A75F-50FAB7A7C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39BEC-13F1-481F-B3DC-9EFF0AB000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D3C8-E9EA-43A9-AE14-CD4C5619B363}"/>
              </a:ext>
            </a:extLst>
          </p:cNvPr>
          <p:cNvSpPr>
            <a:spLocks noGrp="1"/>
          </p:cNvSpPr>
          <p:nvPr>
            <p:ph type="dt" sz="half" idx="10"/>
          </p:nvPr>
        </p:nvSpPr>
        <p:spPr/>
        <p:txBody>
          <a:bodyPr/>
          <a:lstStyle/>
          <a:p>
            <a:fld id="{3940C304-EABD-4D8E-BDB1-C9E10E726F82}" type="datetimeFigureOut">
              <a:rPr lang="en-US" smtClean="0"/>
              <a:t>2/20/2024</a:t>
            </a:fld>
            <a:endParaRPr lang="en-US"/>
          </a:p>
        </p:txBody>
      </p:sp>
      <p:sp>
        <p:nvSpPr>
          <p:cNvPr id="5" name="Footer Placeholder 4">
            <a:extLst>
              <a:ext uri="{FF2B5EF4-FFF2-40B4-BE49-F238E27FC236}">
                <a16:creationId xmlns:a16="http://schemas.microsoft.com/office/drawing/2014/main" id="{FFE53FE1-DBB7-4EE7-AC8D-7318573FE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5F804-B0DE-4E66-B1AB-06CB4958716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12339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CC50-CE32-4D37-9E0F-ED433784C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051A3-496E-4789-8771-2FE8C11DC7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42A2F3-7501-4DE2-863E-F55564E0D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DD2EB-4F66-456E-9717-DA5FFD61DDA6}"/>
              </a:ext>
            </a:extLst>
          </p:cNvPr>
          <p:cNvSpPr>
            <a:spLocks noGrp="1"/>
          </p:cNvSpPr>
          <p:nvPr>
            <p:ph type="dt" sz="half" idx="10"/>
          </p:nvPr>
        </p:nvSpPr>
        <p:spPr/>
        <p:txBody>
          <a:bodyPr/>
          <a:lstStyle/>
          <a:p>
            <a:fld id="{65C5C4D7-3D2A-4EAB-BFD6-ED31E1A8A62E}" type="datetimeFigureOut">
              <a:rPr lang="en-US" smtClean="0"/>
              <a:t>2/20/2024</a:t>
            </a:fld>
            <a:endParaRPr lang="en-US"/>
          </a:p>
        </p:txBody>
      </p:sp>
      <p:sp>
        <p:nvSpPr>
          <p:cNvPr id="6" name="Footer Placeholder 5">
            <a:extLst>
              <a:ext uri="{FF2B5EF4-FFF2-40B4-BE49-F238E27FC236}">
                <a16:creationId xmlns:a16="http://schemas.microsoft.com/office/drawing/2014/main" id="{E3A0F212-F151-4E41-B28F-5755276E2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A2D28-B9B6-4A0C-93CC-359E06F3570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20347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BF58-CC1E-4D4A-9588-D68AC8E5D8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50B123-6D2C-48D1-823B-F9ED0F291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A3861-7D04-4159-AD54-FB3465C2C615}"/>
              </a:ext>
            </a:extLst>
          </p:cNvPr>
          <p:cNvSpPr>
            <a:spLocks noGrp="1"/>
          </p:cNvSpPr>
          <p:nvPr>
            <p:ph type="dt" sz="half" idx="10"/>
          </p:nvPr>
        </p:nvSpPr>
        <p:spPr/>
        <p:txBody>
          <a:bodyPr/>
          <a:lstStyle/>
          <a:p>
            <a:fld id="{65C5C4D7-3D2A-4EAB-BFD6-ED31E1A8A62E}" type="datetimeFigureOut">
              <a:rPr lang="en-US" smtClean="0"/>
              <a:t>2/20/2024</a:t>
            </a:fld>
            <a:endParaRPr lang="en-US"/>
          </a:p>
        </p:txBody>
      </p:sp>
      <p:sp>
        <p:nvSpPr>
          <p:cNvPr id="5" name="Footer Placeholder 4">
            <a:extLst>
              <a:ext uri="{FF2B5EF4-FFF2-40B4-BE49-F238E27FC236}">
                <a16:creationId xmlns:a16="http://schemas.microsoft.com/office/drawing/2014/main" id="{80619C53-D479-4B34-8980-69747C8FC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44292-2108-483B-B74B-8E722B2298E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70811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C2A90-E516-4765-8F39-53D8591CCF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D1D3DB-69FA-4C71-ABAC-7904EE8710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17E0B-9F57-491F-B1F7-16CD9497269E}"/>
              </a:ext>
            </a:extLst>
          </p:cNvPr>
          <p:cNvSpPr>
            <a:spLocks noGrp="1"/>
          </p:cNvSpPr>
          <p:nvPr>
            <p:ph type="dt" sz="half" idx="10"/>
          </p:nvPr>
        </p:nvSpPr>
        <p:spPr/>
        <p:txBody>
          <a:bodyPr/>
          <a:lstStyle/>
          <a:p>
            <a:fld id="{65C5C4D7-3D2A-4EAB-BFD6-ED31E1A8A62E}" type="datetimeFigureOut">
              <a:rPr lang="en-US" smtClean="0"/>
              <a:t>2/20/2024</a:t>
            </a:fld>
            <a:endParaRPr lang="en-US"/>
          </a:p>
        </p:txBody>
      </p:sp>
      <p:sp>
        <p:nvSpPr>
          <p:cNvPr id="5" name="Footer Placeholder 4">
            <a:extLst>
              <a:ext uri="{FF2B5EF4-FFF2-40B4-BE49-F238E27FC236}">
                <a16:creationId xmlns:a16="http://schemas.microsoft.com/office/drawing/2014/main" id="{F969DA19-5950-4579-AE8A-B0393F6DE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47A2D-4E78-46CD-A134-439B9445032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96477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738A-4854-4BF3-A917-C9A076989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30E919-BBFE-4D28-9FDF-27B2CB1B21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B2D45-5E8E-4BA8-B3DF-5FC31122F76B}"/>
              </a:ext>
            </a:extLst>
          </p:cNvPr>
          <p:cNvSpPr>
            <a:spLocks noGrp="1"/>
          </p:cNvSpPr>
          <p:nvPr>
            <p:ph type="dt" sz="half" idx="10"/>
          </p:nvPr>
        </p:nvSpPr>
        <p:spPr/>
        <p:txBody>
          <a:bodyPr/>
          <a:lstStyle/>
          <a:p>
            <a:fld id="{29FEBCD7-BF6C-4732-BDDA-53C6FC462403}" type="datetimeFigureOut">
              <a:rPr lang="en-US" smtClean="0"/>
              <a:t>2/20/2024</a:t>
            </a:fld>
            <a:endParaRPr lang="en-US"/>
          </a:p>
        </p:txBody>
      </p:sp>
      <p:sp>
        <p:nvSpPr>
          <p:cNvPr id="5" name="Footer Placeholder 4">
            <a:extLst>
              <a:ext uri="{FF2B5EF4-FFF2-40B4-BE49-F238E27FC236}">
                <a16:creationId xmlns:a16="http://schemas.microsoft.com/office/drawing/2014/main" id="{FE6926B3-ABEC-4539-AAD7-D95DA811D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6B8D7-F412-4F21-8039-73A2253EE00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99988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A11B-1F7E-4E90-8FE5-235486A3BF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02923-C320-4E6D-89F6-3024F2EB4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82357-7437-4501-BED8-D579CEB8AFDC}"/>
              </a:ext>
            </a:extLst>
          </p:cNvPr>
          <p:cNvSpPr>
            <a:spLocks noGrp="1"/>
          </p:cNvSpPr>
          <p:nvPr>
            <p:ph type="dt" sz="half" idx="10"/>
          </p:nvPr>
        </p:nvSpPr>
        <p:spPr/>
        <p:txBody>
          <a:bodyPr/>
          <a:lstStyle/>
          <a:p>
            <a:fld id="{29FEBCD7-BF6C-4732-BDDA-53C6FC462403}" type="datetimeFigureOut">
              <a:rPr lang="en-US" smtClean="0"/>
              <a:t>2/20/2024</a:t>
            </a:fld>
            <a:endParaRPr lang="en-US"/>
          </a:p>
        </p:txBody>
      </p:sp>
      <p:sp>
        <p:nvSpPr>
          <p:cNvPr id="5" name="Footer Placeholder 4">
            <a:extLst>
              <a:ext uri="{FF2B5EF4-FFF2-40B4-BE49-F238E27FC236}">
                <a16:creationId xmlns:a16="http://schemas.microsoft.com/office/drawing/2014/main" id="{5711F2AC-BEF2-4A54-97D7-1ACAE7E31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9E371-2935-4ADC-836A-0C9494FDB194}"/>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404011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D0BC-0140-4229-B91D-A0CB239F2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4EC4CF-5BCC-41DD-8BB5-0F139213A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7645B3-52E3-477C-97EA-21C14DB596F6}"/>
              </a:ext>
            </a:extLst>
          </p:cNvPr>
          <p:cNvSpPr>
            <a:spLocks noGrp="1"/>
          </p:cNvSpPr>
          <p:nvPr>
            <p:ph type="dt" sz="half" idx="10"/>
          </p:nvPr>
        </p:nvSpPr>
        <p:spPr/>
        <p:txBody>
          <a:bodyPr/>
          <a:lstStyle/>
          <a:p>
            <a:fld id="{29FEBCD7-BF6C-4732-BDDA-53C6FC462403}" type="datetimeFigureOut">
              <a:rPr lang="en-US" smtClean="0"/>
              <a:t>2/20/2024</a:t>
            </a:fld>
            <a:endParaRPr lang="en-US"/>
          </a:p>
        </p:txBody>
      </p:sp>
      <p:sp>
        <p:nvSpPr>
          <p:cNvPr id="5" name="Footer Placeholder 4">
            <a:extLst>
              <a:ext uri="{FF2B5EF4-FFF2-40B4-BE49-F238E27FC236}">
                <a16:creationId xmlns:a16="http://schemas.microsoft.com/office/drawing/2014/main" id="{4FDEE6F7-9E5F-4850-8271-1C1AE0D44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F7DE6-FC9C-4F2C-879E-C361A5EF101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27000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C9A8-8E92-4B55-8F1A-05C810AA30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771F8-414B-4B67-932D-9BF5E2F93A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CA0E7-03D1-488D-9F69-5BCC9077F7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47D988-19F6-4011-86B3-4816918A28F0}"/>
              </a:ext>
            </a:extLst>
          </p:cNvPr>
          <p:cNvSpPr>
            <a:spLocks noGrp="1"/>
          </p:cNvSpPr>
          <p:nvPr>
            <p:ph type="dt" sz="half" idx="10"/>
          </p:nvPr>
        </p:nvSpPr>
        <p:spPr/>
        <p:txBody>
          <a:bodyPr/>
          <a:lstStyle/>
          <a:p>
            <a:fld id="{29FEBCD7-BF6C-4732-BDDA-53C6FC462403}" type="datetimeFigureOut">
              <a:rPr lang="en-US" smtClean="0"/>
              <a:t>2/20/2024</a:t>
            </a:fld>
            <a:endParaRPr lang="en-US"/>
          </a:p>
        </p:txBody>
      </p:sp>
      <p:sp>
        <p:nvSpPr>
          <p:cNvPr id="6" name="Footer Placeholder 5">
            <a:extLst>
              <a:ext uri="{FF2B5EF4-FFF2-40B4-BE49-F238E27FC236}">
                <a16:creationId xmlns:a16="http://schemas.microsoft.com/office/drawing/2014/main" id="{00BC8CE7-820E-4F3A-A481-8A2DEECBA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F0A5E7-DAB5-4B0C-874D-CF78233DB22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864992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AD23D-1C2D-4E1D-B9BF-32C9EB7B0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8A8E47-1FB2-41AE-BC40-D7210E7B05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C8B35-F2A2-49D4-87AD-6F8E646212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63B044-D6E2-42FF-A3E0-E083EA6220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25D1F-0DE1-49A7-A450-8E63647814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5F60EA-CDA8-4F52-BE10-3DBD4E443BD5}"/>
              </a:ext>
            </a:extLst>
          </p:cNvPr>
          <p:cNvSpPr>
            <a:spLocks noGrp="1"/>
          </p:cNvSpPr>
          <p:nvPr>
            <p:ph type="dt" sz="half" idx="10"/>
          </p:nvPr>
        </p:nvSpPr>
        <p:spPr/>
        <p:txBody>
          <a:bodyPr/>
          <a:lstStyle/>
          <a:p>
            <a:fld id="{29FEBCD7-BF6C-4732-BDDA-53C6FC462403}" type="datetimeFigureOut">
              <a:rPr lang="en-US" smtClean="0"/>
              <a:t>2/20/2024</a:t>
            </a:fld>
            <a:endParaRPr lang="en-US"/>
          </a:p>
        </p:txBody>
      </p:sp>
      <p:sp>
        <p:nvSpPr>
          <p:cNvPr id="8" name="Footer Placeholder 7">
            <a:extLst>
              <a:ext uri="{FF2B5EF4-FFF2-40B4-BE49-F238E27FC236}">
                <a16:creationId xmlns:a16="http://schemas.microsoft.com/office/drawing/2014/main" id="{2BB0D4E2-9B61-40FD-9333-DA1C195FFB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E09642-0E8D-486E-9AD9-A518564B5FF7}"/>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874866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1F2E-1E83-4FC0-A87B-A596F6A4F2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4D1E68-1DF8-4411-A3E7-EEEF4C246E96}"/>
              </a:ext>
            </a:extLst>
          </p:cNvPr>
          <p:cNvSpPr>
            <a:spLocks noGrp="1"/>
          </p:cNvSpPr>
          <p:nvPr>
            <p:ph type="dt" sz="half" idx="10"/>
          </p:nvPr>
        </p:nvSpPr>
        <p:spPr/>
        <p:txBody>
          <a:bodyPr/>
          <a:lstStyle/>
          <a:p>
            <a:fld id="{29FEBCD7-BF6C-4732-BDDA-53C6FC462403}" type="datetimeFigureOut">
              <a:rPr lang="en-US" smtClean="0"/>
              <a:t>2/20/2024</a:t>
            </a:fld>
            <a:endParaRPr lang="en-US"/>
          </a:p>
        </p:txBody>
      </p:sp>
      <p:sp>
        <p:nvSpPr>
          <p:cNvPr id="4" name="Footer Placeholder 3">
            <a:extLst>
              <a:ext uri="{FF2B5EF4-FFF2-40B4-BE49-F238E27FC236}">
                <a16:creationId xmlns:a16="http://schemas.microsoft.com/office/drawing/2014/main" id="{0EE56EFE-DB12-4F8F-A716-47CFE6EFA3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5F241A-1F9C-42F6-A2CF-28530F81BA0E}"/>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27833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B50A5E-B821-4498-A121-1E695986E5F6}"/>
              </a:ext>
            </a:extLst>
          </p:cNvPr>
          <p:cNvSpPr>
            <a:spLocks noGrp="1"/>
          </p:cNvSpPr>
          <p:nvPr>
            <p:ph type="dt" sz="half" idx="10"/>
          </p:nvPr>
        </p:nvSpPr>
        <p:spPr/>
        <p:txBody>
          <a:bodyPr/>
          <a:lstStyle/>
          <a:p>
            <a:fld id="{29FEBCD7-BF6C-4732-BDDA-53C6FC462403}" type="datetimeFigureOut">
              <a:rPr lang="en-US" smtClean="0"/>
              <a:t>2/20/2024</a:t>
            </a:fld>
            <a:endParaRPr lang="en-US"/>
          </a:p>
        </p:txBody>
      </p:sp>
      <p:sp>
        <p:nvSpPr>
          <p:cNvPr id="3" name="Footer Placeholder 2">
            <a:extLst>
              <a:ext uri="{FF2B5EF4-FFF2-40B4-BE49-F238E27FC236}">
                <a16:creationId xmlns:a16="http://schemas.microsoft.com/office/drawing/2014/main" id="{1E7A3375-728A-4A00-B673-DDDB8E973A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592F36-C84F-4D25-9D6A-22CD6508096E}"/>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41061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F041-B11E-4041-A201-9A7D1E205C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A5F17-D9CE-4140-B416-21C6A5617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726A2-194B-4A03-998A-BA210549CC34}"/>
              </a:ext>
            </a:extLst>
          </p:cNvPr>
          <p:cNvSpPr>
            <a:spLocks noGrp="1"/>
          </p:cNvSpPr>
          <p:nvPr>
            <p:ph type="dt" sz="half" idx="10"/>
          </p:nvPr>
        </p:nvSpPr>
        <p:spPr/>
        <p:txBody>
          <a:bodyPr/>
          <a:lstStyle/>
          <a:p>
            <a:fld id="{3940C304-EABD-4D8E-BDB1-C9E10E726F82}" type="datetimeFigureOut">
              <a:rPr lang="en-US" smtClean="0"/>
              <a:t>2/20/2024</a:t>
            </a:fld>
            <a:endParaRPr lang="en-US"/>
          </a:p>
        </p:txBody>
      </p:sp>
      <p:sp>
        <p:nvSpPr>
          <p:cNvPr id="5" name="Footer Placeholder 4">
            <a:extLst>
              <a:ext uri="{FF2B5EF4-FFF2-40B4-BE49-F238E27FC236}">
                <a16:creationId xmlns:a16="http://schemas.microsoft.com/office/drawing/2014/main" id="{F70C8D4F-FDF4-4024-91E5-575B9328F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E50DD-E09E-43ED-9239-53D78A5640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819163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EA04-9767-4566-8CAB-A46038C7F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D6E210-EC55-4F2D-A4E4-1C8FA686AD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11F697-940E-4B22-B660-4D0437D5DA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476C6-7A77-40CC-8264-3602EA8DED32}"/>
              </a:ext>
            </a:extLst>
          </p:cNvPr>
          <p:cNvSpPr>
            <a:spLocks noGrp="1"/>
          </p:cNvSpPr>
          <p:nvPr>
            <p:ph type="dt" sz="half" idx="10"/>
          </p:nvPr>
        </p:nvSpPr>
        <p:spPr/>
        <p:txBody>
          <a:bodyPr/>
          <a:lstStyle/>
          <a:p>
            <a:fld id="{29FEBCD7-BF6C-4732-BDDA-53C6FC462403}" type="datetimeFigureOut">
              <a:rPr lang="en-US" smtClean="0"/>
              <a:t>2/20/2024</a:t>
            </a:fld>
            <a:endParaRPr lang="en-US"/>
          </a:p>
        </p:txBody>
      </p:sp>
      <p:sp>
        <p:nvSpPr>
          <p:cNvPr id="6" name="Footer Placeholder 5">
            <a:extLst>
              <a:ext uri="{FF2B5EF4-FFF2-40B4-BE49-F238E27FC236}">
                <a16:creationId xmlns:a16="http://schemas.microsoft.com/office/drawing/2014/main" id="{D59138E6-2ECD-4442-9988-DD63A9259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F6E07-F04C-4135-9F7D-4D57B51598F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633322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E813-475B-4699-9257-53A86103BF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A231A1-A7AB-4A12-B3DC-C63006B4D0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15754-4342-48C0-908A-96C7AF36E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D534EF-CF8C-4AC8-860E-EC0BA2E414D0}"/>
              </a:ext>
            </a:extLst>
          </p:cNvPr>
          <p:cNvSpPr>
            <a:spLocks noGrp="1"/>
          </p:cNvSpPr>
          <p:nvPr>
            <p:ph type="dt" sz="half" idx="10"/>
          </p:nvPr>
        </p:nvSpPr>
        <p:spPr/>
        <p:txBody>
          <a:bodyPr/>
          <a:lstStyle/>
          <a:p>
            <a:fld id="{29FEBCD7-BF6C-4732-BDDA-53C6FC462403}" type="datetimeFigureOut">
              <a:rPr lang="en-US" smtClean="0"/>
              <a:t>2/20/2024</a:t>
            </a:fld>
            <a:endParaRPr lang="en-US"/>
          </a:p>
        </p:txBody>
      </p:sp>
      <p:sp>
        <p:nvSpPr>
          <p:cNvPr id="6" name="Footer Placeholder 5">
            <a:extLst>
              <a:ext uri="{FF2B5EF4-FFF2-40B4-BE49-F238E27FC236}">
                <a16:creationId xmlns:a16="http://schemas.microsoft.com/office/drawing/2014/main" id="{DB4FFF97-FB17-4ADA-AD36-994B4EC2B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DDC27-5F49-416A-91FD-CF8D88181D0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3785741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AA77-3548-44FC-AF4D-591025EBC4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7D9F3-BB5F-412D-942C-72539CE7C4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A066B-C52C-428D-A1FD-2CBF1C263356}"/>
              </a:ext>
            </a:extLst>
          </p:cNvPr>
          <p:cNvSpPr>
            <a:spLocks noGrp="1"/>
          </p:cNvSpPr>
          <p:nvPr>
            <p:ph type="dt" sz="half" idx="10"/>
          </p:nvPr>
        </p:nvSpPr>
        <p:spPr/>
        <p:txBody>
          <a:bodyPr/>
          <a:lstStyle/>
          <a:p>
            <a:fld id="{29FEBCD7-BF6C-4732-BDDA-53C6FC462403}" type="datetimeFigureOut">
              <a:rPr lang="en-US" smtClean="0"/>
              <a:t>2/20/2024</a:t>
            </a:fld>
            <a:endParaRPr lang="en-US"/>
          </a:p>
        </p:txBody>
      </p:sp>
      <p:sp>
        <p:nvSpPr>
          <p:cNvPr id="5" name="Footer Placeholder 4">
            <a:extLst>
              <a:ext uri="{FF2B5EF4-FFF2-40B4-BE49-F238E27FC236}">
                <a16:creationId xmlns:a16="http://schemas.microsoft.com/office/drawing/2014/main" id="{DE57A9B1-4866-44AB-9A0B-FFB98DA3B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5D7B1-D28F-4BC0-A69C-DA8D4B21F2E3}"/>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3635112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90B765-A5C9-40EC-8BDB-5FD63027B7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DEF76E-A503-4792-A6FC-282DF36597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A3FF9-FFAA-44E7-9AB3-2010AE01009F}"/>
              </a:ext>
            </a:extLst>
          </p:cNvPr>
          <p:cNvSpPr>
            <a:spLocks noGrp="1"/>
          </p:cNvSpPr>
          <p:nvPr>
            <p:ph type="dt" sz="half" idx="10"/>
          </p:nvPr>
        </p:nvSpPr>
        <p:spPr/>
        <p:txBody>
          <a:bodyPr/>
          <a:lstStyle/>
          <a:p>
            <a:fld id="{29FEBCD7-BF6C-4732-BDDA-53C6FC462403}" type="datetimeFigureOut">
              <a:rPr lang="en-US" smtClean="0"/>
              <a:t>2/20/2024</a:t>
            </a:fld>
            <a:endParaRPr lang="en-US"/>
          </a:p>
        </p:txBody>
      </p:sp>
      <p:sp>
        <p:nvSpPr>
          <p:cNvPr id="5" name="Footer Placeholder 4">
            <a:extLst>
              <a:ext uri="{FF2B5EF4-FFF2-40B4-BE49-F238E27FC236}">
                <a16:creationId xmlns:a16="http://schemas.microsoft.com/office/drawing/2014/main" id="{CFF4CCB5-ECCF-4D4D-A210-4AED12DE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A2C10-DF0D-4F08-AAA8-4C70655483F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259287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4440-93B2-4827-AC02-ED5C5C178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EF1DC-FDC1-4E38-B3BA-135444932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B5E699-9A5B-48B7-8E76-A6E95170A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B7A19-914F-414D-9B6E-B30E8D74B5C1}"/>
              </a:ext>
            </a:extLst>
          </p:cNvPr>
          <p:cNvSpPr>
            <a:spLocks noGrp="1"/>
          </p:cNvSpPr>
          <p:nvPr>
            <p:ph type="dt" sz="half" idx="10"/>
          </p:nvPr>
        </p:nvSpPr>
        <p:spPr/>
        <p:txBody>
          <a:bodyPr/>
          <a:lstStyle/>
          <a:p>
            <a:fld id="{3940C304-EABD-4D8E-BDB1-C9E10E726F82}" type="datetimeFigureOut">
              <a:rPr lang="en-US" smtClean="0"/>
              <a:t>2/20/2024</a:t>
            </a:fld>
            <a:endParaRPr lang="en-US"/>
          </a:p>
        </p:txBody>
      </p:sp>
      <p:sp>
        <p:nvSpPr>
          <p:cNvPr id="6" name="Footer Placeholder 5">
            <a:extLst>
              <a:ext uri="{FF2B5EF4-FFF2-40B4-BE49-F238E27FC236}">
                <a16:creationId xmlns:a16="http://schemas.microsoft.com/office/drawing/2014/main" id="{7B0FD349-7171-4241-9950-D84118E0A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9C63D-E98B-4C21-AD36-2E31EC22A055}"/>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01182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0FD0-9191-48EF-B95D-5ED1DA8D76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028EEF-5790-4ADB-8FCC-8E7E966AE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158D5-6326-4D96-AA09-167BC498E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D90311-5022-4B49-B8FA-2094CAC4E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2AF069-7D22-4078-B514-B95D1DECD0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F7839B-B0EA-4B9B-A656-DB2383271469}"/>
              </a:ext>
            </a:extLst>
          </p:cNvPr>
          <p:cNvSpPr>
            <a:spLocks noGrp="1"/>
          </p:cNvSpPr>
          <p:nvPr>
            <p:ph type="dt" sz="half" idx="10"/>
          </p:nvPr>
        </p:nvSpPr>
        <p:spPr/>
        <p:txBody>
          <a:bodyPr/>
          <a:lstStyle/>
          <a:p>
            <a:fld id="{3940C304-EABD-4D8E-BDB1-C9E10E726F82}" type="datetimeFigureOut">
              <a:rPr lang="en-US" smtClean="0"/>
              <a:t>2/20/2024</a:t>
            </a:fld>
            <a:endParaRPr lang="en-US"/>
          </a:p>
        </p:txBody>
      </p:sp>
      <p:sp>
        <p:nvSpPr>
          <p:cNvPr id="8" name="Footer Placeholder 7">
            <a:extLst>
              <a:ext uri="{FF2B5EF4-FFF2-40B4-BE49-F238E27FC236}">
                <a16:creationId xmlns:a16="http://schemas.microsoft.com/office/drawing/2014/main" id="{BC34D989-D769-4750-9E80-06D75D318E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8972B7-05AA-4F10-BA94-84A33A41FBE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84852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C620-09BE-40D7-9350-7E7A377168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1F4277-204D-42AF-B83E-ED36B0503FD3}"/>
              </a:ext>
            </a:extLst>
          </p:cNvPr>
          <p:cNvSpPr>
            <a:spLocks noGrp="1"/>
          </p:cNvSpPr>
          <p:nvPr>
            <p:ph type="dt" sz="half" idx="10"/>
          </p:nvPr>
        </p:nvSpPr>
        <p:spPr/>
        <p:txBody>
          <a:bodyPr/>
          <a:lstStyle/>
          <a:p>
            <a:fld id="{3940C304-EABD-4D8E-BDB1-C9E10E726F82}" type="datetimeFigureOut">
              <a:rPr lang="en-US" smtClean="0"/>
              <a:t>2/20/2024</a:t>
            </a:fld>
            <a:endParaRPr lang="en-US"/>
          </a:p>
        </p:txBody>
      </p:sp>
      <p:sp>
        <p:nvSpPr>
          <p:cNvPr id="4" name="Footer Placeholder 3">
            <a:extLst>
              <a:ext uri="{FF2B5EF4-FFF2-40B4-BE49-F238E27FC236}">
                <a16:creationId xmlns:a16="http://schemas.microsoft.com/office/drawing/2014/main" id="{851646A0-B154-4BCF-9737-D36C4802DB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9D8813-B1F3-47D3-A837-3AA2126D4942}"/>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4776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48F3A-4425-4237-9477-D1BE85D8FD7F}"/>
              </a:ext>
            </a:extLst>
          </p:cNvPr>
          <p:cNvSpPr>
            <a:spLocks noGrp="1"/>
          </p:cNvSpPr>
          <p:nvPr>
            <p:ph type="dt" sz="half" idx="10"/>
          </p:nvPr>
        </p:nvSpPr>
        <p:spPr/>
        <p:txBody>
          <a:bodyPr/>
          <a:lstStyle/>
          <a:p>
            <a:fld id="{3940C304-EABD-4D8E-BDB1-C9E10E726F82}" type="datetimeFigureOut">
              <a:rPr lang="en-US" smtClean="0"/>
              <a:t>2/20/2024</a:t>
            </a:fld>
            <a:endParaRPr lang="en-US"/>
          </a:p>
        </p:txBody>
      </p:sp>
      <p:sp>
        <p:nvSpPr>
          <p:cNvPr id="3" name="Footer Placeholder 2">
            <a:extLst>
              <a:ext uri="{FF2B5EF4-FFF2-40B4-BE49-F238E27FC236}">
                <a16:creationId xmlns:a16="http://schemas.microsoft.com/office/drawing/2014/main" id="{6BF89B01-5A8D-40E7-A4B4-6E7B8D337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D8E38B-0AA2-4F0D-A986-72764FD4E6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269691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F1C2-37C8-423B-9846-7A941DF97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A1060C-B6DA-4AF7-AAFD-61B5FF79C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91440-CBE0-4894-9A76-F7CD4F424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7B699-A176-43E4-86AA-736C90ED03D6}"/>
              </a:ext>
            </a:extLst>
          </p:cNvPr>
          <p:cNvSpPr>
            <a:spLocks noGrp="1"/>
          </p:cNvSpPr>
          <p:nvPr>
            <p:ph type="dt" sz="half" idx="10"/>
          </p:nvPr>
        </p:nvSpPr>
        <p:spPr/>
        <p:txBody>
          <a:bodyPr/>
          <a:lstStyle/>
          <a:p>
            <a:fld id="{3940C304-EABD-4D8E-BDB1-C9E10E726F82}" type="datetimeFigureOut">
              <a:rPr lang="en-US" smtClean="0"/>
              <a:t>2/20/2024</a:t>
            </a:fld>
            <a:endParaRPr lang="en-US"/>
          </a:p>
        </p:txBody>
      </p:sp>
      <p:sp>
        <p:nvSpPr>
          <p:cNvPr id="6" name="Footer Placeholder 5">
            <a:extLst>
              <a:ext uri="{FF2B5EF4-FFF2-40B4-BE49-F238E27FC236}">
                <a16:creationId xmlns:a16="http://schemas.microsoft.com/office/drawing/2014/main" id="{0C2A03A2-13D1-4370-9DA3-1131C95D0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E4E81-823F-45D0-917B-25D5D4C67C4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9583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C56-BA76-4B91-89F2-7056BA055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662255-4B5F-4336-90D4-AABB69E5A2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553FDD-EF79-4CB4-98E9-69E7ECDC4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6F381-9D65-42EC-8192-D6585557D3D8}"/>
              </a:ext>
            </a:extLst>
          </p:cNvPr>
          <p:cNvSpPr>
            <a:spLocks noGrp="1"/>
          </p:cNvSpPr>
          <p:nvPr>
            <p:ph type="dt" sz="half" idx="10"/>
          </p:nvPr>
        </p:nvSpPr>
        <p:spPr/>
        <p:txBody>
          <a:bodyPr/>
          <a:lstStyle/>
          <a:p>
            <a:fld id="{3940C304-EABD-4D8E-BDB1-C9E10E726F82}" type="datetimeFigureOut">
              <a:rPr lang="en-US" smtClean="0"/>
              <a:t>2/20/2024</a:t>
            </a:fld>
            <a:endParaRPr lang="en-US"/>
          </a:p>
        </p:txBody>
      </p:sp>
      <p:sp>
        <p:nvSpPr>
          <p:cNvPr id="6" name="Footer Placeholder 5">
            <a:extLst>
              <a:ext uri="{FF2B5EF4-FFF2-40B4-BE49-F238E27FC236}">
                <a16:creationId xmlns:a16="http://schemas.microsoft.com/office/drawing/2014/main" id="{10ACC8A5-926B-4A8B-93A5-C838009ED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4C004-46F5-4987-8099-6C825718809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750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07021-A815-44A8-A605-B696684A1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C3325B-7D8B-4A36-87A4-CAB77B0E7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7D8AB-EF46-4D3C-80F3-2FA9BDEF3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0C304-EABD-4D8E-BDB1-C9E10E726F82}" type="datetimeFigureOut">
              <a:rPr lang="en-US" smtClean="0"/>
              <a:t>2/20/2024</a:t>
            </a:fld>
            <a:endParaRPr lang="en-US"/>
          </a:p>
        </p:txBody>
      </p:sp>
      <p:sp>
        <p:nvSpPr>
          <p:cNvPr id="5" name="Footer Placeholder 4">
            <a:extLst>
              <a:ext uri="{FF2B5EF4-FFF2-40B4-BE49-F238E27FC236}">
                <a16:creationId xmlns:a16="http://schemas.microsoft.com/office/drawing/2014/main" id="{DB447C06-44DC-4149-A518-491D2C88C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48CAB8-D696-470B-9559-47C67E659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F9DC2-9F12-4526-A177-EDDB464B9D11}" type="slidenum">
              <a:rPr lang="en-US" smtClean="0"/>
              <a:t>‹#›</a:t>
            </a:fld>
            <a:endParaRPr lang="en-US"/>
          </a:p>
        </p:txBody>
      </p:sp>
    </p:spTree>
    <p:extLst>
      <p:ext uri="{BB962C8B-B14F-4D97-AF65-F5344CB8AC3E}">
        <p14:creationId xmlns:p14="http://schemas.microsoft.com/office/powerpoint/2010/main" val="27664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24A-8E83-44AE-85AF-D2D9094BD1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7AF27-1DDA-4648-826D-1B6F164EE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7DEAC-A83E-4BD4-882C-44122735C1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5C4D7-3D2A-4EAB-BFD6-ED31E1A8A62E}" type="datetimeFigureOut">
              <a:rPr lang="en-US" smtClean="0"/>
              <a:t>2/20/2024</a:t>
            </a:fld>
            <a:endParaRPr lang="en-US"/>
          </a:p>
        </p:txBody>
      </p:sp>
      <p:sp>
        <p:nvSpPr>
          <p:cNvPr id="5" name="Footer Placeholder 4">
            <a:extLst>
              <a:ext uri="{FF2B5EF4-FFF2-40B4-BE49-F238E27FC236}">
                <a16:creationId xmlns:a16="http://schemas.microsoft.com/office/drawing/2014/main" id="{7B9BA338-669B-4BAF-82D4-805058F1F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74C7D-A9A0-4C6E-8531-D019587AC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1135B-78BA-4EA5-9082-8DB6E02B36B8}" type="slidenum">
              <a:rPr lang="en-US" smtClean="0"/>
              <a:t>‹#›</a:t>
            </a:fld>
            <a:endParaRPr lang="en-US"/>
          </a:p>
        </p:txBody>
      </p:sp>
    </p:spTree>
    <p:extLst>
      <p:ext uri="{BB962C8B-B14F-4D97-AF65-F5344CB8AC3E}">
        <p14:creationId xmlns:p14="http://schemas.microsoft.com/office/powerpoint/2010/main" val="434525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2827E-1521-4C4B-A824-322C0C1692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725A5B-AC43-49CB-8E02-9EA4D8101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9A972-7585-4658-BE78-B716664B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EBCD7-BF6C-4732-BDDA-53C6FC462403}" type="datetimeFigureOut">
              <a:rPr lang="en-US" smtClean="0"/>
              <a:t>2/20/2024</a:t>
            </a:fld>
            <a:endParaRPr lang="en-US"/>
          </a:p>
        </p:txBody>
      </p:sp>
      <p:sp>
        <p:nvSpPr>
          <p:cNvPr id="5" name="Footer Placeholder 4">
            <a:extLst>
              <a:ext uri="{FF2B5EF4-FFF2-40B4-BE49-F238E27FC236}">
                <a16:creationId xmlns:a16="http://schemas.microsoft.com/office/drawing/2014/main" id="{D4921B51-01BE-48A5-A277-6BCC7FC15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61E1B2-A028-433C-815B-D020144D04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E9DFB-5B1D-4955-B058-2919C38D5605}" type="slidenum">
              <a:rPr lang="en-US" smtClean="0"/>
              <a:t>‹#›</a:t>
            </a:fld>
            <a:endParaRPr lang="en-US"/>
          </a:p>
        </p:txBody>
      </p:sp>
    </p:spTree>
    <p:extLst>
      <p:ext uri="{BB962C8B-B14F-4D97-AF65-F5344CB8AC3E}">
        <p14:creationId xmlns:p14="http://schemas.microsoft.com/office/powerpoint/2010/main" val="3666153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customXml" Target="../ink/ink2.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customXml" Target="../ink/ink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E72663B-3E40-5986-A628-2F9CFBDE3C19}"/>
              </a:ext>
            </a:extLst>
          </p:cNvPr>
          <p:cNvPicPr>
            <a:picLocks noChangeAspect="1"/>
          </p:cNvPicPr>
          <p:nvPr/>
        </p:nvPicPr>
        <p:blipFill rotWithShape="1">
          <a:blip r:embed="rId3">
            <a:extLst>
              <a:ext uri="{28A0092B-C50C-407E-A947-70E740481C1C}">
                <a14:useLocalDpi xmlns:a14="http://schemas.microsoft.com/office/drawing/2010/main" val="0"/>
              </a:ext>
            </a:extLst>
          </a:blip>
          <a:srcRect l="5409" t="3684" r="1375" b="42947"/>
          <a:stretch/>
        </p:blipFill>
        <p:spPr>
          <a:xfrm>
            <a:off x="-114301" y="-2"/>
            <a:ext cx="7750748" cy="6858002"/>
          </a:xfrm>
          <a:prstGeom prst="rect">
            <a:avLst/>
          </a:prstGeom>
        </p:spPr>
      </p:pic>
      <p:sp>
        <p:nvSpPr>
          <p:cNvPr id="2" name="Title 1">
            <a:extLst>
              <a:ext uri="{FF2B5EF4-FFF2-40B4-BE49-F238E27FC236}">
                <a16:creationId xmlns:a16="http://schemas.microsoft.com/office/drawing/2014/main" id="{1DFCFB58-C18F-43A6-8966-731A170353F7}"/>
              </a:ext>
            </a:extLst>
          </p:cNvPr>
          <p:cNvSpPr>
            <a:spLocks noGrp="1"/>
          </p:cNvSpPr>
          <p:nvPr>
            <p:ph type="ctrTitle"/>
          </p:nvPr>
        </p:nvSpPr>
        <p:spPr>
          <a:xfrm>
            <a:off x="7750748" y="223024"/>
            <a:ext cx="4225157" cy="3708895"/>
          </a:xfrm>
          <a:noFill/>
        </p:spPr>
        <p:txBody>
          <a:bodyPr>
            <a:normAutofit/>
          </a:bodyPr>
          <a:lstStyle/>
          <a:p>
            <a:pPr algn="l"/>
            <a:r>
              <a:rPr lang="en-US" sz="2400">
                <a:solidFill>
                  <a:schemeClr val="bg1"/>
                </a:solidFill>
              </a:rPr>
              <a:t>Introduction to</a:t>
            </a:r>
            <a:br>
              <a:rPr lang="en-US" sz="4400">
                <a:solidFill>
                  <a:schemeClr val="bg1"/>
                </a:solidFill>
              </a:rPr>
            </a:br>
            <a:r>
              <a:rPr lang="en-US" sz="4000">
                <a:solidFill>
                  <a:schemeClr val="bg1"/>
                </a:solidFill>
                <a:latin typeface="Segoe UI Black" panose="020B0A02040204020203" pitchFamily="34" charset="0"/>
                <a:ea typeface="Segoe UI Black" panose="020B0A02040204020203" pitchFamily="34" charset="0"/>
              </a:rPr>
              <a:t>NATURE</a:t>
            </a:r>
            <a:br>
              <a:rPr lang="en-US" sz="4000">
                <a:solidFill>
                  <a:schemeClr val="bg1"/>
                </a:solidFill>
                <a:latin typeface="Segoe UI Black" panose="020B0A02040204020203" pitchFamily="34" charset="0"/>
                <a:ea typeface="Segoe UI Black" panose="020B0A02040204020203" pitchFamily="34" charset="0"/>
              </a:rPr>
            </a:br>
            <a:r>
              <a:rPr lang="en-US" sz="4000">
                <a:solidFill>
                  <a:schemeClr val="bg1"/>
                </a:solidFill>
                <a:latin typeface="Segoe UI Black" panose="020B0A02040204020203" pitchFamily="34" charset="0"/>
                <a:ea typeface="Segoe UI Black" panose="020B0A02040204020203" pitchFamily="34" charset="0"/>
              </a:rPr>
              <a:t>JOURNALING</a:t>
            </a:r>
            <a:br>
              <a:rPr lang="en-US" sz="4000">
                <a:solidFill>
                  <a:schemeClr val="bg1"/>
                </a:solidFill>
                <a:latin typeface="Segoe UI Black" panose="020B0A02040204020203" pitchFamily="34" charset="0"/>
                <a:ea typeface="Segoe UI Black" panose="020B0A02040204020203" pitchFamily="34" charset="0"/>
              </a:rPr>
            </a:br>
            <a:br>
              <a:rPr lang="en-US" sz="2000">
                <a:solidFill>
                  <a:schemeClr val="bg1"/>
                </a:solidFill>
                <a:latin typeface="Segoe UI Black" panose="020B0A02040204020203" pitchFamily="34" charset="0"/>
                <a:ea typeface="Segoe UI Black" panose="020B0A02040204020203" pitchFamily="34" charset="0"/>
              </a:rPr>
            </a:br>
            <a:r>
              <a:rPr lang="en-US" sz="2400">
                <a:solidFill>
                  <a:schemeClr val="bg1"/>
                </a:solidFill>
              </a:rPr>
              <a:t>Connecting to nature through art and observation</a:t>
            </a:r>
            <a:endParaRPr lang="en-US" sz="2400">
              <a:solidFill>
                <a:schemeClr val="bg1"/>
              </a:solidFill>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512EE483-8B98-44C7-AEAE-EDC33E42F8F1}"/>
              </a:ext>
            </a:extLst>
          </p:cNvPr>
          <p:cNvSpPr>
            <a:spLocks noGrp="1"/>
          </p:cNvSpPr>
          <p:nvPr>
            <p:ph type="subTitle" idx="1"/>
          </p:nvPr>
        </p:nvSpPr>
        <p:spPr>
          <a:xfrm>
            <a:off x="7750748" y="4571999"/>
            <a:ext cx="4225157" cy="1645921"/>
          </a:xfrm>
          <a:noFill/>
        </p:spPr>
        <p:txBody>
          <a:bodyPr vert="horz" lIns="91440" tIns="45720" rIns="91440" bIns="45720" rtlCol="0" anchor="t">
            <a:normAutofit lnSpcReduction="10000"/>
          </a:bodyPr>
          <a:lstStyle/>
          <a:p>
            <a:pPr algn="l"/>
            <a:r>
              <a:rPr lang="en-US" sz="3200" b="1">
                <a:solidFill>
                  <a:schemeClr val="bg1"/>
                </a:solidFill>
              </a:rPr>
              <a:t>Class 7:</a:t>
            </a:r>
          </a:p>
          <a:p>
            <a:pPr algn="l"/>
            <a:r>
              <a:rPr lang="en-US" sz="3200">
                <a:solidFill>
                  <a:schemeClr val="bg1"/>
                </a:solidFill>
              </a:rPr>
              <a:t>Making Sense of </a:t>
            </a:r>
          </a:p>
          <a:p>
            <a:pPr algn="l"/>
            <a:r>
              <a:rPr lang="en-US" sz="3200">
                <a:solidFill>
                  <a:schemeClr val="bg1"/>
                </a:solidFill>
                <a:cs typeface="Calibri"/>
              </a:rPr>
              <a:t>Structure</a:t>
            </a:r>
          </a:p>
        </p:txBody>
      </p:sp>
    </p:spTree>
    <p:extLst>
      <p:ext uri="{BB962C8B-B14F-4D97-AF65-F5344CB8AC3E}">
        <p14:creationId xmlns:p14="http://schemas.microsoft.com/office/powerpoint/2010/main" val="36024932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83C03A-2BAB-40DC-A9C1-785593F37E94}"/>
              </a:ext>
            </a:extLst>
          </p:cNvPr>
          <p:cNvSpPr txBox="1"/>
          <p:nvPr/>
        </p:nvSpPr>
        <p:spPr>
          <a:xfrm>
            <a:off x="785306" y="221380"/>
            <a:ext cx="5903495" cy="769441"/>
          </a:xfrm>
          <a:prstGeom prst="rect">
            <a:avLst/>
          </a:prstGeom>
          <a:noFill/>
        </p:spPr>
        <p:txBody>
          <a:bodyPr wrap="square" rtlCol="0">
            <a:spAutoFit/>
          </a:bodyPr>
          <a:lstStyle/>
          <a:p>
            <a:r>
              <a:rPr lang="en-US" sz="4400" dirty="0">
                <a:latin typeface="Segoe UI Black" panose="020B0A02040204020203" pitchFamily="34" charset="0"/>
                <a:ea typeface="Segoe UI Black" panose="020B0A02040204020203" pitchFamily="34" charset="0"/>
              </a:rPr>
              <a:t>Homework</a:t>
            </a:r>
          </a:p>
        </p:txBody>
      </p:sp>
      <p:sp>
        <p:nvSpPr>
          <p:cNvPr id="7" name="TextBox 6">
            <a:extLst>
              <a:ext uri="{FF2B5EF4-FFF2-40B4-BE49-F238E27FC236}">
                <a16:creationId xmlns:a16="http://schemas.microsoft.com/office/drawing/2014/main" id="{33A91D73-1F87-4506-B257-8CA02FA4C478}"/>
              </a:ext>
            </a:extLst>
          </p:cNvPr>
          <p:cNvSpPr txBox="1"/>
          <p:nvPr/>
        </p:nvSpPr>
        <p:spPr>
          <a:xfrm>
            <a:off x="320936" y="1080457"/>
            <a:ext cx="11550127" cy="3970318"/>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t>Put those final touches on your final piece!</a:t>
            </a:r>
          </a:p>
          <a:p>
            <a:endParaRPr lang="en-US" sz="2800" dirty="0"/>
          </a:p>
          <a:p>
            <a:pPr marL="457200" indent="-457200">
              <a:buFont typeface="Arial" panose="020B0604020202020204" pitchFamily="34" charset="0"/>
              <a:buChar char="•"/>
            </a:pPr>
            <a:r>
              <a:rPr lang="en-US" sz="2800" dirty="0"/>
              <a:t>Think about your relationship with the natural world. </a:t>
            </a:r>
            <a:r>
              <a:rPr lang="en-US" sz="2800" b="1" dirty="0"/>
              <a:t>How interconnected do you feel with nature? </a:t>
            </a:r>
          </a:p>
          <a:p>
            <a:pPr marL="914400" lvl="1" indent="-457200">
              <a:buFont typeface="Arial" panose="020B0604020202020204" pitchFamily="34" charset="0"/>
              <a:buChar char="•"/>
            </a:pPr>
            <a:r>
              <a:rPr lang="en-US" sz="2800" dirty="0"/>
              <a:t>In your journal, describe how connected you feel to nature on a scale of 1 (completely disconnected) to 7 (completely connected).</a:t>
            </a:r>
          </a:p>
          <a:p>
            <a:pPr marL="914400" lvl="1" indent="-457200">
              <a:buFont typeface="Arial" panose="020B0604020202020204" pitchFamily="34" charset="0"/>
              <a:buChar char="•"/>
            </a:pPr>
            <a:r>
              <a:rPr lang="en-US" sz="2800" b="1" dirty="0"/>
              <a:t>Send your response to drichmond@naplesgarden.org</a:t>
            </a:r>
          </a:p>
          <a:p>
            <a:pPr marL="285750" indent="-285750" algn="ctr">
              <a:buFont typeface="Arial" panose="020B0604020202020204" pitchFamily="34" charset="0"/>
              <a:buChar char="•"/>
            </a:pPr>
            <a:endParaRPr lang="en-US" sz="2800" dirty="0"/>
          </a:p>
          <a:p>
            <a:pPr marL="285750" indent="-285750" algn="ctr">
              <a:buFont typeface="Arial" panose="020B0604020202020204" pitchFamily="34" charset="0"/>
              <a:buChar char="•"/>
            </a:pPr>
            <a:endParaRPr lang="en-US" sz="2800" dirty="0">
              <a:cs typeface="Calibri"/>
            </a:endParaRPr>
          </a:p>
        </p:txBody>
      </p:sp>
      <p:pic>
        <p:nvPicPr>
          <p:cNvPr id="8" name="Picture 7" descr="Icon&#10;&#10;Description automatically generated">
            <a:extLst>
              <a:ext uri="{FF2B5EF4-FFF2-40B4-BE49-F238E27FC236}">
                <a16:creationId xmlns:a16="http://schemas.microsoft.com/office/drawing/2014/main" id="{155FF251-5355-DA84-A450-4C2CF4A21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68" y="4247623"/>
            <a:ext cx="7603864" cy="2450254"/>
          </a:xfrm>
          <a:prstGeom prst="rect">
            <a:avLst/>
          </a:prstGeom>
        </p:spPr>
      </p:pic>
    </p:spTree>
    <p:extLst>
      <p:ext uri="{BB962C8B-B14F-4D97-AF65-F5344CB8AC3E}">
        <p14:creationId xmlns:p14="http://schemas.microsoft.com/office/powerpoint/2010/main" val="2847192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eaf&#10;&#10;Description automatically generated with medium confidence">
            <a:extLst>
              <a:ext uri="{FF2B5EF4-FFF2-40B4-BE49-F238E27FC236}">
                <a16:creationId xmlns:a16="http://schemas.microsoft.com/office/drawing/2014/main" id="{9884C7AD-103C-44F8-A15F-C053DACE3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656" y="-34285"/>
            <a:ext cx="2727203" cy="3440437"/>
          </a:xfrm>
          <a:prstGeom prst="rect">
            <a:avLst/>
          </a:prstGeom>
        </p:spPr>
      </p:pic>
      <p:pic>
        <p:nvPicPr>
          <p:cNvPr id="7" name="Picture 6" descr="A yellow flower with a black background&#10;&#10;Description automatically generated with medium confidence">
            <a:extLst>
              <a:ext uri="{FF2B5EF4-FFF2-40B4-BE49-F238E27FC236}">
                <a16:creationId xmlns:a16="http://schemas.microsoft.com/office/drawing/2014/main" id="{6FCA674E-F34A-4A20-9713-BDC5163D0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051" y="3406152"/>
            <a:ext cx="2727203" cy="344043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4DB737C2-1EA6-4F3E-88D7-0B996B5ED9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97" y="0"/>
            <a:ext cx="3799446" cy="6858000"/>
          </a:xfrm>
          <a:prstGeom prst="rect">
            <a:avLst/>
          </a:prstGeom>
        </p:spPr>
      </p:pic>
      <p:sp>
        <p:nvSpPr>
          <p:cNvPr id="2" name="TextBox 1">
            <a:extLst>
              <a:ext uri="{FF2B5EF4-FFF2-40B4-BE49-F238E27FC236}">
                <a16:creationId xmlns:a16="http://schemas.microsoft.com/office/drawing/2014/main" id="{C0640EBF-BEEC-4A19-93C8-A702AA31012B}"/>
              </a:ext>
            </a:extLst>
          </p:cNvPr>
          <p:cNvSpPr txBox="1"/>
          <p:nvPr/>
        </p:nvSpPr>
        <p:spPr>
          <a:xfrm>
            <a:off x="6266859" y="2123513"/>
            <a:ext cx="6183823" cy="1877437"/>
          </a:xfrm>
          <a:prstGeom prst="rect">
            <a:avLst/>
          </a:prstGeom>
          <a:noFill/>
        </p:spPr>
        <p:txBody>
          <a:bodyPr wrap="square" rtlCol="0">
            <a:spAutoFit/>
          </a:bodyPr>
          <a:lstStyle/>
          <a:p>
            <a:r>
              <a:rPr lang="en-US" sz="4400" dirty="0">
                <a:latin typeface="Segoe UI Black" panose="020B0A02040204020203" pitchFamily="34" charset="0"/>
                <a:ea typeface="Segoe UI Black" panose="020B0A02040204020203" pitchFamily="34" charset="0"/>
              </a:rPr>
              <a:t>Demo: </a:t>
            </a:r>
          </a:p>
          <a:p>
            <a:r>
              <a:rPr lang="en-US" sz="3600" dirty="0">
                <a:latin typeface="Segoe UI Black" panose="020B0A02040204020203" pitchFamily="34" charset="0"/>
                <a:ea typeface="Segoe UI Black" panose="020B0A02040204020203" pitchFamily="34" charset="0"/>
              </a:rPr>
              <a:t>Tips, tricks, and techniques</a:t>
            </a:r>
          </a:p>
        </p:txBody>
      </p:sp>
    </p:spTree>
    <p:extLst>
      <p:ext uri="{BB962C8B-B14F-4D97-AF65-F5344CB8AC3E}">
        <p14:creationId xmlns:p14="http://schemas.microsoft.com/office/powerpoint/2010/main" val="4142725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2321B-7033-E8B4-DAEA-01BB4915D1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53C2DE-4BB0-7295-4AD5-4AA2DFE48F4E}"/>
              </a:ext>
            </a:extLst>
          </p:cNvPr>
          <p:cNvSpPr txBox="1"/>
          <p:nvPr/>
        </p:nvSpPr>
        <p:spPr>
          <a:xfrm>
            <a:off x="617220" y="933807"/>
            <a:ext cx="5021179" cy="707886"/>
          </a:xfrm>
          <a:prstGeom prst="rect">
            <a:avLst/>
          </a:prstGeom>
          <a:noFill/>
        </p:spPr>
        <p:txBody>
          <a:bodyPr wrap="square" lIns="91440" tIns="45720" rIns="91440" bIns="45720" rtlCol="0" anchor="t">
            <a:spAutoFit/>
          </a:bodyPr>
          <a:lstStyle/>
          <a:p>
            <a:r>
              <a:rPr lang="en-US" sz="4000" dirty="0">
                <a:latin typeface="Segoe UI Black"/>
                <a:ea typeface="Segoe UI Black"/>
              </a:rPr>
              <a:t>Class 7 Recap</a:t>
            </a:r>
          </a:p>
        </p:txBody>
      </p:sp>
      <p:sp>
        <p:nvSpPr>
          <p:cNvPr id="5" name="TextBox 4">
            <a:extLst>
              <a:ext uri="{FF2B5EF4-FFF2-40B4-BE49-F238E27FC236}">
                <a16:creationId xmlns:a16="http://schemas.microsoft.com/office/drawing/2014/main" id="{52BFD3AB-3B65-A944-8E75-D548ECEB3ADB}"/>
              </a:ext>
            </a:extLst>
          </p:cNvPr>
          <p:cNvSpPr txBox="1"/>
          <p:nvPr/>
        </p:nvSpPr>
        <p:spPr>
          <a:xfrm>
            <a:off x="617220" y="2188128"/>
            <a:ext cx="6400800" cy="5539978"/>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sz="2800" dirty="0"/>
              <a:t>Warm-up Activity</a:t>
            </a:r>
          </a:p>
          <a:p>
            <a:pPr marL="342900" indent="-342900">
              <a:lnSpc>
                <a:spcPct val="150000"/>
              </a:lnSpc>
              <a:buFont typeface="+mj-lt"/>
              <a:buAutoNum type="arabicPeriod"/>
            </a:pPr>
            <a:r>
              <a:rPr lang="en-US" sz="2800" dirty="0"/>
              <a:t>Structure and Growth of Leaves</a:t>
            </a:r>
          </a:p>
          <a:p>
            <a:pPr marL="342900" indent="-342900">
              <a:lnSpc>
                <a:spcPct val="150000"/>
              </a:lnSpc>
              <a:buFont typeface="+mj-lt"/>
              <a:buAutoNum type="arabicPeriod"/>
            </a:pPr>
            <a:r>
              <a:rPr lang="en-US" sz="2800" dirty="0"/>
              <a:t>Common Flower Parts</a:t>
            </a:r>
          </a:p>
          <a:p>
            <a:pPr marL="342900" indent="-342900">
              <a:lnSpc>
                <a:spcPct val="150000"/>
              </a:lnSpc>
              <a:buFont typeface="+mj-lt"/>
              <a:buAutoNum type="arabicPeriod"/>
            </a:pPr>
            <a:r>
              <a:rPr lang="en-US" sz="2800" dirty="0"/>
              <a:t>Homework &amp; Final Touches on your Final Pieces </a:t>
            </a:r>
          </a:p>
          <a:p>
            <a:pPr marL="342900" indent="-342900">
              <a:lnSpc>
                <a:spcPct val="150000"/>
              </a:lnSpc>
              <a:buFont typeface="+mj-lt"/>
              <a:buAutoNum type="arabicPeriod"/>
            </a:pPr>
            <a:r>
              <a:rPr lang="en-US" sz="2800" dirty="0"/>
              <a:t>Demo: Tips, Tricks, and Techniques</a:t>
            </a:r>
          </a:p>
          <a:p>
            <a:pPr marL="342900" indent="-342900">
              <a:lnSpc>
                <a:spcPct val="150000"/>
              </a:lnSpc>
              <a:buFont typeface="+mj-lt"/>
              <a:buAutoNum type="arabicPeriod"/>
            </a:pPr>
            <a:endParaRPr lang="en-US" sz="2800" dirty="0"/>
          </a:p>
          <a:p>
            <a:pPr marL="342900" indent="-342900">
              <a:lnSpc>
                <a:spcPct val="150000"/>
              </a:lnSpc>
              <a:buFont typeface="+mj-lt"/>
              <a:buAutoNum type="arabicPeriod"/>
            </a:pPr>
            <a:endParaRPr lang="en-US" sz="2800" dirty="0"/>
          </a:p>
          <a:p>
            <a:pPr marL="342900" indent="-342900">
              <a:buFont typeface="+mj-lt"/>
              <a:buAutoNum type="arabicPeriod"/>
            </a:pPr>
            <a:endParaRPr lang="en-US" dirty="0"/>
          </a:p>
        </p:txBody>
      </p:sp>
      <p:pic>
        <p:nvPicPr>
          <p:cNvPr id="8" name="Picture 7">
            <a:extLst>
              <a:ext uri="{FF2B5EF4-FFF2-40B4-BE49-F238E27FC236}">
                <a16:creationId xmlns:a16="http://schemas.microsoft.com/office/drawing/2014/main" id="{01E9435B-8BE5-0802-B461-468A55741151}"/>
              </a:ext>
            </a:extLst>
          </p:cNvPr>
          <p:cNvPicPr>
            <a:picLocks noChangeAspect="1"/>
          </p:cNvPicPr>
          <p:nvPr/>
        </p:nvPicPr>
        <p:blipFill rotWithShape="1">
          <a:blip r:embed="rId2">
            <a:extLst>
              <a:ext uri="{28A0092B-C50C-407E-A947-70E740481C1C}">
                <a14:useLocalDpi xmlns:a14="http://schemas.microsoft.com/office/drawing/2010/main" val="0"/>
              </a:ext>
            </a:extLst>
          </a:blip>
          <a:srcRect l="-15271" t="-557" b="29522"/>
          <a:stretch/>
        </p:blipFill>
        <p:spPr>
          <a:xfrm>
            <a:off x="6139132" y="74423"/>
            <a:ext cx="6052868" cy="6783578"/>
          </a:xfrm>
          <a:prstGeom prst="rect">
            <a:avLst/>
          </a:prstGeom>
        </p:spPr>
      </p:pic>
    </p:spTree>
    <p:extLst>
      <p:ext uri="{BB962C8B-B14F-4D97-AF65-F5344CB8AC3E}">
        <p14:creationId xmlns:p14="http://schemas.microsoft.com/office/powerpoint/2010/main" val="1819937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lIns="91440" tIns="45720" rIns="91440" bIns="45720" rtlCol="0" anchor="t">
            <a:spAutoFit/>
          </a:bodyPr>
          <a:lstStyle/>
          <a:p>
            <a:r>
              <a:rPr lang="en-US" sz="4000" dirty="0">
                <a:latin typeface="Segoe UI Black"/>
                <a:ea typeface="Segoe UI Black"/>
              </a:rPr>
              <a:t>Class 7 Agenda</a:t>
            </a: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2188128"/>
            <a:ext cx="6400800" cy="5539978"/>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sz="2800" dirty="0"/>
              <a:t>Warm-up Activity</a:t>
            </a:r>
          </a:p>
          <a:p>
            <a:pPr marL="342900" indent="-342900">
              <a:lnSpc>
                <a:spcPct val="150000"/>
              </a:lnSpc>
              <a:buFont typeface="+mj-lt"/>
              <a:buAutoNum type="arabicPeriod"/>
            </a:pPr>
            <a:r>
              <a:rPr lang="en-US" sz="2800" dirty="0"/>
              <a:t>Structure and Growth of Leaves</a:t>
            </a:r>
          </a:p>
          <a:p>
            <a:pPr marL="342900" indent="-342900">
              <a:lnSpc>
                <a:spcPct val="150000"/>
              </a:lnSpc>
              <a:buFont typeface="+mj-lt"/>
              <a:buAutoNum type="arabicPeriod"/>
            </a:pPr>
            <a:r>
              <a:rPr lang="en-US" sz="2800" dirty="0"/>
              <a:t>Common Flower Parts</a:t>
            </a:r>
          </a:p>
          <a:p>
            <a:pPr marL="342900" indent="-342900">
              <a:lnSpc>
                <a:spcPct val="150000"/>
              </a:lnSpc>
              <a:buFont typeface="+mj-lt"/>
              <a:buAutoNum type="arabicPeriod"/>
            </a:pPr>
            <a:r>
              <a:rPr lang="en-US" sz="2800" dirty="0"/>
              <a:t>Homework &amp; Final Touches on your Final Pieces </a:t>
            </a:r>
          </a:p>
          <a:p>
            <a:pPr marL="342900" indent="-342900">
              <a:lnSpc>
                <a:spcPct val="150000"/>
              </a:lnSpc>
              <a:buFont typeface="+mj-lt"/>
              <a:buAutoNum type="arabicPeriod"/>
            </a:pPr>
            <a:r>
              <a:rPr lang="en-US" sz="2800" dirty="0"/>
              <a:t>Demo: Tips, Tricks, and Techniques</a:t>
            </a:r>
          </a:p>
          <a:p>
            <a:pPr marL="342900" indent="-342900">
              <a:lnSpc>
                <a:spcPct val="150000"/>
              </a:lnSpc>
              <a:buFont typeface="+mj-lt"/>
              <a:buAutoNum type="arabicPeriod"/>
            </a:pPr>
            <a:endParaRPr lang="en-US" sz="2800" dirty="0"/>
          </a:p>
          <a:p>
            <a:pPr marL="342900" indent="-342900">
              <a:lnSpc>
                <a:spcPct val="150000"/>
              </a:lnSpc>
              <a:buFont typeface="+mj-lt"/>
              <a:buAutoNum type="arabicPeriod"/>
            </a:pPr>
            <a:endParaRPr lang="en-US" sz="2800" dirty="0"/>
          </a:p>
          <a:p>
            <a:pPr marL="342900" indent="-342900">
              <a:buFont typeface="+mj-lt"/>
              <a:buAutoNum type="arabicPeriod"/>
            </a:pPr>
            <a:endParaRPr lang="en-US" dirty="0"/>
          </a:p>
        </p:txBody>
      </p:sp>
      <p:pic>
        <p:nvPicPr>
          <p:cNvPr id="8" name="Picture 7">
            <a:extLst>
              <a:ext uri="{FF2B5EF4-FFF2-40B4-BE49-F238E27FC236}">
                <a16:creationId xmlns:a16="http://schemas.microsoft.com/office/drawing/2014/main" id="{0958280D-F85E-4ACC-8732-535023F543C1}"/>
              </a:ext>
            </a:extLst>
          </p:cNvPr>
          <p:cNvPicPr>
            <a:picLocks noChangeAspect="1"/>
          </p:cNvPicPr>
          <p:nvPr/>
        </p:nvPicPr>
        <p:blipFill rotWithShape="1">
          <a:blip r:embed="rId2">
            <a:extLst>
              <a:ext uri="{28A0092B-C50C-407E-A947-70E740481C1C}">
                <a14:useLocalDpi xmlns:a14="http://schemas.microsoft.com/office/drawing/2010/main" val="0"/>
              </a:ext>
            </a:extLst>
          </a:blip>
          <a:srcRect l="-15271" t="-557" b="29522"/>
          <a:stretch/>
        </p:blipFill>
        <p:spPr>
          <a:xfrm>
            <a:off x="6139132" y="74423"/>
            <a:ext cx="6052868" cy="6783578"/>
          </a:xfrm>
          <a:prstGeom prst="rect">
            <a:avLst/>
          </a:prstGeom>
        </p:spPr>
      </p:pic>
    </p:spTree>
    <p:extLst>
      <p:ext uri="{BB962C8B-B14F-4D97-AF65-F5344CB8AC3E}">
        <p14:creationId xmlns:p14="http://schemas.microsoft.com/office/powerpoint/2010/main" val="4127083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CB552C-D5DE-4A86-917C-65F27F640EFC}"/>
              </a:ext>
            </a:extLst>
          </p:cNvPr>
          <p:cNvSpPr txBox="1"/>
          <p:nvPr/>
        </p:nvSpPr>
        <p:spPr>
          <a:xfrm>
            <a:off x="5654222" y="656437"/>
            <a:ext cx="6200774" cy="1200329"/>
          </a:xfrm>
          <a:prstGeom prst="rect">
            <a:avLst/>
          </a:prstGeom>
          <a:noFill/>
        </p:spPr>
        <p:txBody>
          <a:bodyPr wrap="square" rtlCol="0">
            <a:spAutoFit/>
          </a:bodyPr>
          <a:lstStyle/>
          <a:p>
            <a:pPr algn="r"/>
            <a:r>
              <a:rPr lang="en-US" sz="3600" dirty="0">
                <a:latin typeface="Segoe UI Black" panose="020B0A02040204020203" pitchFamily="34" charset="0"/>
                <a:ea typeface="Segoe UI Black" panose="020B0A02040204020203" pitchFamily="34" charset="0"/>
              </a:rPr>
              <a:t>Warm-Up: </a:t>
            </a:r>
          </a:p>
          <a:p>
            <a:pPr algn="r"/>
            <a:r>
              <a:rPr lang="en-US" sz="3600" dirty="0">
                <a:latin typeface="Segoe UI Black" panose="020B0A02040204020203" pitchFamily="34" charset="0"/>
                <a:ea typeface="Segoe UI Black" panose="020B0A02040204020203" pitchFamily="34" charset="0"/>
              </a:rPr>
              <a:t>‘Cloud’ Gazing</a:t>
            </a:r>
          </a:p>
        </p:txBody>
      </p:sp>
      <p:sp>
        <p:nvSpPr>
          <p:cNvPr id="6" name="TextBox 5">
            <a:extLst>
              <a:ext uri="{FF2B5EF4-FFF2-40B4-BE49-F238E27FC236}">
                <a16:creationId xmlns:a16="http://schemas.microsoft.com/office/drawing/2014/main" id="{B8B2FCC1-CB8E-41C5-925E-A4FDEC329081}"/>
              </a:ext>
            </a:extLst>
          </p:cNvPr>
          <p:cNvSpPr txBox="1"/>
          <p:nvPr/>
        </p:nvSpPr>
        <p:spPr>
          <a:xfrm>
            <a:off x="5384800" y="2478806"/>
            <a:ext cx="6470196" cy="4062651"/>
          </a:xfrm>
          <a:prstGeom prst="rect">
            <a:avLst/>
          </a:prstGeom>
          <a:noFill/>
        </p:spPr>
        <p:txBody>
          <a:bodyPr wrap="square" lIns="91440" tIns="45720" rIns="91440" bIns="45720" rtlCol="0" anchor="t">
            <a:spAutoFit/>
          </a:bodyPr>
          <a:lstStyle/>
          <a:p>
            <a:pPr marL="285750" indent="-285750" fontAlgn="base">
              <a:buFont typeface="Arial,Sans-Serif" panose="020B0604020202020204" pitchFamily="34" charset="0"/>
              <a:buChar char="•"/>
            </a:pPr>
            <a:r>
              <a:rPr lang="en-US" sz="2400" b="0" i="0" dirty="0">
                <a:solidFill>
                  <a:srgbClr val="000000"/>
                </a:solidFill>
                <a:effectLst/>
                <a:latin typeface="Calibri"/>
                <a:cs typeface="Calibri"/>
              </a:rPr>
              <a:t>Choose your favorite color from your watercolor pencil kit.</a:t>
            </a:r>
            <a:endParaRPr lang="en-US" sz="2400" dirty="0">
              <a:solidFill>
                <a:srgbClr val="000000"/>
              </a:solidFill>
              <a:latin typeface="Calibri"/>
              <a:ea typeface="+mn-lt"/>
              <a:cs typeface="Calibri"/>
            </a:endParaRPr>
          </a:p>
          <a:p>
            <a:pPr fontAlgn="base"/>
            <a:endParaRPr lang="en-US" sz="2400" b="0" i="0" dirty="0">
              <a:effectLst/>
              <a:ea typeface="+mn-lt"/>
              <a:cs typeface="+mn-lt"/>
            </a:endParaRPr>
          </a:p>
          <a:p>
            <a:pPr marL="285750" indent="-285750">
              <a:buFont typeface="Arial,Sans-Serif" panose="020B0604020202020204" pitchFamily="34" charset="0"/>
              <a:buChar char="•"/>
            </a:pPr>
            <a:r>
              <a:rPr lang="en-US" sz="2400" dirty="0">
                <a:solidFill>
                  <a:srgbClr val="000000"/>
                </a:solidFill>
                <a:latin typeface="Calibri"/>
                <a:cs typeface="Calibri"/>
              </a:rPr>
              <a:t>Paint loose blobs of color on a blank page in your journal. Let the paint dry for a moment, then draw details with your pen. </a:t>
            </a:r>
          </a:p>
          <a:p>
            <a:pPr marL="285750" indent="-285750">
              <a:buFont typeface="Arial,Sans-Serif" panose="020B0604020202020204" pitchFamily="34" charset="0"/>
              <a:buChar char="•"/>
            </a:pPr>
            <a:endParaRPr lang="en-US" sz="2400" dirty="0">
              <a:solidFill>
                <a:srgbClr val="000000"/>
              </a:solidFill>
              <a:latin typeface="Calibri"/>
              <a:cs typeface="Calibri"/>
            </a:endParaRPr>
          </a:p>
          <a:p>
            <a:pPr marL="285750" indent="-285750">
              <a:buFont typeface="Arial,Sans-Serif" panose="020B0604020202020204" pitchFamily="34" charset="0"/>
              <a:buChar char="•"/>
            </a:pPr>
            <a:r>
              <a:rPr lang="en-US" sz="2400" dirty="0">
                <a:solidFill>
                  <a:srgbClr val="000000"/>
                </a:solidFill>
                <a:latin typeface="Calibri"/>
                <a:cs typeface="Calibri"/>
              </a:rPr>
              <a:t>Look for shapes that pop out at you or that remind you of something. Get creative and don’t be afraid to be silly!</a:t>
            </a:r>
            <a:endParaRPr lang="en-US" dirty="0"/>
          </a:p>
          <a:p>
            <a:endParaRPr lang="en-US" dirty="0"/>
          </a:p>
        </p:txBody>
      </p:sp>
      <p:pic>
        <p:nvPicPr>
          <p:cNvPr id="4" name="Picture 3">
            <a:extLst>
              <a:ext uri="{FF2B5EF4-FFF2-40B4-BE49-F238E27FC236}">
                <a16:creationId xmlns:a16="http://schemas.microsoft.com/office/drawing/2014/main" id="{F0C926DA-0978-4E12-B10B-D75A66F4B02A}"/>
              </a:ext>
            </a:extLst>
          </p:cNvPr>
          <p:cNvPicPr>
            <a:picLocks noChangeAspect="1"/>
          </p:cNvPicPr>
          <p:nvPr/>
        </p:nvPicPr>
        <p:blipFill rotWithShape="1">
          <a:blip r:embed="rId3">
            <a:extLst>
              <a:ext uri="{28A0092B-C50C-407E-A947-70E740481C1C}">
                <a14:useLocalDpi xmlns:a14="http://schemas.microsoft.com/office/drawing/2010/main" val="0"/>
              </a:ext>
            </a:extLst>
          </a:blip>
          <a:srcRect l="25139" r="294"/>
          <a:stretch/>
        </p:blipFill>
        <p:spPr>
          <a:xfrm>
            <a:off x="-15274" y="1013460"/>
            <a:ext cx="5400074" cy="4831080"/>
          </a:xfrm>
          <a:prstGeom prst="rect">
            <a:avLst/>
          </a:prstGeom>
        </p:spPr>
      </p:pic>
    </p:spTree>
    <p:extLst>
      <p:ext uri="{BB962C8B-B14F-4D97-AF65-F5344CB8AC3E}">
        <p14:creationId xmlns:p14="http://schemas.microsoft.com/office/powerpoint/2010/main" val="85496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573325-57B8-495F-AEE1-95386C251B3B}"/>
              </a:ext>
            </a:extLst>
          </p:cNvPr>
          <p:cNvSpPr txBox="1"/>
          <p:nvPr/>
        </p:nvSpPr>
        <p:spPr>
          <a:xfrm>
            <a:off x="2415540" y="199062"/>
            <a:ext cx="7360920" cy="646331"/>
          </a:xfrm>
          <a:prstGeom prst="rect">
            <a:avLst/>
          </a:prstGeom>
          <a:noFill/>
        </p:spPr>
        <p:txBody>
          <a:bodyPr wrap="square" rtlCol="0">
            <a:spAutoFit/>
          </a:bodyPr>
          <a:lstStyle/>
          <a:p>
            <a:pPr algn="ctr"/>
            <a:r>
              <a:rPr lang="en-US" sz="3600" dirty="0">
                <a:latin typeface="Segoe UI Black" panose="020B0A02040204020203" pitchFamily="34" charset="0"/>
                <a:ea typeface="Segoe UI Black" panose="020B0A02040204020203" pitchFamily="34" charset="0"/>
              </a:rPr>
              <a:t>Structure and Growth of Leaves</a:t>
            </a:r>
          </a:p>
        </p:txBody>
      </p:sp>
      <p:pic>
        <p:nvPicPr>
          <p:cNvPr id="4" name="Picture 3" descr="Diagram&#10;&#10;Description automatically generated">
            <a:extLst>
              <a:ext uri="{FF2B5EF4-FFF2-40B4-BE49-F238E27FC236}">
                <a16:creationId xmlns:a16="http://schemas.microsoft.com/office/drawing/2014/main" id="{D4D0C116-10C7-4DB3-BE6E-D523C53F1863}"/>
              </a:ext>
            </a:extLst>
          </p:cNvPr>
          <p:cNvPicPr>
            <a:picLocks noChangeAspect="1"/>
          </p:cNvPicPr>
          <p:nvPr/>
        </p:nvPicPr>
        <p:blipFill rotWithShape="1">
          <a:blip r:embed="rId3">
            <a:extLst>
              <a:ext uri="{28A0092B-C50C-407E-A947-70E740481C1C}">
                <a14:useLocalDpi xmlns:a14="http://schemas.microsoft.com/office/drawing/2010/main" val="0"/>
              </a:ext>
            </a:extLst>
          </a:blip>
          <a:srcRect r="53160"/>
          <a:stretch/>
        </p:blipFill>
        <p:spPr>
          <a:xfrm>
            <a:off x="1569452" y="845393"/>
            <a:ext cx="3502126" cy="5035296"/>
          </a:xfrm>
          <a:prstGeom prst="rect">
            <a:avLst/>
          </a:prstGeom>
        </p:spPr>
      </p:pic>
      <p:pic>
        <p:nvPicPr>
          <p:cNvPr id="5" name="Picture 4" descr="Diagram&#10;&#10;Description automatically generated">
            <a:extLst>
              <a:ext uri="{FF2B5EF4-FFF2-40B4-BE49-F238E27FC236}">
                <a16:creationId xmlns:a16="http://schemas.microsoft.com/office/drawing/2014/main" id="{0BEA4795-ABB8-4A89-8272-7B8351C4F296}"/>
              </a:ext>
            </a:extLst>
          </p:cNvPr>
          <p:cNvPicPr>
            <a:picLocks noChangeAspect="1"/>
          </p:cNvPicPr>
          <p:nvPr/>
        </p:nvPicPr>
        <p:blipFill rotWithShape="1">
          <a:blip r:embed="rId3">
            <a:extLst>
              <a:ext uri="{28A0092B-C50C-407E-A947-70E740481C1C}">
                <a14:useLocalDpi xmlns:a14="http://schemas.microsoft.com/office/drawing/2010/main" val="0"/>
              </a:ext>
            </a:extLst>
          </a:blip>
          <a:srcRect l="47625"/>
          <a:stretch/>
        </p:blipFill>
        <p:spPr>
          <a:xfrm>
            <a:off x="7120422" y="839615"/>
            <a:ext cx="3915906" cy="5035297"/>
          </a:xfrm>
          <a:prstGeom prst="rect">
            <a:avLst/>
          </a:prstGeom>
        </p:spPr>
      </p:pic>
      <p:sp>
        <p:nvSpPr>
          <p:cNvPr id="3" name="TextBox 2">
            <a:extLst>
              <a:ext uri="{FF2B5EF4-FFF2-40B4-BE49-F238E27FC236}">
                <a16:creationId xmlns:a16="http://schemas.microsoft.com/office/drawing/2014/main" id="{E9C16989-5CE7-47CA-B614-604BA2DD92BF}"/>
              </a:ext>
            </a:extLst>
          </p:cNvPr>
          <p:cNvSpPr txBox="1"/>
          <p:nvPr/>
        </p:nvSpPr>
        <p:spPr>
          <a:xfrm>
            <a:off x="265629" y="5658515"/>
            <a:ext cx="4805949" cy="830997"/>
          </a:xfrm>
          <a:prstGeom prst="rect">
            <a:avLst/>
          </a:prstGeom>
          <a:noFill/>
        </p:spPr>
        <p:txBody>
          <a:bodyPr wrap="square" rtlCol="0">
            <a:spAutoFit/>
          </a:bodyPr>
          <a:lstStyle/>
          <a:p>
            <a:pPr algn="ctr"/>
            <a:r>
              <a:rPr lang="en-US" sz="2400" b="1"/>
              <a:t>Simple leaf:</a:t>
            </a:r>
          </a:p>
          <a:p>
            <a:pPr algn="ctr"/>
            <a:r>
              <a:rPr lang="en-US" sz="2400"/>
              <a:t>Has one blade per leaf. </a:t>
            </a:r>
          </a:p>
        </p:txBody>
      </p:sp>
      <p:sp>
        <p:nvSpPr>
          <p:cNvPr id="6" name="TextBox 5">
            <a:extLst>
              <a:ext uri="{FF2B5EF4-FFF2-40B4-BE49-F238E27FC236}">
                <a16:creationId xmlns:a16="http://schemas.microsoft.com/office/drawing/2014/main" id="{50D8148E-D97B-44DB-A7C4-09BFFD367311}"/>
              </a:ext>
            </a:extLst>
          </p:cNvPr>
          <p:cNvSpPr txBox="1"/>
          <p:nvPr/>
        </p:nvSpPr>
        <p:spPr>
          <a:xfrm>
            <a:off x="7120422" y="5658514"/>
            <a:ext cx="4805949" cy="830997"/>
          </a:xfrm>
          <a:prstGeom prst="rect">
            <a:avLst/>
          </a:prstGeom>
          <a:noFill/>
        </p:spPr>
        <p:txBody>
          <a:bodyPr wrap="square" rtlCol="0">
            <a:spAutoFit/>
          </a:bodyPr>
          <a:lstStyle/>
          <a:p>
            <a:pPr algn="ctr"/>
            <a:r>
              <a:rPr lang="en-US" sz="2400" b="1"/>
              <a:t>Compound leaf:</a:t>
            </a:r>
          </a:p>
          <a:p>
            <a:pPr algn="ctr"/>
            <a:r>
              <a:rPr lang="en-US" sz="2400"/>
              <a:t>Has more than one blade per leaf.</a:t>
            </a:r>
          </a:p>
        </p:txBody>
      </p:sp>
      <p:cxnSp>
        <p:nvCxnSpPr>
          <p:cNvPr id="12" name="Straight Connector 11">
            <a:extLst>
              <a:ext uri="{FF2B5EF4-FFF2-40B4-BE49-F238E27FC236}">
                <a16:creationId xmlns:a16="http://schemas.microsoft.com/office/drawing/2014/main" id="{C46F9BA2-1F6C-4112-A356-340189DEE140}"/>
              </a:ext>
            </a:extLst>
          </p:cNvPr>
          <p:cNvCxnSpPr>
            <a:cxnSpLocks/>
          </p:cNvCxnSpPr>
          <p:nvPr/>
        </p:nvCxnSpPr>
        <p:spPr>
          <a:xfrm>
            <a:off x="3845630" y="1199486"/>
            <a:ext cx="2029930" cy="62972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E5303C-14AB-49A5-9CC0-14D97DA3C696}"/>
              </a:ext>
            </a:extLst>
          </p:cNvPr>
          <p:cNvCxnSpPr>
            <a:cxnSpLocks/>
          </p:cNvCxnSpPr>
          <p:nvPr/>
        </p:nvCxnSpPr>
        <p:spPr>
          <a:xfrm flipV="1">
            <a:off x="1308574" y="3424973"/>
            <a:ext cx="691321" cy="683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272A4-8817-43EF-9402-E3709F4BC0D9}"/>
              </a:ext>
            </a:extLst>
          </p:cNvPr>
          <p:cNvCxnSpPr>
            <a:cxnSpLocks/>
          </p:cNvCxnSpPr>
          <p:nvPr/>
        </p:nvCxnSpPr>
        <p:spPr>
          <a:xfrm>
            <a:off x="3041420" y="3893219"/>
            <a:ext cx="2409369" cy="73472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5741B0-6E26-4DB5-8F84-B62AE0CCA31E}"/>
              </a:ext>
            </a:extLst>
          </p:cNvPr>
          <p:cNvCxnSpPr>
            <a:cxnSpLocks/>
          </p:cNvCxnSpPr>
          <p:nvPr/>
        </p:nvCxnSpPr>
        <p:spPr>
          <a:xfrm>
            <a:off x="4212956" y="2688022"/>
            <a:ext cx="1662604" cy="54092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A89D3FC-4700-4269-AB77-B0F24F168B13}"/>
              </a:ext>
            </a:extLst>
          </p:cNvPr>
          <p:cNvCxnSpPr>
            <a:cxnSpLocks/>
          </p:cNvCxnSpPr>
          <p:nvPr/>
        </p:nvCxnSpPr>
        <p:spPr>
          <a:xfrm flipH="1">
            <a:off x="6615188" y="1242394"/>
            <a:ext cx="1748813" cy="5868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6D07EE-E49F-4F39-89E8-80BD3CB5A372}"/>
              </a:ext>
            </a:extLst>
          </p:cNvPr>
          <p:cNvCxnSpPr>
            <a:cxnSpLocks/>
          </p:cNvCxnSpPr>
          <p:nvPr/>
        </p:nvCxnSpPr>
        <p:spPr>
          <a:xfrm flipH="1" flipV="1">
            <a:off x="9523397" y="3841498"/>
            <a:ext cx="1099151" cy="41908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6D7BB16-135A-4E10-9131-C3FCF2F1F37D}"/>
              </a:ext>
            </a:extLst>
          </p:cNvPr>
          <p:cNvSpPr txBox="1"/>
          <p:nvPr/>
        </p:nvSpPr>
        <p:spPr>
          <a:xfrm>
            <a:off x="5450789" y="1641713"/>
            <a:ext cx="1598398" cy="400110"/>
          </a:xfrm>
          <a:prstGeom prst="rect">
            <a:avLst/>
          </a:prstGeom>
          <a:noFill/>
        </p:spPr>
        <p:txBody>
          <a:bodyPr wrap="square" rtlCol="0">
            <a:spAutoFit/>
          </a:bodyPr>
          <a:lstStyle/>
          <a:p>
            <a:pPr algn="ctr"/>
            <a:r>
              <a:rPr lang="en-US" sz="2000"/>
              <a:t>Stem</a:t>
            </a:r>
          </a:p>
        </p:txBody>
      </p:sp>
      <p:cxnSp>
        <p:nvCxnSpPr>
          <p:cNvPr id="32" name="Straight Connector 31">
            <a:extLst>
              <a:ext uri="{FF2B5EF4-FFF2-40B4-BE49-F238E27FC236}">
                <a16:creationId xmlns:a16="http://schemas.microsoft.com/office/drawing/2014/main" id="{18619600-6166-479F-90B3-CE0646776CD0}"/>
              </a:ext>
            </a:extLst>
          </p:cNvPr>
          <p:cNvCxnSpPr>
            <a:cxnSpLocks/>
          </p:cNvCxnSpPr>
          <p:nvPr/>
        </p:nvCxnSpPr>
        <p:spPr>
          <a:xfrm flipH="1" flipV="1">
            <a:off x="9776460" y="3424972"/>
            <a:ext cx="846089" cy="83561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9097F3D-1408-45C8-B04B-087AD27D4EA4}"/>
              </a:ext>
            </a:extLst>
          </p:cNvPr>
          <p:cNvCxnSpPr>
            <a:cxnSpLocks/>
          </p:cNvCxnSpPr>
          <p:nvPr/>
        </p:nvCxnSpPr>
        <p:spPr>
          <a:xfrm flipH="1">
            <a:off x="6615189" y="2800369"/>
            <a:ext cx="1903875" cy="42857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1070D14-9E18-4673-BD61-EECD087B2FBC}"/>
              </a:ext>
            </a:extLst>
          </p:cNvPr>
          <p:cNvSpPr txBox="1"/>
          <p:nvPr/>
        </p:nvSpPr>
        <p:spPr>
          <a:xfrm>
            <a:off x="5450789" y="3028890"/>
            <a:ext cx="1598398" cy="400110"/>
          </a:xfrm>
          <a:prstGeom prst="rect">
            <a:avLst/>
          </a:prstGeom>
          <a:noFill/>
        </p:spPr>
        <p:txBody>
          <a:bodyPr wrap="square" rtlCol="0">
            <a:spAutoFit/>
          </a:bodyPr>
          <a:lstStyle/>
          <a:p>
            <a:pPr algn="ctr"/>
            <a:r>
              <a:rPr lang="en-US" sz="2000"/>
              <a:t>Blade</a:t>
            </a:r>
          </a:p>
        </p:txBody>
      </p:sp>
      <p:sp>
        <p:nvSpPr>
          <p:cNvPr id="44" name="TextBox 43">
            <a:extLst>
              <a:ext uri="{FF2B5EF4-FFF2-40B4-BE49-F238E27FC236}">
                <a16:creationId xmlns:a16="http://schemas.microsoft.com/office/drawing/2014/main" id="{BA442CAE-D071-4FE2-936A-99F20CB8A0E0}"/>
              </a:ext>
            </a:extLst>
          </p:cNvPr>
          <p:cNvSpPr txBox="1"/>
          <p:nvPr/>
        </p:nvSpPr>
        <p:spPr>
          <a:xfrm>
            <a:off x="5450789" y="4403199"/>
            <a:ext cx="1598398" cy="707886"/>
          </a:xfrm>
          <a:prstGeom prst="rect">
            <a:avLst/>
          </a:prstGeom>
          <a:noFill/>
        </p:spPr>
        <p:txBody>
          <a:bodyPr wrap="square" rtlCol="0">
            <a:spAutoFit/>
          </a:bodyPr>
          <a:lstStyle/>
          <a:p>
            <a:pPr algn="ctr"/>
            <a:r>
              <a:rPr lang="en-US" sz="2000"/>
              <a:t>Primary Vein or Midrib</a:t>
            </a:r>
          </a:p>
        </p:txBody>
      </p:sp>
      <p:cxnSp>
        <p:nvCxnSpPr>
          <p:cNvPr id="47" name="Straight Connector 46">
            <a:extLst>
              <a:ext uri="{FF2B5EF4-FFF2-40B4-BE49-F238E27FC236}">
                <a16:creationId xmlns:a16="http://schemas.microsoft.com/office/drawing/2014/main" id="{69C3DC18-0A5A-4D9E-9FA0-86A1A7FD00D1}"/>
              </a:ext>
            </a:extLst>
          </p:cNvPr>
          <p:cNvCxnSpPr>
            <a:cxnSpLocks/>
          </p:cNvCxnSpPr>
          <p:nvPr/>
        </p:nvCxnSpPr>
        <p:spPr>
          <a:xfrm flipH="1">
            <a:off x="6997092" y="4471392"/>
            <a:ext cx="1521972" cy="2142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558CA81-728E-4ACB-9264-7095CD316355}"/>
              </a:ext>
            </a:extLst>
          </p:cNvPr>
          <p:cNvSpPr txBox="1"/>
          <p:nvPr/>
        </p:nvSpPr>
        <p:spPr>
          <a:xfrm>
            <a:off x="10308364" y="4108815"/>
            <a:ext cx="1598398" cy="400110"/>
          </a:xfrm>
          <a:prstGeom prst="rect">
            <a:avLst/>
          </a:prstGeom>
          <a:noFill/>
        </p:spPr>
        <p:txBody>
          <a:bodyPr wrap="square" rtlCol="0">
            <a:spAutoFit/>
          </a:bodyPr>
          <a:lstStyle/>
          <a:p>
            <a:pPr algn="ctr"/>
            <a:r>
              <a:rPr lang="en-US" sz="2000"/>
              <a:t>Leaflets</a:t>
            </a:r>
          </a:p>
        </p:txBody>
      </p:sp>
      <p:sp>
        <p:nvSpPr>
          <p:cNvPr id="56" name="TextBox 55">
            <a:extLst>
              <a:ext uri="{FF2B5EF4-FFF2-40B4-BE49-F238E27FC236}">
                <a16:creationId xmlns:a16="http://schemas.microsoft.com/office/drawing/2014/main" id="{FBE0C439-158C-4F75-A1B4-47AA8F5DFEEE}"/>
              </a:ext>
            </a:extLst>
          </p:cNvPr>
          <p:cNvSpPr txBox="1"/>
          <p:nvPr/>
        </p:nvSpPr>
        <p:spPr>
          <a:xfrm>
            <a:off x="285238" y="4114982"/>
            <a:ext cx="1520918" cy="400110"/>
          </a:xfrm>
          <a:prstGeom prst="rect">
            <a:avLst/>
          </a:prstGeom>
          <a:noFill/>
        </p:spPr>
        <p:txBody>
          <a:bodyPr wrap="square" rtlCol="0">
            <a:spAutoFit/>
          </a:bodyPr>
          <a:lstStyle/>
          <a:p>
            <a:pPr algn="ctr"/>
            <a:r>
              <a:rPr lang="en-US" sz="2000"/>
              <a:t>Margin</a:t>
            </a:r>
          </a:p>
        </p:txBody>
      </p:sp>
    </p:spTree>
    <p:extLst>
      <p:ext uri="{BB962C8B-B14F-4D97-AF65-F5344CB8AC3E}">
        <p14:creationId xmlns:p14="http://schemas.microsoft.com/office/powerpoint/2010/main" val="2420015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C15D221-2060-4344-8499-574B5787F3D7}"/>
              </a:ext>
            </a:extLst>
          </p:cNvPr>
          <p:cNvGrpSpPr/>
          <p:nvPr/>
        </p:nvGrpSpPr>
        <p:grpSpPr>
          <a:xfrm>
            <a:off x="187306" y="1430905"/>
            <a:ext cx="2483631" cy="3779214"/>
            <a:chOff x="1144184" y="3221908"/>
            <a:chExt cx="2135882" cy="3512108"/>
          </a:xfrm>
        </p:grpSpPr>
        <p:pic>
          <p:nvPicPr>
            <p:cNvPr id="4" name="Picture 3" descr="Shape&#10;&#10;Description automatically generated">
              <a:extLst>
                <a:ext uri="{FF2B5EF4-FFF2-40B4-BE49-F238E27FC236}">
                  <a16:creationId xmlns:a16="http://schemas.microsoft.com/office/drawing/2014/main" id="{3F103BCF-326F-4140-8879-A8C6D07096BC}"/>
                </a:ext>
              </a:extLst>
            </p:cNvPr>
            <p:cNvPicPr>
              <a:picLocks noChangeAspect="1"/>
            </p:cNvPicPr>
            <p:nvPr/>
          </p:nvPicPr>
          <p:blipFill rotWithShape="1">
            <a:blip r:embed="rId3">
              <a:extLst>
                <a:ext uri="{28A0092B-C50C-407E-A947-70E740481C1C}">
                  <a14:useLocalDpi xmlns:a14="http://schemas.microsoft.com/office/drawing/2010/main" val="0"/>
                </a:ext>
              </a:extLst>
            </a:blip>
            <a:srcRect l="2570" t="42572" r="75583"/>
            <a:stretch/>
          </p:blipFill>
          <p:spPr>
            <a:xfrm>
              <a:off x="1217566" y="3296516"/>
              <a:ext cx="2062500" cy="3437500"/>
            </a:xfrm>
            <a:prstGeom prst="rect">
              <a:avLst/>
            </a:prstGeom>
          </p:spPr>
        </p:pic>
        <mc:AlternateContent xmlns:mc="http://schemas.openxmlformats.org/markup-compatibility/2006">
          <mc:Choice xmlns:p14="http://schemas.microsoft.com/office/powerpoint/2010/main" Requires="p14">
            <p:contentPart p14:bwMode="auto" r:id="rId4">
              <p14:nvContentPartPr>
                <p14:cNvPr id="9" name="Ink 8">
                  <a:extLst>
                    <a:ext uri="{FF2B5EF4-FFF2-40B4-BE49-F238E27FC236}">
                      <a16:creationId xmlns:a16="http://schemas.microsoft.com/office/drawing/2014/main" id="{57AFD5DF-CDED-4BDE-8FF8-28A6EBAA86F2}"/>
                    </a:ext>
                  </a:extLst>
                </p14:cNvPr>
                <p14:cNvContentPartPr/>
                <p14:nvPr/>
              </p14:nvContentPartPr>
              <p14:xfrm>
                <a:off x="1144184" y="3221908"/>
                <a:ext cx="1165320" cy="423000"/>
              </p14:xfrm>
            </p:contentPart>
          </mc:Choice>
          <mc:Fallback>
            <p:pic>
              <p:nvPicPr>
                <p:cNvPr id="9" name="Ink 8">
                  <a:extLst>
                    <a:ext uri="{FF2B5EF4-FFF2-40B4-BE49-F238E27FC236}">
                      <a16:creationId xmlns:a16="http://schemas.microsoft.com/office/drawing/2014/main" id="{57AFD5DF-CDED-4BDE-8FF8-28A6EBAA86F2}"/>
                    </a:ext>
                  </a:extLst>
                </p:cNvPr>
                <p:cNvPicPr/>
                <p:nvPr/>
              </p:nvPicPr>
              <p:blipFill>
                <a:blip r:embed="rId5"/>
                <a:stretch>
                  <a:fillRect/>
                </a:stretch>
              </p:blipFill>
              <p:spPr>
                <a:xfrm>
                  <a:off x="1090005" y="3163344"/>
                  <a:ext cx="1273369" cy="539794"/>
                </a:xfrm>
                <a:prstGeom prst="rect">
                  <a:avLst/>
                </a:prstGeom>
              </p:spPr>
            </p:pic>
          </mc:Fallback>
        </mc:AlternateContent>
      </p:grpSp>
      <p:pic>
        <p:nvPicPr>
          <p:cNvPr id="11" name="Picture 10" descr="Shape&#10;&#10;Description automatically generated">
            <a:extLst>
              <a:ext uri="{FF2B5EF4-FFF2-40B4-BE49-F238E27FC236}">
                <a16:creationId xmlns:a16="http://schemas.microsoft.com/office/drawing/2014/main" id="{9ACC0219-8942-4E86-91BE-5800077020C1}"/>
              </a:ext>
            </a:extLst>
          </p:cNvPr>
          <p:cNvPicPr>
            <a:picLocks noChangeAspect="1"/>
          </p:cNvPicPr>
          <p:nvPr/>
        </p:nvPicPr>
        <p:blipFill rotWithShape="1">
          <a:blip r:embed="rId3">
            <a:extLst>
              <a:ext uri="{28A0092B-C50C-407E-A947-70E740481C1C}">
                <a14:useLocalDpi xmlns:a14="http://schemas.microsoft.com/office/drawing/2010/main" val="0"/>
              </a:ext>
            </a:extLst>
          </a:blip>
          <a:srcRect l="32698" t="52654" r="36796"/>
          <a:stretch/>
        </p:blipFill>
        <p:spPr>
          <a:xfrm>
            <a:off x="2794076" y="1916781"/>
            <a:ext cx="3167546" cy="3116899"/>
          </a:xfrm>
          <a:prstGeom prst="rect">
            <a:avLst/>
          </a:prstGeom>
        </p:spPr>
      </p:pic>
      <p:grpSp>
        <p:nvGrpSpPr>
          <p:cNvPr id="10" name="Group 9">
            <a:extLst>
              <a:ext uri="{FF2B5EF4-FFF2-40B4-BE49-F238E27FC236}">
                <a16:creationId xmlns:a16="http://schemas.microsoft.com/office/drawing/2014/main" id="{C28BE00A-70EF-43F4-A6B7-9AE2786B267D}"/>
              </a:ext>
            </a:extLst>
          </p:cNvPr>
          <p:cNvGrpSpPr/>
          <p:nvPr/>
        </p:nvGrpSpPr>
        <p:grpSpPr>
          <a:xfrm>
            <a:off x="8520128" y="1821921"/>
            <a:ext cx="3439397" cy="3077463"/>
            <a:chOff x="8233729" y="3780537"/>
            <a:chExt cx="3439397" cy="3077463"/>
          </a:xfrm>
        </p:grpSpPr>
        <p:pic>
          <p:nvPicPr>
            <p:cNvPr id="8" name="Picture 7" descr="Shape&#10;&#10;Description automatically generated">
              <a:extLst>
                <a:ext uri="{FF2B5EF4-FFF2-40B4-BE49-F238E27FC236}">
                  <a16:creationId xmlns:a16="http://schemas.microsoft.com/office/drawing/2014/main" id="{4BB876EA-F2E1-427F-BD7B-2DA741FA3BD0}"/>
                </a:ext>
              </a:extLst>
            </p:cNvPr>
            <p:cNvPicPr>
              <a:picLocks noChangeAspect="1"/>
            </p:cNvPicPr>
            <p:nvPr/>
          </p:nvPicPr>
          <p:blipFill rotWithShape="1">
            <a:blip r:embed="rId6">
              <a:extLst>
                <a:ext uri="{28A0092B-C50C-407E-A947-70E740481C1C}">
                  <a14:useLocalDpi xmlns:a14="http://schemas.microsoft.com/office/drawing/2010/main" val="0"/>
                </a:ext>
              </a:extLst>
            </a:blip>
            <a:srcRect l="62987" t="50000" r="425" b="-580"/>
            <a:stretch/>
          </p:blipFill>
          <p:spPr>
            <a:xfrm>
              <a:off x="8233729" y="3843340"/>
              <a:ext cx="3439397" cy="3014660"/>
            </a:xfrm>
            <a:prstGeom prst="rect">
              <a:avLst/>
            </a:prstGeom>
          </p:spPr>
        </p:pic>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DE59E2E5-F07E-4322-BB4D-FBECA52ABBBC}"/>
                    </a:ext>
                  </a:extLst>
                </p14:cNvPr>
                <p14:cNvContentPartPr/>
                <p14:nvPr/>
              </p14:nvContentPartPr>
              <p14:xfrm>
                <a:off x="9298452" y="3780537"/>
                <a:ext cx="360360" cy="189720"/>
              </p14:xfrm>
            </p:contentPart>
          </mc:Choice>
          <mc:Fallback>
            <p:pic>
              <p:nvPicPr>
                <p:cNvPr id="2" name="Ink 1">
                  <a:extLst>
                    <a:ext uri="{FF2B5EF4-FFF2-40B4-BE49-F238E27FC236}">
                      <a16:creationId xmlns:a16="http://schemas.microsoft.com/office/drawing/2014/main" id="{DE59E2E5-F07E-4322-BB4D-FBECA52ABBBC}"/>
                    </a:ext>
                  </a:extLst>
                </p:cNvPr>
                <p:cNvPicPr/>
                <p:nvPr/>
              </p:nvPicPr>
              <p:blipFill>
                <a:blip r:embed="rId8"/>
                <a:stretch>
                  <a:fillRect/>
                </a:stretch>
              </p:blipFill>
              <p:spPr>
                <a:xfrm>
                  <a:off x="9235452" y="3717537"/>
                  <a:ext cx="486000" cy="315360"/>
                </a:xfrm>
                <a:prstGeom prst="rect">
                  <a:avLst/>
                </a:prstGeom>
              </p:spPr>
            </p:pic>
          </mc:Fallback>
        </mc:AlternateContent>
      </p:grpSp>
      <p:sp>
        <p:nvSpPr>
          <p:cNvPr id="17" name="TextBox 16">
            <a:extLst>
              <a:ext uri="{FF2B5EF4-FFF2-40B4-BE49-F238E27FC236}">
                <a16:creationId xmlns:a16="http://schemas.microsoft.com/office/drawing/2014/main" id="{D11C27D2-BEF7-41DD-97D1-8D0639C34BF0}"/>
              </a:ext>
            </a:extLst>
          </p:cNvPr>
          <p:cNvSpPr txBox="1"/>
          <p:nvPr/>
        </p:nvSpPr>
        <p:spPr>
          <a:xfrm>
            <a:off x="2912331" y="303530"/>
            <a:ext cx="6098582" cy="646331"/>
          </a:xfrm>
          <a:prstGeom prst="rect">
            <a:avLst/>
          </a:prstGeom>
          <a:noFill/>
        </p:spPr>
        <p:txBody>
          <a:bodyPr wrap="square">
            <a:spAutoFit/>
          </a:bodyPr>
          <a:lstStyle/>
          <a:p>
            <a:pPr algn="ctr"/>
            <a:r>
              <a:rPr lang="en-US" sz="3600" dirty="0">
                <a:latin typeface="Segoe UI Black" panose="020B0A02040204020203" pitchFamily="34" charset="0"/>
                <a:ea typeface="Segoe UI Black" panose="020B0A02040204020203" pitchFamily="34" charset="0"/>
              </a:rPr>
              <a:t>Types of Leaf Shape</a:t>
            </a:r>
          </a:p>
        </p:txBody>
      </p:sp>
      <p:sp>
        <p:nvSpPr>
          <p:cNvPr id="18" name="TextBox 17">
            <a:extLst>
              <a:ext uri="{FF2B5EF4-FFF2-40B4-BE49-F238E27FC236}">
                <a16:creationId xmlns:a16="http://schemas.microsoft.com/office/drawing/2014/main" id="{2E56AF21-3783-4D45-84C8-ECD774B9B8E5}"/>
              </a:ext>
            </a:extLst>
          </p:cNvPr>
          <p:cNvSpPr txBox="1"/>
          <p:nvPr/>
        </p:nvSpPr>
        <p:spPr>
          <a:xfrm>
            <a:off x="509603" y="5430482"/>
            <a:ext cx="2065504" cy="400110"/>
          </a:xfrm>
          <a:prstGeom prst="rect">
            <a:avLst/>
          </a:prstGeom>
          <a:noFill/>
        </p:spPr>
        <p:txBody>
          <a:bodyPr wrap="square" rtlCol="0">
            <a:spAutoFit/>
          </a:bodyPr>
          <a:lstStyle/>
          <a:p>
            <a:pPr algn="ctr"/>
            <a:r>
              <a:rPr lang="en-US" sz="2000"/>
              <a:t>Lanceolate</a:t>
            </a:r>
          </a:p>
        </p:txBody>
      </p:sp>
      <p:pic>
        <p:nvPicPr>
          <p:cNvPr id="19" name="Picture 18" descr="Shape&#10;&#10;Description automatically generated">
            <a:extLst>
              <a:ext uri="{FF2B5EF4-FFF2-40B4-BE49-F238E27FC236}">
                <a16:creationId xmlns:a16="http://schemas.microsoft.com/office/drawing/2014/main" id="{C4A72C7F-C0B4-4361-B85C-9A4788C07597}"/>
              </a:ext>
            </a:extLst>
          </p:cNvPr>
          <p:cNvPicPr>
            <a:picLocks noChangeAspect="1"/>
          </p:cNvPicPr>
          <p:nvPr/>
        </p:nvPicPr>
        <p:blipFill rotWithShape="1">
          <a:blip r:embed="rId3">
            <a:extLst>
              <a:ext uri="{28A0092B-C50C-407E-A947-70E740481C1C}">
                <a14:useLocalDpi xmlns:a14="http://schemas.microsoft.com/office/drawing/2010/main" val="0"/>
              </a:ext>
            </a:extLst>
          </a:blip>
          <a:srcRect l="21855" t="7887" r="55135" b="44834"/>
          <a:stretch/>
        </p:blipFill>
        <p:spPr>
          <a:xfrm>
            <a:off x="5718526" y="1511187"/>
            <a:ext cx="2793468" cy="3639168"/>
          </a:xfrm>
          <a:prstGeom prst="rect">
            <a:avLst/>
          </a:prstGeom>
        </p:spPr>
      </p:pic>
      <p:sp>
        <p:nvSpPr>
          <p:cNvPr id="20" name="TextBox 19">
            <a:extLst>
              <a:ext uri="{FF2B5EF4-FFF2-40B4-BE49-F238E27FC236}">
                <a16:creationId xmlns:a16="http://schemas.microsoft.com/office/drawing/2014/main" id="{209A61F7-E2B1-490B-9A5E-A00128AD21AE}"/>
              </a:ext>
            </a:extLst>
          </p:cNvPr>
          <p:cNvSpPr txBox="1"/>
          <p:nvPr/>
        </p:nvSpPr>
        <p:spPr>
          <a:xfrm>
            <a:off x="3203725" y="5430482"/>
            <a:ext cx="2065504" cy="400110"/>
          </a:xfrm>
          <a:prstGeom prst="rect">
            <a:avLst/>
          </a:prstGeom>
          <a:noFill/>
        </p:spPr>
        <p:txBody>
          <a:bodyPr wrap="square" rtlCol="0">
            <a:spAutoFit/>
          </a:bodyPr>
          <a:lstStyle/>
          <a:p>
            <a:pPr algn="ctr"/>
            <a:r>
              <a:rPr lang="en-US" sz="2000"/>
              <a:t>Deltoid</a:t>
            </a:r>
          </a:p>
        </p:txBody>
      </p:sp>
      <p:sp>
        <p:nvSpPr>
          <p:cNvPr id="21" name="TextBox 20">
            <a:extLst>
              <a:ext uri="{FF2B5EF4-FFF2-40B4-BE49-F238E27FC236}">
                <a16:creationId xmlns:a16="http://schemas.microsoft.com/office/drawing/2014/main" id="{0FB4F800-0A3B-4F2E-9268-3E8BDD4F03B0}"/>
              </a:ext>
            </a:extLst>
          </p:cNvPr>
          <p:cNvSpPr txBox="1"/>
          <p:nvPr/>
        </p:nvSpPr>
        <p:spPr>
          <a:xfrm>
            <a:off x="6082508" y="5430482"/>
            <a:ext cx="2065504" cy="400110"/>
          </a:xfrm>
          <a:prstGeom prst="rect">
            <a:avLst/>
          </a:prstGeom>
          <a:noFill/>
        </p:spPr>
        <p:txBody>
          <a:bodyPr wrap="square" rtlCol="0">
            <a:spAutoFit/>
          </a:bodyPr>
          <a:lstStyle/>
          <a:p>
            <a:pPr algn="ctr"/>
            <a:r>
              <a:rPr lang="en-US" sz="2000"/>
              <a:t>Oval</a:t>
            </a:r>
          </a:p>
        </p:txBody>
      </p:sp>
      <p:sp>
        <p:nvSpPr>
          <p:cNvPr id="22" name="TextBox 21">
            <a:extLst>
              <a:ext uri="{FF2B5EF4-FFF2-40B4-BE49-F238E27FC236}">
                <a16:creationId xmlns:a16="http://schemas.microsoft.com/office/drawing/2014/main" id="{6597F47A-B333-42F0-8F68-480C40949DB5}"/>
              </a:ext>
            </a:extLst>
          </p:cNvPr>
          <p:cNvSpPr txBox="1"/>
          <p:nvPr/>
        </p:nvSpPr>
        <p:spPr>
          <a:xfrm>
            <a:off x="9207074" y="5430482"/>
            <a:ext cx="2065504" cy="400110"/>
          </a:xfrm>
          <a:prstGeom prst="rect">
            <a:avLst/>
          </a:prstGeom>
          <a:noFill/>
        </p:spPr>
        <p:txBody>
          <a:bodyPr wrap="square" rtlCol="0">
            <a:spAutoFit/>
          </a:bodyPr>
          <a:lstStyle/>
          <a:p>
            <a:pPr algn="ctr"/>
            <a:r>
              <a:rPr lang="en-US" sz="2000"/>
              <a:t>Star</a:t>
            </a:r>
          </a:p>
        </p:txBody>
      </p:sp>
    </p:spTree>
    <p:extLst>
      <p:ext uri="{BB962C8B-B14F-4D97-AF65-F5344CB8AC3E}">
        <p14:creationId xmlns:p14="http://schemas.microsoft.com/office/powerpoint/2010/main" val="3569821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C25A9529-1CCD-409F-9EB2-9D01B3A84B4C}"/>
              </a:ext>
            </a:extLst>
          </p:cNvPr>
          <p:cNvPicPr>
            <a:picLocks noChangeAspect="1"/>
          </p:cNvPicPr>
          <p:nvPr/>
        </p:nvPicPr>
        <p:blipFill rotWithShape="1">
          <a:blip r:embed="rId3">
            <a:extLst>
              <a:ext uri="{28A0092B-C50C-407E-A947-70E740481C1C}">
                <a14:useLocalDpi xmlns:a14="http://schemas.microsoft.com/office/drawing/2010/main" val="0"/>
              </a:ext>
            </a:extLst>
          </a:blip>
          <a:srcRect l="21855" t="7887" r="55135" b="44834"/>
          <a:stretch/>
        </p:blipFill>
        <p:spPr>
          <a:xfrm>
            <a:off x="336733" y="954579"/>
            <a:ext cx="2905453" cy="3785056"/>
          </a:xfrm>
          <a:prstGeom prst="rect">
            <a:avLst/>
          </a:prstGeom>
        </p:spPr>
      </p:pic>
      <p:pic>
        <p:nvPicPr>
          <p:cNvPr id="6" name="Picture 5" descr="Shape&#10;&#10;Description automatically generated">
            <a:extLst>
              <a:ext uri="{FF2B5EF4-FFF2-40B4-BE49-F238E27FC236}">
                <a16:creationId xmlns:a16="http://schemas.microsoft.com/office/drawing/2014/main" id="{2AE3CDB9-60E8-4973-AD74-60B8E6416F49}"/>
              </a:ext>
            </a:extLst>
          </p:cNvPr>
          <p:cNvPicPr>
            <a:picLocks noChangeAspect="1"/>
          </p:cNvPicPr>
          <p:nvPr/>
        </p:nvPicPr>
        <p:blipFill rotWithShape="1">
          <a:blip r:embed="rId3">
            <a:extLst>
              <a:ext uri="{28A0092B-C50C-407E-A947-70E740481C1C}">
                <a14:useLocalDpi xmlns:a14="http://schemas.microsoft.com/office/drawing/2010/main" val="0"/>
              </a:ext>
            </a:extLst>
          </a:blip>
          <a:srcRect l="47207" t="7902" r="27563" b="45845"/>
          <a:stretch/>
        </p:blipFill>
        <p:spPr>
          <a:xfrm>
            <a:off x="4514212" y="954579"/>
            <a:ext cx="3163576" cy="3677188"/>
          </a:xfrm>
          <a:prstGeom prst="rect">
            <a:avLst/>
          </a:prstGeom>
        </p:spPr>
      </p:pic>
      <p:grpSp>
        <p:nvGrpSpPr>
          <p:cNvPr id="16" name="Group 15">
            <a:extLst>
              <a:ext uri="{FF2B5EF4-FFF2-40B4-BE49-F238E27FC236}">
                <a16:creationId xmlns:a16="http://schemas.microsoft.com/office/drawing/2014/main" id="{31B5727B-C0C5-403A-8C2A-5789A69B5BAE}"/>
              </a:ext>
            </a:extLst>
          </p:cNvPr>
          <p:cNvGrpSpPr/>
          <p:nvPr/>
        </p:nvGrpSpPr>
        <p:grpSpPr>
          <a:xfrm>
            <a:off x="8856824" y="954579"/>
            <a:ext cx="3150144" cy="3720905"/>
            <a:chOff x="8814548" y="215664"/>
            <a:chExt cx="2310133" cy="2683045"/>
          </a:xfrm>
        </p:grpSpPr>
        <p:pic>
          <p:nvPicPr>
            <p:cNvPr id="14" name="Picture 13" descr="Shape&#10;&#10;Description automatically generated">
              <a:extLst>
                <a:ext uri="{FF2B5EF4-FFF2-40B4-BE49-F238E27FC236}">
                  <a16:creationId xmlns:a16="http://schemas.microsoft.com/office/drawing/2014/main" id="{8EEEA467-EE8E-4EFD-9B2A-7389469326C5}"/>
                </a:ext>
              </a:extLst>
            </p:cNvPr>
            <p:cNvPicPr>
              <a:picLocks noChangeAspect="1"/>
            </p:cNvPicPr>
            <p:nvPr/>
          </p:nvPicPr>
          <p:blipFill rotWithShape="1">
            <a:blip r:embed="rId3">
              <a:extLst>
                <a:ext uri="{28A0092B-C50C-407E-A947-70E740481C1C}">
                  <a14:useLocalDpi xmlns:a14="http://schemas.microsoft.com/office/drawing/2010/main" val="0"/>
                </a:ext>
              </a:extLst>
            </a:blip>
            <a:srcRect l="71031" t="4600" r="2364" b="46663"/>
            <a:stretch/>
          </p:blipFill>
          <p:spPr>
            <a:xfrm>
              <a:off x="8814548" y="215664"/>
              <a:ext cx="2310133" cy="2683045"/>
            </a:xfrm>
            <a:prstGeom prst="rect">
              <a:avLst/>
            </a:prstGeom>
          </p:spPr>
        </p:pic>
        <mc:AlternateContent xmlns:mc="http://schemas.openxmlformats.org/markup-compatibility/2006">
          <mc:Choice xmlns:p14="http://schemas.microsoft.com/office/powerpoint/2010/main" Requires="p14">
            <p:contentPart p14:bwMode="auto" r:id="rId4">
              <p14:nvContentPartPr>
                <p14:cNvPr id="15" name="Ink 14">
                  <a:extLst>
                    <a:ext uri="{FF2B5EF4-FFF2-40B4-BE49-F238E27FC236}">
                      <a16:creationId xmlns:a16="http://schemas.microsoft.com/office/drawing/2014/main" id="{0E527FCA-C14A-4C66-8A0C-895825711557}"/>
                    </a:ext>
                  </a:extLst>
                </p14:cNvPr>
                <p14:cNvContentPartPr/>
                <p14:nvPr/>
              </p14:nvContentPartPr>
              <p14:xfrm>
                <a:off x="9572772" y="2789457"/>
                <a:ext cx="190080" cy="95040"/>
              </p14:xfrm>
            </p:contentPart>
          </mc:Choice>
          <mc:Fallback>
            <p:pic>
              <p:nvPicPr>
                <p:cNvPr id="15" name="Ink 14">
                  <a:extLst>
                    <a:ext uri="{FF2B5EF4-FFF2-40B4-BE49-F238E27FC236}">
                      <a16:creationId xmlns:a16="http://schemas.microsoft.com/office/drawing/2014/main" id="{0E527FCA-C14A-4C66-8A0C-895825711557}"/>
                    </a:ext>
                  </a:extLst>
                </p:cNvPr>
                <p:cNvPicPr/>
                <p:nvPr/>
              </p:nvPicPr>
              <p:blipFill>
                <a:blip r:embed="rId5"/>
                <a:stretch>
                  <a:fillRect/>
                </a:stretch>
              </p:blipFill>
              <p:spPr>
                <a:xfrm>
                  <a:off x="9526572" y="2744014"/>
                  <a:ext cx="282216" cy="185666"/>
                </a:xfrm>
                <a:prstGeom prst="rect">
                  <a:avLst/>
                </a:prstGeom>
              </p:spPr>
            </p:pic>
          </mc:Fallback>
        </mc:AlternateContent>
      </p:grpSp>
      <p:sp>
        <p:nvSpPr>
          <p:cNvPr id="17" name="TextBox 16">
            <a:extLst>
              <a:ext uri="{FF2B5EF4-FFF2-40B4-BE49-F238E27FC236}">
                <a16:creationId xmlns:a16="http://schemas.microsoft.com/office/drawing/2014/main" id="{B8225640-ECD3-40CE-8EAC-52CBA3EC61C8}"/>
              </a:ext>
            </a:extLst>
          </p:cNvPr>
          <p:cNvSpPr txBox="1"/>
          <p:nvPr/>
        </p:nvSpPr>
        <p:spPr>
          <a:xfrm>
            <a:off x="756707" y="5004519"/>
            <a:ext cx="2065504" cy="707886"/>
          </a:xfrm>
          <a:prstGeom prst="rect">
            <a:avLst/>
          </a:prstGeom>
          <a:noFill/>
        </p:spPr>
        <p:txBody>
          <a:bodyPr wrap="square" rtlCol="0">
            <a:spAutoFit/>
          </a:bodyPr>
          <a:lstStyle/>
          <a:p>
            <a:pPr algn="ctr"/>
            <a:r>
              <a:rPr lang="en-US" sz="2000" dirty="0"/>
              <a:t>Entire – Has a smooth edge.</a:t>
            </a:r>
          </a:p>
        </p:txBody>
      </p:sp>
      <p:sp>
        <p:nvSpPr>
          <p:cNvPr id="19" name="TextBox 18">
            <a:extLst>
              <a:ext uri="{FF2B5EF4-FFF2-40B4-BE49-F238E27FC236}">
                <a16:creationId xmlns:a16="http://schemas.microsoft.com/office/drawing/2014/main" id="{A3596086-C582-4C0A-881C-C2CDDED8B9E5}"/>
              </a:ext>
            </a:extLst>
          </p:cNvPr>
          <p:cNvSpPr txBox="1"/>
          <p:nvPr/>
        </p:nvSpPr>
        <p:spPr>
          <a:xfrm>
            <a:off x="3000214" y="266271"/>
            <a:ext cx="6098582" cy="646331"/>
          </a:xfrm>
          <a:prstGeom prst="rect">
            <a:avLst/>
          </a:prstGeom>
          <a:noFill/>
        </p:spPr>
        <p:txBody>
          <a:bodyPr wrap="square">
            <a:spAutoFit/>
          </a:bodyPr>
          <a:lstStyle/>
          <a:p>
            <a:pPr algn="ctr"/>
            <a:r>
              <a:rPr lang="en-US" sz="3600" dirty="0">
                <a:latin typeface="Segoe UI Black" panose="020B0A02040204020203" pitchFamily="34" charset="0"/>
                <a:ea typeface="Segoe UI Black" panose="020B0A02040204020203" pitchFamily="34" charset="0"/>
              </a:rPr>
              <a:t>Types of Leaf Margins</a:t>
            </a:r>
          </a:p>
        </p:txBody>
      </p:sp>
      <p:sp>
        <p:nvSpPr>
          <p:cNvPr id="20" name="TextBox 19">
            <a:extLst>
              <a:ext uri="{FF2B5EF4-FFF2-40B4-BE49-F238E27FC236}">
                <a16:creationId xmlns:a16="http://schemas.microsoft.com/office/drawing/2014/main" id="{D279D08A-5D8F-419C-91C1-567322F49A97}"/>
              </a:ext>
            </a:extLst>
          </p:cNvPr>
          <p:cNvSpPr txBox="1"/>
          <p:nvPr/>
        </p:nvSpPr>
        <p:spPr>
          <a:xfrm>
            <a:off x="4586207" y="5004519"/>
            <a:ext cx="2926596" cy="707886"/>
          </a:xfrm>
          <a:prstGeom prst="rect">
            <a:avLst/>
          </a:prstGeom>
          <a:noFill/>
        </p:spPr>
        <p:txBody>
          <a:bodyPr wrap="square" rtlCol="0">
            <a:spAutoFit/>
          </a:bodyPr>
          <a:lstStyle/>
          <a:p>
            <a:pPr algn="ctr"/>
            <a:r>
              <a:rPr lang="en-US" sz="2000" dirty="0"/>
              <a:t>Dentate – Has triangular, tooth-like teeth.</a:t>
            </a:r>
          </a:p>
        </p:txBody>
      </p:sp>
      <p:sp>
        <p:nvSpPr>
          <p:cNvPr id="21" name="TextBox 20">
            <a:extLst>
              <a:ext uri="{FF2B5EF4-FFF2-40B4-BE49-F238E27FC236}">
                <a16:creationId xmlns:a16="http://schemas.microsoft.com/office/drawing/2014/main" id="{3AD06D1E-916C-40F7-930A-1B60E7C662CF}"/>
              </a:ext>
            </a:extLst>
          </p:cNvPr>
          <p:cNvSpPr txBox="1"/>
          <p:nvPr/>
        </p:nvSpPr>
        <p:spPr>
          <a:xfrm>
            <a:off x="8574879" y="5004519"/>
            <a:ext cx="3150144" cy="1015663"/>
          </a:xfrm>
          <a:prstGeom prst="rect">
            <a:avLst/>
          </a:prstGeom>
          <a:noFill/>
        </p:spPr>
        <p:txBody>
          <a:bodyPr wrap="square" rtlCol="0">
            <a:spAutoFit/>
          </a:bodyPr>
          <a:lstStyle/>
          <a:p>
            <a:pPr algn="ctr"/>
            <a:r>
              <a:rPr lang="en-US" sz="2000" dirty="0"/>
              <a:t>Lobed – Has rounded segments not divided all the way to the midrib.</a:t>
            </a:r>
          </a:p>
        </p:txBody>
      </p:sp>
    </p:spTree>
    <p:extLst>
      <p:ext uri="{BB962C8B-B14F-4D97-AF65-F5344CB8AC3E}">
        <p14:creationId xmlns:p14="http://schemas.microsoft.com/office/powerpoint/2010/main" val="1695837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9BDE37D-8340-2769-0DFB-FB8ED54C72DE}"/>
              </a:ext>
            </a:extLst>
          </p:cNvPr>
          <p:cNvPicPr>
            <a:picLocks noChangeAspect="1"/>
          </p:cNvPicPr>
          <p:nvPr/>
        </p:nvPicPr>
        <p:blipFill rotWithShape="1">
          <a:blip r:embed="rId3">
            <a:extLst>
              <a:ext uri="{28A0092B-C50C-407E-A947-70E740481C1C}">
                <a14:useLocalDpi xmlns:a14="http://schemas.microsoft.com/office/drawing/2010/main" val="0"/>
              </a:ext>
            </a:extLst>
          </a:blip>
          <a:srcRect l="4795" t="2636" b="25892"/>
          <a:stretch/>
        </p:blipFill>
        <p:spPr>
          <a:xfrm>
            <a:off x="0" y="0"/>
            <a:ext cx="5910979" cy="6858001"/>
          </a:xfrm>
          <a:prstGeom prst="rect">
            <a:avLst/>
          </a:prstGeom>
        </p:spPr>
      </p:pic>
      <p:sp>
        <p:nvSpPr>
          <p:cNvPr id="4" name="TextBox 3">
            <a:extLst>
              <a:ext uri="{FF2B5EF4-FFF2-40B4-BE49-F238E27FC236}">
                <a16:creationId xmlns:a16="http://schemas.microsoft.com/office/drawing/2014/main" id="{23B14496-8CDD-5FE1-9949-7986BF60218C}"/>
              </a:ext>
            </a:extLst>
          </p:cNvPr>
          <p:cNvSpPr txBox="1"/>
          <p:nvPr/>
        </p:nvSpPr>
        <p:spPr>
          <a:xfrm>
            <a:off x="5910979" y="229102"/>
            <a:ext cx="6098582" cy="646331"/>
          </a:xfrm>
          <a:prstGeom prst="rect">
            <a:avLst/>
          </a:prstGeom>
          <a:noFill/>
        </p:spPr>
        <p:txBody>
          <a:bodyPr wrap="square">
            <a:spAutoFit/>
          </a:bodyPr>
          <a:lstStyle/>
          <a:p>
            <a:pPr algn="ctr"/>
            <a:r>
              <a:rPr lang="en-US" sz="3600" dirty="0">
                <a:latin typeface="Segoe UI Black" panose="020B0A02040204020203" pitchFamily="34" charset="0"/>
                <a:ea typeface="Segoe UI Black" panose="020B0A02040204020203" pitchFamily="34" charset="0"/>
              </a:rPr>
              <a:t>Common Flower Parts</a:t>
            </a:r>
          </a:p>
        </p:txBody>
      </p:sp>
      <p:sp>
        <p:nvSpPr>
          <p:cNvPr id="5" name="TextBox 4">
            <a:extLst>
              <a:ext uri="{FF2B5EF4-FFF2-40B4-BE49-F238E27FC236}">
                <a16:creationId xmlns:a16="http://schemas.microsoft.com/office/drawing/2014/main" id="{E717A22C-2E0D-303C-C848-8F4CB19014BD}"/>
              </a:ext>
            </a:extLst>
          </p:cNvPr>
          <p:cNvSpPr txBox="1"/>
          <p:nvPr/>
        </p:nvSpPr>
        <p:spPr>
          <a:xfrm>
            <a:off x="5910979" y="1397674"/>
            <a:ext cx="6098582" cy="4708981"/>
          </a:xfrm>
          <a:prstGeom prst="rect">
            <a:avLst/>
          </a:prstGeom>
          <a:noFill/>
        </p:spPr>
        <p:txBody>
          <a:bodyPr wrap="square" lIns="91440" tIns="45720" rIns="91440" bIns="45720" rtlCol="0" anchor="t">
            <a:spAutoFit/>
          </a:bodyPr>
          <a:lstStyle/>
          <a:p>
            <a:pPr marL="285750" indent="-285750" fontAlgn="base">
              <a:buFont typeface="Arial,Sans-Serif" panose="020B0604020202020204" pitchFamily="34" charset="0"/>
              <a:buChar char="•"/>
            </a:pPr>
            <a:r>
              <a:rPr lang="en-US" sz="2400" b="1" i="0" dirty="0">
                <a:solidFill>
                  <a:srgbClr val="000000"/>
                </a:solidFill>
                <a:effectLst/>
                <a:latin typeface="Calibri"/>
                <a:cs typeface="Calibri"/>
              </a:rPr>
              <a:t>Pistil</a:t>
            </a:r>
            <a:r>
              <a:rPr lang="en-US" sz="2400" b="0" i="0" dirty="0">
                <a:solidFill>
                  <a:srgbClr val="000000"/>
                </a:solidFill>
                <a:effectLst/>
                <a:latin typeface="Calibri"/>
                <a:cs typeface="Calibri"/>
              </a:rPr>
              <a:t> – the female part of the flower; made up of the stigma, style, and ovary.</a:t>
            </a:r>
            <a:endParaRPr lang="en-US" sz="2400" dirty="0">
              <a:solidFill>
                <a:srgbClr val="000000"/>
              </a:solidFill>
              <a:latin typeface="Calibri"/>
              <a:ea typeface="+mn-lt"/>
              <a:cs typeface="Calibri"/>
            </a:endParaRPr>
          </a:p>
          <a:p>
            <a:pPr fontAlgn="base"/>
            <a:endParaRPr lang="en-US" sz="2400" b="0" i="0" dirty="0">
              <a:effectLst/>
              <a:ea typeface="+mn-lt"/>
              <a:cs typeface="+mn-lt"/>
            </a:endParaRPr>
          </a:p>
          <a:p>
            <a:pPr marL="285750" indent="-285750">
              <a:buFont typeface="Arial,Sans-Serif" panose="020B0604020202020204" pitchFamily="34" charset="0"/>
              <a:buChar char="•"/>
            </a:pPr>
            <a:r>
              <a:rPr lang="en-US" sz="2400" b="1" dirty="0">
                <a:solidFill>
                  <a:srgbClr val="000000"/>
                </a:solidFill>
                <a:latin typeface="Calibri"/>
                <a:cs typeface="Calibri"/>
              </a:rPr>
              <a:t>Stamen</a:t>
            </a:r>
            <a:r>
              <a:rPr lang="en-US" sz="2400" dirty="0">
                <a:solidFill>
                  <a:srgbClr val="000000"/>
                </a:solidFill>
                <a:latin typeface="Calibri"/>
                <a:cs typeface="Calibri"/>
              </a:rPr>
              <a:t> – the male part of the flower; made up of the anther and filament. </a:t>
            </a:r>
          </a:p>
          <a:p>
            <a:pPr marL="285750" indent="-285750">
              <a:buFont typeface="Arial,Sans-Serif" panose="020B0604020202020204" pitchFamily="34" charset="0"/>
              <a:buChar char="•"/>
            </a:pPr>
            <a:endParaRPr lang="en-US" sz="2400" dirty="0">
              <a:solidFill>
                <a:srgbClr val="000000"/>
              </a:solidFill>
              <a:latin typeface="Calibri"/>
              <a:cs typeface="Calibri"/>
            </a:endParaRPr>
          </a:p>
          <a:p>
            <a:pPr marL="285750" indent="-285750">
              <a:buFont typeface="Arial,Sans-Serif" panose="020B0604020202020204" pitchFamily="34" charset="0"/>
              <a:buChar char="•"/>
            </a:pPr>
            <a:r>
              <a:rPr lang="en-US" sz="2400" dirty="0">
                <a:solidFill>
                  <a:srgbClr val="000000"/>
                </a:solidFill>
                <a:latin typeface="Calibri"/>
                <a:cs typeface="Calibri"/>
              </a:rPr>
              <a:t>Pollination occurs when the pollen grains on the anther of one flower are transferred to the stigma of the same flower, or one on a different plant of the same species. </a:t>
            </a:r>
          </a:p>
          <a:p>
            <a:pPr marL="285750" indent="-285750">
              <a:buFont typeface="Arial,Sans-Serif" panose="020B0604020202020204" pitchFamily="34" charset="0"/>
              <a:buChar char="•"/>
            </a:pPr>
            <a:endParaRPr lang="en-US" sz="2400" dirty="0">
              <a:solidFill>
                <a:srgbClr val="000000"/>
              </a:solidFill>
              <a:latin typeface="Calibri"/>
              <a:cs typeface="Calibri"/>
            </a:endParaRPr>
          </a:p>
          <a:p>
            <a:pPr marL="285750" indent="-285750">
              <a:buFont typeface="Arial,Sans-Serif" panose="020B0604020202020204" pitchFamily="34" charset="0"/>
              <a:buChar char="•"/>
            </a:pPr>
            <a:endParaRPr lang="en-US" dirty="0"/>
          </a:p>
          <a:p>
            <a:endParaRPr lang="en-US" dirty="0"/>
          </a:p>
        </p:txBody>
      </p:sp>
    </p:spTree>
    <p:extLst>
      <p:ext uri="{BB962C8B-B14F-4D97-AF65-F5344CB8AC3E}">
        <p14:creationId xmlns:p14="http://schemas.microsoft.com/office/powerpoint/2010/main" val="241795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pink flowers&#10;&#10;Description automatically generated with medium confidence">
            <a:extLst>
              <a:ext uri="{FF2B5EF4-FFF2-40B4-BE49-F238E27FC236}">
                <a16:creationId xmlns:a16="http://schemas.microsoft.com/office/drawing/2014/main" id="{6D3BA798-93CA-699F-56F3-C43F9E0E03C4}"/>
              </a:ext>
            </a:extLst>
          </p:cNvPr>
          <p:cNvPicPr>
            <a:picLocks noChangeAspect="1"/>
          </p:cNvPicPr>
          <p:nvPr/>
        </p:nvPicPr>
        <p:blipFill rotWithShape="1">
          <a:blip r:embed="rId3">
            <a:extLst>
              <a:ext uri="{28A0092B-C50C-407E-A947-70E740481C1C}">
                <a14:useLocalDpi xmlns:a14="http://schemas.microsoft.com/office/drawing/2010/main" val="0"/>
              </a:ext>
            </a:extLst>
          </a:blip>
          <a:srcRect b="38324"/>
          <a:stretch/>
        </p:blipFill>
        <p:spPr>
          <a:xfrm rot="20640191">
            <a:off x="5745146" y="3703176"/>
            <a:ext cx="7016233" cy="3950133"/>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B4A838D-8C5F-7F45-E6B4-B0AF3CE0AB9B}"/>
              </a:ext>
            </a:extLst>
          </p:cNvPr>
          <p:cNvPicPr>
            <a:picLocks noChangeAspect="1"/>
          </p:cNvPicPr>
          <p:nvPr/>
        </p:nvPicPr>
        <p:blipFill rotWithShape="1">
          <a:blip r:embed="rId4">
            <a:extLst>
              <a:ext uri="{28A0092B-C50C-407E-A947-70E740481C1C}">
                <a14:useLocalDpi xmlns:a14="http://schemas.microsoft.com/office/drawing/2010/main" val="0"/>
              </a:ext>
            </a:extLst>
          </a:blip>
          <a:srcRect b="461"/>
          <a:stretch/>
        </p:blipFill>
        <p:spPr>
          <a:xfrm>
            <a:off x="4602936" y="0"/>
            <a:ext cx="7587540" cy="4267200"/>
          </a:xfrm>
          <a:prstGeom prst="rect">
            <a:avLst/>
          </a:prstGeom>
        </p:spPr>
      </p:pic>
      <p:sp>
        <p:nvSpPr>
          <p:cNvPr id="9" name="TextBox 8">
            <a:extLst>
              <a:ext uri="{FF2B5EF4-FFF2-40B4-BE49-F238E27FC236}">
                <a16:creationId xmlns:a16="http://schemas.microsoft.com/office/drawing/2014/main" id="{FD2ECF38-FACE-6B99-A847-8964694E8C4C}"/>
              </a:ext>
            </a:extLst>
          </p:cNvPr>
          <p:cNvSpPr txBox="1"/>
          <p:nvPr/>
        </p:nvSpPr>
        <p:spPr>
          <a:xfrm>
            <a:off x="168191" y="469433"/>
            <a:ext cx="5168502" cy="6924973"/>
          </a:xfrm>
          <a:prstGeom prst="rect">
            <a:avLst/>
          </a:prstGeom>
          <a:noFill/>
        </p:spPr>
        <p:txBody>
          <a:bodyPr wrap="square" lIns="91440" tIns="45720" rIns="91440" bIns="45720" rtlCol="0" anchor="t">
            <a:spAutoFit/>
          </a:bodyPr>
          <a:lstStyle/>
          <a:p>
            <a:pPr marL="285750" indent="-285750" fontAlgn="base">
              <a:buFont typeface="Arial,Sans-Serif" panose="020B0604020202020204" pitchFamily="34" charset="0"/>
              <a:buChar char="•"/>
            </a:pPr>
            <a:r>
              <a:rPr lang="en-US" sz="2400" b="1" i="0" dirty="0">
                <a:solidFill>
                  <a:srgbClr val="000000"/>
                </a:solidFill>
                <a:effectLst/>
                <a:latin typeface="Calibri"/>
                <a:cs typeface="Calibri"/>
              </a:rPr>
              <a:t>Sepals</a:t>
            </a:r>
            <a:r>
              <a:rPr lang="en-US" sz="2400" b="0" i="0" dirty="0">
                <a:solidFill>
                  <a:srgbClr val="000000"/>
                </a:solidFill>
                <a:effectLst/>
                <a:latin typeface="Calibri"/>
                <a:cs typeface="Calibri"/>
              </a:rPr>
              <a:t> – though they may look like petals, they are the remains of the flower bud. With orchids, there are usually three sepals. </a:t>
            </a:r>
            <a:endParaRPr lang="en-US" sz="2400" dirty="0">
              <a:solidFill>
                <a:srgbClr val="000000"/>
              </a:solidFill>
              <a:latin typeface="Calibri"/>
              <a:ea typeface="+mn-lt"/>
              <a:cs typeface="Calibri"/>
            </a:endParaRPr>
          </a:p>
          <a:p>
            <a:pPr fontAlgn="base"/>
            <a:endParaRPr lang="en-US" sz="2400" b="0" i="0" dirty="0">
              <a:effectLst/>
              <a:ea typeface="+mn-lt"/>
              <a:cs typeface="+mn-lt"/>
            </a:endParaRPr>
          </a:p>
          <a:p>
            <a:pPr marL="285750" indent="-285750">
              <a:buFont typeface="Arial,Sans-Serif" panose="020B0604020202020204" pitchFamily="34" charset="0"/>
              <a:buChar char="•"/>
            </a:pPr>
            <a:r>
              <a:rPr lang="en-US" sz="2400" b="1" dirty="0">
                <a:solidFill>
                  <a:srgbClr val="000000"/>
                </a:solidFill>
                <a:latin typeface="Calibri"/>
                <a:cs typeface="Calibri"/>
              </a:rPr>
              <a:t>Petals</a:t>
            </a:r>
            <a:r>
              <a:rPr lang="en-US" sz="2400" dirty="0">
                <a:solidFill>
                  <a:srgbClr val="000000"/>
                </a:solidFill>
                <a:latin typeface="Calibri"/>
                <a:cs typeface="Calibri"/>
              </a:rPr>
              <a:t> – orchids always have three petals. Two are ‘normal’, the third becomes the labellum. </a:t>
            </a:r>
          </a:p>
          <a:p>
            <a:pPr marL="285750" indent="-285750">
              <a:buFont typeface="Arial,Sans-Serif" panose="020B0604020202020204" pitchFamily="34" charset="0"/>
              <a:buChar char="•"/>
            </a:pPr>
            <a:endParaRPr lang="en-US" sz="2400" dirty="0">
              <a:solidFill>
                <a:srgbClr val="000000"/>
              </a:solidFill>
              <a:latin typeface="Calibri"/>
              <a:cs typeface="Calibri"/>
            </a:endParaRPr>
          </a:p>
          <a:p>
            <a:pPr marL="285750" indent="-285750">
              <a:buFont typeface="Arial,Sans-Serif" panose="020B0604020202020204" pitchFamily="34" charset="0"/>
              <a:buChar char="•"/>
            </a:pPr>
            <a:r>
              <a:rPr lang="en-US" sz="2400" b="1" dirty="0">
                <a:solidFill>
                  <a:srgbClr val="000000"/>
                </a:solidFill>
                <a:latin typeface="Calibri"/>
                <a:cs typeface="Calibri"/>
              </a:rPr>
              <a:t>Labellum</a:t>
            </a:r>
            <a:r>
              <a:rPr lang="en-US" sz="2400" dirty="0">
                <a:solidFill>
                  <a:srgbClr val="000000"/>
                </a:solidFill>
                <a:latin typeface="Calibri"/>
                <a:cs typeface="Calibri"/>
              </a:rPr>
              <a:t> – the lower petal of an orchid, which provides a landing platforms for its pollinator. </a:t>
            </a:r>
          </a:p>
          <a:p>
            <a:pPr marL="285750" indent="-285750">
              <a:buFont typeface="Arial,Sans-Serif" panose="020B0604020202020204" pitchFamily="34" charset="0"/>
              <a:buChar char="•"/>
            </a:pPr>
            <a:endParaRPr lang="en-US" sz="2400" dirty="0">
              <a:solidFill>
                <a:srgbClr val="000000"/>
              </a:solidFill>
              <a:latin typeface="Calibri"/>
              <a:cs typeface="Calibri"/>
            </a:endParaRPr>
          </a:p>
          <a:p>
            <a:pPr marL="285750" indent="-285750">
              <a:buFont typeface="Arial,Sans-Serif" panose="020B0604020202020204" pitchFamily="34" charset="0"/>
              <a:buChar char="•"/>
            </a:pPr>
            <a:r>
              <a:rPr lang="en-US" sz="2400" b="1" dirty="0">
                <a:solidFill>
                  <a:srgbClr val="000000"/>
                </a:solidFill>
                <a:latin typeface="Calibri"/>
                <a:cs typeface="Calibri"/>
              </a:rPr>
              <a:t>Column</a:t>
            </a:r>
            <a:r>
              <a:rPr lang="en-US" sz="2400" dirty="0">
                <a:solidFill>
                  <a:srgbClr val="000000"/>
                </a:solidFill>
                <a:latin typeface="Calibri"/>
                <a:cs typeface="Calibri"/>
              </a:rPr>
              <a:t> – a finger-like structure that carries the orchid’s reproductive system</a:t>
            </a:r>
          </a:p>
          <a:p>
            <a:pPr marL="285750" indent="-285750">
              <a:buFont typeface="Arial,Sans-Serif" panose="020B0604020202020204" pitchFamily="34" charset="0"/>
              <a:buChar char="•"/>
            </a:pPr>
            <a:endParaRPr lang="en-US" sz="2400" dirty="0">
              <a:solidFill>
                <a:srgbClr val="000000"/>
              </a:solidFill>
              <a:latin typeface="Calibri"/>
              <a:cs typeface="Calibri"/>
            </a:endParaRPr>
          </a:p>
          <a:p>
            <a:pPr marL="285750" indent="-285750">
              <a:buFont typeface="Arial,Sans-Serif" panose="020B0604020202020204" pitchFamily="34" charset="0"/>
              <a:buChar char="•"/>
            </a:pPr>
            <a:endParaRPr lang="en-US" dirty="0"/>
          </a:p>
          <a:p>
            <a:endParaRPr lang="en-US" dirty="0"/>
          </a:p>
        </p:txBody>
      </p:sp>
    </p:spTree>
    <p:extLst>
      <p:ext uri="{BB962C8B-B14F-4D97-AF65-F5344CB8AC3E}">
        <p14:creationId xmlns:p14="http://schemas.microsoft.com/office/powerpoint/2010/main" val="904565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29523A9-6A1D-143C-6642-A96B18B1D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62" y="278217"/>
            <a:ext cx="5038725"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4E01131B-4877-9D31-27ED-C6FB1D04CC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994" y="278219"/>
            <a:ext cx="578167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853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B8E4E7B8EE964CA6E3F892321D241C" ma:contentTypeVersion="22" ma:contentTypeDescription="Create a new document." ma:contentTypeScope="" ma:versionID="403bb7f222d9312786b31acdb395b1ad">
  <xsd:schema xmlns:xsd="http://www.w3.org/2001/XMLSchema" xmlns:xs="http://www.w3.org/2001/XMLSchema" xmlns:p="http://schemas.microsoft.com/office/2006/metadata/properties" xmlns:ns2="d473919b-ebf4-4f0d-8e45-3095723b31a9" xmlns:ns3="24965e87-5ece-45cc-a601-74006cb3a4e0" targetNamespace="http://schemas.microsoft.com/office/2006/metadata/properties" ma:root="true" ma:fieldsID="e4071f239348b685527e33fce4bd247a" ns2:_="" ns3:_="">
    <xsd:import namespace="d473919b-ebf4-4f0d-8e45-3095723b31a9"/>
    <xsd:import namespace="24965e87-5ece-45cc-a601-74006cb3a4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Preview" minOccurs="0"/>
                <xsd:element ref="ns2:MediaLengthInSeconds"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3919b-ebf4-4f0d-8e45-3095723b3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e0792f-8874-427e-8bda-00e745355f9b" ma:termSetId="09814cd3-568e-fe90-9814-8d621ff8fb84" ma:anchorId="fba54fb3-c3e1-fe81-a776-ca4b69148c4d" ma:open="true" ma:isKeyword="false">
      <xsd:complexType>
        <xsd:sequence>
          <xsd:element ref="pc:Terms" minOccurs="0" maxOccurs="1"/>
        </xsd:sequence>
      </xsd:complexType>
    </xsd:element>
    <xsd:element name="_Flow_SignoffStatus" ma:index="25" nillable="true" ma:displayName="Sign-off status" ma:internalName="Sign_x002d_off_x0020_status">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965e87-5ece-45cc-a601-74006cb3a4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9ca6772-b6e1-4431-9f9b-210e1e372f22}" ma:internalName="TaxCatchAll" ma:showField="CatchAllData" ma:web="24965e87-5ece-45cc-a601-74006cb3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eview xmlns="d473919b-ebf4-4f0d-8e45-3095723b31a9">
      <Url xsi:nil="true"/>
      <Description xsi:nil="true"/>
    </Preview>
    <TaxCatchAll xmlns="24965e87-5ece-45cc-a601-74006cb3a4e0" xsi:nil="true"/>
    <lcf76f155ced4ddcb4097134ff3c332f xmlns="d473919b-ebf4-4f0d-8e45-3095723b31a9">
      <Terms xmlns="http://schemas.microsoft.com/office/infopath/2007/PartnerControls"/>
    </lcf76f155ced4ddcb4097134ff3c332f>
    <_Flow_SignoffStatus xmlns="d473919b-ebf4-4f0d-8e45-3095723b31a9" xsi:nil="true"/>
  </documentManagement>
</p:properties>
</file>

<file path=customXml/itemProps1.xml><?xml version="1.0" encoding="utf-8"?>
<ds:datastoreItem xmlns:ds="http://schemas.openxmlformats.org/officeDocument/2006/customXml" ds:itemID="{249E6AB3-46BF-47C2-B722-89221AB671E3}">
  <ds:schemaRefs>
    <ds:schemaRef ds:uri="http://schemas.microsoft.com/sharepoint/v3/contenttype/forms"/>
  </ds:schemaRefs>
</ds:datastoreItem>
</file>

<file path=customXml/itemProps2.xml><?xml version="1.0" encoding="utf-8"?>
<ds:datastoreItem xmlns:ds="http://schemas.openxmlformats.org/officeDocument/2006/customXml" ds:itemID="{09B1087E-865D-4F68-8423-957DF3318848}"/>
</file>

<file path=customXml/itemProps3.xml><?xml version="1.0" encoding="utf-8"?>
<ds:datastoreItem xmlns:ds="http://schemas.openxmlformats.org/officeDocument/2006/customXml" ds:itemID="{980BD3DF-BD51-4B1B-AEAF-3B813E12DDF8}">
  <ds:schemaRefs>
    <ds:schemaRef ds:uri="http://purl.org/dc/elements/1.1/"/>
    <ds:schemaRef ds:uri="http://purl.org/dc/term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24965e87-5ece-45cc-a601-74006cb3a4e0"/>
    <ds:schemaRef ds:uri="d473919b-ebf4-4f0d-8e45-3095723b31a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495</TotalTime>
  <Words>1384</Words>
  <Application>Microsoft Office PowerPoint</Application>
  <PresentationFormat>Widescreen</PresentationFormat>
  <Paragraphs>118</Paragraphs>
  <Slides>12</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Arial</vt:lpstr>
      <vt:lpstr>Arial,Sans-Serif</vt:lpstr>
      <vt:lpstr>Calibri</vt:lpstr>
      <vt:lpstr>Calibri Light</vt:lpstr>
      <vt:lpstr>gentona_light</vt:lpstr>
      <vt:lpstr>Roboto</vt:lpstr>
      <vt:lpstr>Segoe UI Black</vt:lpstr>
      <vt:lpstr>Office Theme</vt:lpstr>
      <vt:lpstr>Office Theme</vt:lpstr>
      <vt:lpstr>Office Theme</vt:lpstr>
      <vt:lpstr>Introduction to NATURE JOURNALING  Connecting to nature through art and observation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Donnamarie Richmond</cp:lastModifiedBy>
  <cp:revision>6</cp:revision>
  <dcterms:created xsi:type="dcterms:W3CDTF">2021-08-24T16:32:14Z</dcterms:created>
  <dcterms:modified xsi:type="dcterms:W3CDTF">2024-02-20T14:33:34Z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0x010100CFB8E4E7B8EE964CA6E3F892321D241C</vt:lpwstr>
  </property>
  <property fmtid="{D5CDD505-2E9C-101B-9397-08002B2CF9AE}" pid="3" name="MediaServiceImageTags">
    <vt:lpwstr/>
  </property>
</Properties>
</file>