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57" r:id="rId5"/>
    <p:sldId id="283" r:id="rId6"/>
    <p:sldId id="258" r:id="rId7"/>
    <p:sldId id="279" r:id="rId8"/>
    <p:sldId id="288" r:id="rId9"/>
    <p:sldId id="287" r:id="rId10"/>
    <p:sldId id="282" r:id="rId11"/>
    <p:sldId id="285" r:id="rId12"/>
    <p:sldId id="286" r:id="rId13"/>
    <p:sldId id="280" r:id="rId14"/>
    <p:sldId id="289"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ABBCA-84FD-FDF6-D23B-8AA6731D4479}" v="5" dt="2025-06-17T13:18:48.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10" autoAdjust="0"/>
  </p:normalViewPr>
  <p:slideViewPr>
    <p:cSldViewPr snapToGrid="0">
      <p:cViewPr varScale="1">
        <p:scale>
          <a:sx n="48" d="100"/>
          <a:sy n="48" d="100"/>
        </p:scale>
        <p:origin x="53" y="494"/>
      </p:cViewPr>
      <p:guideLst/>
    </p:cSldViewPr>
  </p:slideViewPr>
  <p:notesTextViewPr>
    <p:cViewPr>
      <p:scale>
        <a:sx n="100" d="100"/>
        <a:sy n="100" d="100"/>
      </p:scale>
      <p:origin x="0" y="-44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ddb30843-d6ff-4536-8714-330f167a1996" providerId="ADAL" clId="{6C4708B2-BBFB-4E83-BA87-FB6FB5A6123E}"/>
    <pc:docChg chg="custSel addSld delSld modSld">
      <pc:chgData name="Donnamarie Richmond" userId="ddb30843-d6ff-4536-8714-330f167a1996" providerId="ADAL" clId="{6C4708B2-BBFB-4E83-BA87-FB6FB5A6123E}" dt="2022-11-16T18:41:43.344" v="20" actId="2696"/>
      <pc:docMkLst>
        <pc:docMk/>
      </pc:docMkLst>
      <pc:sldChg chg="add">
        <pc:chgData name="Donnamarie Richmond" userId="ddb30843-d6ff-4536-8714-330f167a1996" providerId="ADAL" clId="{6C4708B2-BBFB-4E83-BA87-FB6FB5A6123E}" dt="2022-11-14T17:42:20.937" v="0"/>
        <pc:sldMkLst>
          <pc:docMk/>
          <pc:sldMk cId="854968596" sldId="258"/>
        </pc:sldMkLst>
      </pc:sldChg>
      <pc:sldChg chg="del">
        <pc:chgData name="Donnamarie Richmond" userId="ddb30843-d6ff-4536-8714-330f167a1996" providerId="ADAL" clId="{6C4708B2-BBFB-4E83-BA87-FB6FB5A6123E}" dt="2022-11-16T18:40:53.431" v="3" actId="2696"/>
        <pc:sldMkLst>
          <pc:docMk/>
          <pc:sldMk cId="703644762" sldId="278"/>
        </pc:sldMkLst>
      </pc:sldChg>
      <pc:sldChg chg="delSp modSp del mod">
        <pc:chgData name="Donnamarie Richmond" userId="ddb30843-d6ff-4536-8714-330f167a1996" providerId="ADAL" clId="{6C4708B2-BBFB-4E83-BA87-FB6FB5A6123E}" dt="2022-11-16T18:41:43.344" v="20" actId="2696"/>
        <pc:sldMkLst>
          <pc:docMk/>
          <pc:sldMk cId="1273509399" sldId="281"/>
        </pc:sldMkLst>
        <pc:spChg chg="del mod">
          <ac:chgData name="Donnamarie Richmond" userId="ddb30843-d6ff-4536-8714-330f167a1996" providerId="ADAL" clId="{6C4708B2-BBFB-4E83-BA87-FB6FB5A6123E}" dt="2022-11-16T18:41:24.842" v="16"/>
          <ac:spMkLst>
            <pc:docMk/>
            <pc:sldMk cId="1273509399" sldId="281"/>
            <ac:spMk id="5" creationId="{CD97F7A3-75AD-4C6B-AE0C-909CF789A553}"/>
          </ac:spMkLst>
        </pc:spChg>
      </pc:sldChg>
      <pc:sldChg chg="modSp add mod">
        <pc:chgData name="Donnamarie Richmond" userId="ddb30843-d6ff-4536-8714-330f167a1996" providerId="ADAL" clId="{6C4708B2-BBFB-4E83-BA87-FB6FB5A6123E}" dt="2022-11-16T18:40:44.770" v="2"/>
        <pc:sldMkLst>
          <pc:docMk/>
          <pc:sldMk cId="2974588520" sldId="283"/>
        </pc:sldMkLst>
        <pc:spChg chg="mod">
          <ac:chgData name="Donnamarie Richmond" userId="ddb30843-d6ff-4536-8714-330f167a1996" providerId="ADAL" clId="{6C4708B2-BBFB-4E83-BA87-FB6FB5A6123E}" dt="2022-11-16T18:40:44.770" v="2"/>
          <ac:spMkLst>
            <pc:docMk/>
            <pc:sldMk cId="2974588520" sldId="283"/>
            <ac:spMk id="5" creationId="{CD97F7A3-75AD-4C6B-AE0C-909CF789A553}"/>
          </ac:spMkLst>
        </pc:spChg>
      </pc:sldChg>
      <pc:sldChg chg="addSp delSp modSp add mod">
        <pc:chgData name="Donnamarie Richmond" userId="ddb30843-d6ff-4536-8714-330f167a1996" providerId="ADAL" clId="{6C4708B2-BBFB-4E83-BA87-FB6FB5A6123E}" dt="2022-11-16T18:41:40.218" v="19" actId="1076"/>
        <pc:sldMkLst>
          <pc:docMk/>
          <pc:sldMk cId="742181017" sldId="284"/>
        </pc:sldMkLst>
        <pc:spChg chg="del">
          <ac:chgData name="Donnamarie Richmond" userId="ddb30843-d6ff-4536-8714-330f167a1996" providerId="ADAL" clId="{6C4708B2-BBFB-4E83-BA87-FB6FB5A6123E}" dt="2022-11-16T18:41:05.986" v="5" actId="478"/>
          <ac:spMkLst>
            <pc:docMk/>
            <pc:sldMk cId="742181017" sldId="284"/>
            <ac:spMk id="2" creationId="{081BE841-01DD-4B43-AD8B-054C4A14D79A}"/>
          </ac:spMkLst>
        </pc:spChg>
        <pc:spChg chg="add del mod">
          <ac:chgData name="Donnamarie Richmond" userId="ddb30843-d6ff-4536-8714-330f167a1996" providerId="ADAL" clId="{6C4708B2-BBFB-4E83-BA87-FB6FB5A6123E}" dt="2022-11-16T18:41:31.405" v="17" actId="478"/>
          <ac:spMkLst>
            <pc:docMk/>
            <pc:sldMk cId="742181017" sldId="284"/>
            <ac:spMk id="3" creationId="{7DA74C26-EF40-6364-AE31-8ECC3B63CD34}"/>
          </ac:spMkLst>
        </pc:spChg>
        <pc:spChg chg="add mod">
          <ac:chgData name="Donnamarie Richmond" userId="ddb30843-d6ff-4536-8714-330f167a1996" providerId="ADAL" clId="{6C4708B2-BBFB-4E83-BA87-FB6FB5A6123E}" dt="2022-11-16T18:41:40.218" v="19" actId="1076"/>
          <ac:spMkLst>
            <pc:docMk/>
            <pc:sldMk cId="742181017" sldId="284"/>
            <ac:spMk id="4" creationId="{2892456F-FF0F-0AA8-E04B-6892FF2D3D2B}"/>
          </ac:spMkLst>
        </pc:spChg>
        <pc:spChg chg="del">
          <ac:chgData name="Donnamarie Richmond" userId="ddb30843-d6ff-4536-8714-330f167a1996" providerId="ADAL" clId="{6C4708B2-BBFB-4E83-BA87-FB6FB5A6123E}" dt="2022-11-16T18:41:07.245" v="6" actId="478"/>
          <ac:spMkLst>
            <pc:docMk/>
            <pc:sldMk cId="742181017" sldId="284"/>
            <ac:spMk id="5" creationId="{CD97F7A3-75AD-4C6B-AE0C-909CF789A553}"/>
          </ac:spMkLst>
        </pc:spChg>
      </pc:sldChg>
    </pc:docChg>
  </pc:docChgLst>
  <pc:docChgLst>
    <pc:chgData name="Donnamarie Richmond" userId="ddb30843-d6ff-4536-8714-330f167a1996" providerId="ADAL" clId="{D06B5C0B-A36F-48D5-A7C1-B844F0035B14}"/>
    <pc:docChg chg="custSel addSld modSld sldOrd">
      <pc:chgData name="Donnamarie Richmond" userId="ddb30843-d6ff-4536-8714-330f167a1996" providerId="ADAL" clId="{D06B5C0B-A36F-48D5-A7C1-B844F0035B14}" dt="2022-02-25T19:58:58.965" v="109" actId="1076"/>
      <pc:docMkLst>
        <pc:docMk/>
      </pc:docMkLst>
      <pc:sldChg chg="ord">
        <pc:chgData name="Donnamarie Richmond" userId="ddb30843-d6ff-4536-8714-330f167a1996" providerId="ADAL" clId="{D06B5C0B-A36F-48D5-A7C1-B844F0035B14}" dt="2022-02-25T19:27:28.172" v="0" actId="20578"/>
        <pc:sldMkLst>
          <pc:docMk/>
          <pc:sldMk cId="565885563" sldId="279"/>
        </pc:sldMkLst>
      </pc:sldChg>
      <pc:sldChg chg="addSp modSp new mod modNotesTx">
        <pc:chgData name="Donnamarie Richmond" userId="ddb30843-d6ff-4536-8714-330f167a1996" providerId="ADAL" clId="{D06B5C0B-A36F-48D5-A7C1-B844F0035B14}" dt="2022-02-25T19:58:58.965" v="109" actId="1076"/>
        <pc:sldMkLst>
          <pc:docMk/>
          <pc:sldMk cId="176572208" sldId="282"/>
        </pc:sldMkLst>
        <pc:picChg chg="add mod">
          <ac:chgData name="Donnamarie Richmond" userId="ddb30843-d6ff-4536-8714-330f167a1996" providerId="ADAL" clId="{D06B5C0B-A36F-48D5-A7C1-B844F0035B14}" dt="2022-02-25T19:58:53.388" v="107" actId="1076"/>
          <ac:picMkLst>
            <pc:docMk/>
            <pc:sldMk cId="176572208" sldId="282"/>
            <ac:picMk id="3" creationId="{FB74A260-B308-4E6F-8DF5-3746664FA9BB}"/>
          </ac:picMkLst>
        </pc:picChg>
        <pc:picChg chg="add mod">
          <ac:chgData name="Donnamarie Richmond" userId="ddb30843-d6ff-4536-8714-330f167a1996" providerId="ADAL" clId="{D06B5C0B-A36F-48D5-A7C1-B844F0035B14}" dt="2022-02-25T19:58:55.493" v="108" actId="1076"/>
          <ac:picMkLst>
            <pc:docMk/>
            <pc:sldMk cId="176572208" sldId="282"/>
            <ac:picMk id="5" creationId="{0B91C1FA-30E6-4117-B51D-2FC8CAC07E5D}"/>
          </ac:picMkLst>
        </pc:picChg>
        <pc:picChg chg="add mod">
          <ac:chgData name="Donnamarie Richmond" userId="ddb30843-d6ff-4536-8714-330f167a1996" providerId="ADAL" clId="{D06B5C0B-A36F-48D5-A7C1-B844F0035B14}" dt="2022-02-25T19:58:58.965" v="109" actId="1076"/>
          <ac:picMkLst>
            <pc:docMk/>
            <pc:sldMk cId="176572208" sldId="282"/>
            <ac:picMk id="7" creationId="{63AFD7E5-F4A8-4530-BB02-A94ADD7DB549}"/>
          </ac:picMkLst>
        </pc:picChg>
        <pc:picChg chg="add mod">
          <ac:chgData name="Donnamarie Richmond" userId="ddb30843-d6ff-4536-8714-330f167a1996" providerId="ADAL" clId="{D06B5C0B-A36F-48D5-A7C1-B844F0035B14}" dt="2022-02-25T19:58:38.800" v="103" actId="1076"/>
          <ac:picMkLst>
            <pc:docMk/>
            <pc:sldMk cId="176572208" sldId="282"/>
            <ac:picMk id="9" creationId="{812A7435-F867-415A-BB2B-DE1237942F19}"/>
          </ac:picMkLst>
        </pc:picChg>
        <pc:picChg chg="add mod">
          <ac:chgData name="Donnamarie Richmond" userId="ddb30843-d6ff-4536-8714-330f167a1996" providerId="ADAL" clId="{D06B5C0B-A36F-48D5-A7C1-B844F0035B14}" dt="2022-02-25T19:58:43.431" v="104" actId="1076"/>
          <ac:picMkLst>
            <pc:docMk/>
            <pc:sldMk cId="176572208" sldId="282"/>
            <ac:picMk id="11" creationId="{F8C40F76-A737-4182-9FD7-4C2558FAE78D}"/>
          </ac:picMkLst>
        </pc:picChg>
        <pc:picChg chg="add mod">
          <ac:chgData name="Donnamarie Richmond" userId="ddb30843-d6ff-4536-8714-330f167a1996" providerId="ADAL" clId="{D06B5C0B-A36F-48D5-A7C1-B844F0035B14}" dt="2022-02-25T19:58:30.259" v="101" actId="1076"/>
          <ac:picMkLst>
            <pc:docMk/>
            <pc:sldMk cId="176572208" sldId="282"/>
            <ac:picMk id="13" creationId="{06523A78-8EDF-4D9A-B85C-C73677A05D03}"/>
          </ac:picMkLst>
        </pc:picChg>
      </pc:sldChg>
    </pc:docChg>
  </pc:docChgLst>
  <pc:docChgLst>
    <pc:chgData name="Donnamarie Richmond" userId="ddb30843-d6ff-4536-8714-330f167a1996" providerId="ADAL" clId="{2FFB2A29-87D0-42D5-BC04-21BDC28E91DA}"/>
    <pc:docChg chg="undo custSel addSld delSld modSld">
      <pc:chgData name="Donnamarie Richmond" userId="ddb30843-d6ff-4536-8714-330f167a1996" providerId="ADAL" clId="{2FFB2A29-87D0-42D5-BC04-21BDC28E91DA}" dt="2023-02-28T21:05:17.510" v="5"/>
      <pc:docMkLst>
        <pc:docMk/>
      </pc:docMkLst>
      <pc:sldChg chg="modAnim">
        <pc:chgData name="Donnamarie Richmond" userId="ddb30843-d6ff-4536-8714-330f167a1996" providerId="ADAL" clId="{2FFB2A29-87D0-42D5-BC04-21BDC28E91DA}" dt="2023-02-28T21:04:56.562" v="3"/>
        <pc:sldMkLst>
          <pc:docMk/>
          <pc:sldMk cId="176572208" sldId="282"/>
        </pc:sldMkLst>
      </pc:sldChg>
      <pc:sldChg chg="modAnim">
        <pc:chgData name="Donnamarie Richmond" userId="ddb30843-d6ff-4536-8714-330f167a1996" providerId="ADAL" clId="{2FFB2A29-87D0-42D5-BC04-21BDC28E91DA}" dt="2023-02-28T21:05:17.510" v="5"/>
        <pc:sldMkLst>
          <pc:docMk/>
          <pc:sldMk cId="334928275" sldId="285"/>
        </pc:sldMkLst>
      </pc:sldChg>
      <pc:sldChg chg="new del">
        <pc:chgData name="Donnamarie Richmond" userId="ddb30843-d6ff-4536-8714-330f167a1996" providerId="ADAL" clId="{2FFB2A29-87D0-42D5-BC04-21BDC28E91DA}" dt="2023-02-28T21:04:40.688" v="1" actId="680"/>
        <pc:sldMkLst>
          <pc:docMk/>
          <pc:sldMk cId="1828706884" sldId="286"/>
        </pc:sldMkLst>
      </pc:sldChg>
    </pc:docChg>
  </pc:docChgLst>
  <pc:docChgLst>
    <pc:chgData name="Joe Fagnano" userId="S::jfagnano@naplesgarden.org::55f0f5ff-7a73-43e2-bc8b-3d8c3953ce51" providerId="AD" clId="Web-{B70ABBCA-84FD-FDF6-D23B-8AA6731D4479}"/>
    <pc:docChg chg="addSld modSld sldOrd">
      <pc:chgData name="Joe Fagnano" userId="S::jfagnano@naplesgarden.org::55f0f5ff-7a73-43e2-bc8b-3d8c3953ce51" providerId="AD" clId="Web-{B70ABBCA-84FD-FDF6-D23B-8AA6731D4479}" dt="2025-06-17T13:18:48.338" v="3"/>
      <pc:docMkLst>
        <pc:docMk/>
      </pc:docMkLst>
      <pc:sldChg chg="addSp modSp new ord">
        <pc:chgData name="Joe Fagnano" userId="S::jfagnano@naplesgarden.org::55f0f5ff-7a73-43e2-bc8b-3d8c3953ce51" providerId="AD" clId="Web-{B70ABBCA-84FD-FDF6-D23B-8AA6731D4479}" dt="2025-06-17T13:18:48.338" v="3"/>
        <pc:sldMkLst>
          <pc:docMk/>
          <pc:sldMk cId="2062164843" sldId="289"/>
        </pc:sldMkLst>
        <pc:picChg chg="add mod">
          <ac:chgData name="Joe Fagnano" userId="S::jfagnano@naplesgarden.org::55f0f5ff-7a73-43e2-bc8b-3d8c3953ce51" providerId="AD" clId="Web-{B70ABBCA-84FD-FDF6-D23B-8AA6731D4479}" dt="2025-06-17T13:18:40.056" v="2"/>
          <ac:picMkLst>
            <pc:docMk/>
            <pc:sldMk cId="2062164843" sldId="289"/>
            <ac:picMk id="2" creationId="{A8B058AA-5870-7AEA-A4A7-EF88F4214F90}"/>
          </ac:picMkLst>
        </pc:picChg>
      </pc:sldChg>
    </pc:docChg>
  </pc:docChgLst>
  <pc:docChgLst>
    <pc:chgData name="Donnamarie Richmond" userId="ddb30843-d6ff-4536-8714-330f167a1996" providerId="ADAL" clId="{F0F855E7-5B30-4584-BD16-6DD5152F1F2B}"/>
    <pc:docChg chg="undo custSel addSld delSld modSld sldOrd">
      <pc:chgData name="Donnamarie Richmond" userId="ddb30843-d6ff-4536-8714-330f167a1996" providerId="ADAL" clId="{F0F855E7-5B30-4584-BD16-6DD5152F1F2B}" dt="2021-09-08T19:44:23.224" v="738" actId="20577"/>
      <pc:docMkLst>
        <pc:docMk/>
      </pc:docMkLst>
      <pc:sldChg chg="del">
        <pc:chgData name="Donnamarie Richmond" userId="ddb30843-d6ff-4536-8714-330f167a1996" providerId="ADAL" clId="{F0F855E7-5B30-4584-BD16-6DD5152F1F2B}" dt="2021-09-08T14:33:24.757" v="1" actId="47"/>
        <pc:sldMkLst>
          <pc:docMk/>
          <pc:sldMk cId="109857222" sldId="256"/>
        </pc:sldMkLst>
      </pc:sldChg>
      <pc:sldChg chg="addSp delSp modSp add del mod setBg">
        <pc:chgData name="Donnamarie Richmond" userId="ddb30843-d6ff-4536-8714-330f167a1996" providerId="ADAL" clId="{F0F855E7-5B30-4584-BD16-6DD5152F1F2B}" dt="2021-09-08T18:47:37.177" v="107" actId="732"/>
        <pc:sldMkLst>
          <pc:docMk/>
          <pc:sldMk cId="3602493223" sldId="257"/>
        </pc:sldMkLst>
        <pc:spChg chg="mod">
          <ac:chgData name="Donnamarie Richmond" userId="ddb30843-d6ff-4536-8714-330f167a1996" providerId="ADAL" clId="{F0F855E7-5B30-4584-BD16-6DD5152F1F2B}" dt="2021-09-08T18:46:41.306" v="98" actId="20577"/>
          <ac:spMkLst>
            <pc:docMk/>
            <pc:sldMk cId="3602493223" sldId="257"/>
            <ac:spMk id="3" creationId="{512EE483-8B98-44C7-AEAE-EDC33E42F8F1}"/>
          </ac:spMkLst>
        </pc:spChg>
        <pc:picChg chg="del">
          <ac:chgData name="Donnamarie Richmond" userId="ddb30843-d6ff-4536-8714-330f167a1996" providerId="ADAL" clId="{F0F855E7-5B30-4584-BD16-6DD5152F1F2B}" dt="2021-09-08T18:46:50.399" v="100" actId="478"/>
          <ac:picMkLst>
            <pc:docMk/>
            <pc:sldMk cId="3602493223" sldId="257"/>
            <ac:picMk id="5" creationId="{D93D9CCE-7108-4147-AE16-E08AC21D8C9C}"/>
          </ac:picMkLst>
        </pc:picChg>
        <pc:picChg chg="del">
          <ac:chgData name="Donnamarie Richmond" userId="ddb30843-d6ff-4536-8714-330f167a1996" providerId="ADAL" clId="{F0F855E7-5B30-4584-BD16-6DD5152F1F2B}" dt="2021-09-08T18:46:45.430" v="99" actId="478"/>
          <ac:picMkLst>
            <pc:docMk/>
            <pc:sldMk cId="3602493223" sldId="257"/>
            <ac:picMk id="6" creationId="{A1E62060-E190-40C1-B2A1-55F7CA2DA5E0}"/>
          </ac:picMkLst>
        </pc:picChg>
        <pc:picChg chg="add mod modCrop">
          <ac:chgData name="Donnamarie Richmond" userId="ddb30843-d6ff-4536-8714-330f167a1996" providerId="ADAL" clId="{F0F855E7-5B30-4584-BD16-6DD5152F1F2B}" dt="2021-09-08T18:47:37.177" v="107" actId="732"/>
          <ac:picMkLst>
            <pc:docMk/>
            <pc:sldMk cId="3602493223" sldId="257"/>
            <ac:picMk id="8" creationId="{91CF0942-35EB-4B07-BCB5-F74C081EE1D3}"/>
          </ac:picMkLst>
        </pc:picChg>
      </pc:sldChg>
      <pc:sldChg chg="addSp delSp modSp add mod">
        <pc:chgData name="Donnamarie Richmond" userId="ddb30843-d6ff-4536-8714-330f167a1996" providerId="ADAL" clId="{F0F855E7-5B30-4584-BD16-6DD5152F1F2B}" dt="2021-09-08T18:53:07.059" v="231" actId="1076"/>
        <pc:sldMkLst>
          <pc:docMk/>
          <pc:sldMk cId="703644762" sldId="278"/>
        </pc:sldMkLst>
        <pc:spChg chg="mod">
          <ac:chgData name="Donnamarie Richmond" userId="ddb30843-d6ff-4536-8714-330f167a1996" providerId="ADAL" clId="{F0F855E7-5B30-4584-BD16-6DD5152F1F2B}" dt="2021-09-08T18:47:53.525" v="109" actId="20577"/>
          <ac:spMkLst>
            <pc:docMk/>
            <pc:sldMk cId="703644762" sldId="278"/>
            <ac:spMk id="2" creationId="{081BE841-01DD-4B43-AD8B-054C4A14D79A}"/>
          </ac:spMkLst>
        </pc:spChg>
        <pc:spChg chg="mod">
          <ac:chgData name="Donnamarie Richmond" userId="ddb30843-d6ff-4536-8714-330f167a1996" providerId="ADAL" clId="{F0F855E7-5B30-4584-BD16-6DD5152F1F2B}" dt="2021-09-08T18:50:25.951" v="205" actId="1076"/>
          <ac:spMkLst>
            <pc:docMk/>
            <pc:sldMk cId="703644762" sldId="278"/>
            <ac:spMk id="5" creationId="{CD97F7A3-75AD-4C6B-AE0C-909CF789A553}"/>
          </ac:spMkLst>
        </pc:spChg>
        <pc:picChg chg="del">
          <ac:chgData name="Donnamarie Richmond" userId="ddb30843-d6ff-4536-8714-330f167a1996" providerId="ADAL" clId="{F0F855E7-5B30-4584-BD16-6DD5152F1F2B}" dt="2021-09-08T18:50:28.041" v="206" actId="478"/>
          <ac:picMkLst>
            <pc:docMk/>
            <pc:sldMk cId="703644762" sldId="278"/>
            <ac:picMk id="4" creationId="{125FABB3-AF2E-438E-94C3-7C916437416B}"/>
          </ac:picMkLst>
        </pc:picChg>
        <pc:picChg chg="add mod">
          <ac:chgData name="Donnamarie Richmond" userId="ddb30843-d6ff-4536-8714-330f167a1996" providerId="ADAL" clId="{F0F855E7-5B30-4584-BD16-6DD5152F1F2B}" dt="2021-09-08T18:53:04.817" v="230" actId="1076"/>
          <ac:picMkLst>
            <pc:docMk/>
            <pc:sldMk cId="703644762" sldId="278"/>
            <ac:picMk id="6" creationId="{65AEDE2D-4AAF-4334-9185-EE183AE9E011}"/>
          </ac:picMkLst>
        </pc:picChg>
        <pc:picChg chg="add mod">
          <ac:chgData name="Donnamarie Richmond" userId="ddb30843-d6ff-4536-8714-330f167a1996" providerId="ADAL" clId="{F0F855E7-5B30-4584-BD16-6DD5152F1F2B}" dt="2021-09-08T18:53:07.059" v="231" actId="1076"/>
          <ac:picMkLst>
            <pc:docMk/>
            <pc:sldMk cId="703644762" sldId="278"/>
            <ac:picMk id="8" creationId="{5F710652-AF28-46CD-8B3C-994E080714A7}"/>
          </ac:picMkLst>
        </pc:picChg>
        <pc:picChg chg="add mod">
          <ac:chgData name="Donnamarie Richmond" userId="ddb30843-d6ff-4536-8714-330f167a1996" providerId="ADAL" clId="{F0F855E7-5B30-4584-BD16-6DD5152F1F2B}" dt="2021-09-08T18:53:01.506" v="229" actId="1076"/>
          <ac:picMkLst>
            <pc:docMk/>
            <pc:sldMk cId="703644762" sldId="278"/>
            <ac:picMk id="10" creationId="{A774D4EF-1E87-4986-A31E-11B422350D23}"/>
          </ac:picMkLst>
        </pc:picChg>
      </pc:sldChg>
      <pc:sldChg chg="addSp delSp modSp new mod setBg modAnim modNotesTx">
        <pc:chgData name="Donnamarie Richmond" userId="ddb30843-d6ff-4536-8714-330f167a1996" providerId="ADAL" clId="{F0F855E7-5B30-4584-BD16-6DD5152F1F2B}" dt="2021-09-08T19:14:15.486" v="650" actId="20577"/>
        <pc:sldMkLst>
          <pc:docMk/>
          <pc:sldMk cId="565885563" sldId="279"/>
        </pc:sldMkLst>
        <pc:spChg chg="add del">
          <ac:chgData name="Donnamarie Richmond" userId="ddb30843-d6ff-4536-8714-330f167a1996" providerId="ADAL" clId="{F0F855E7-5B30-4584-BD16-6DD5152F1F2B}" dt="2021-09-08T19:03:34.724" v="533" actId="26606"/>
          <ac:spMkLst>
            <pc:docMk/>
            <pc:sldMk cId="565885563" sldId="279"/>
            <ac:spMk id="5" creationId="{7EBFDB7D-DD97-44CE-AFFB-458781A3DB9B}"/>
          </ac:spMkLst>
        </pc:spChg>
        <pc:spChg chg="add del">
          <ac:chgData name="Donnamarie Richmond" userId="ddb30843-d6ff-4536-8714-330f167a1996" providerId="ADAL" clId="{F0F855E7-5B30-4584-BD16-6DD5152F1F2B}" dt="2021-09-08T19:03:34.724" v="533" actId="26606"/>
          <ac:spMkLst>
            <pc:docMk/>
            <pc:sldMk cId="565885563" sldId="279"/>
            <ac:spMk id="6" creationId="{50F864A1-23CF-4954-887F-3C4458622A68}"/>
          </ac:spMkLst>
        </pc:spChg>
        <pc:spChg chg="add del">
          <ac:chgData name="Donnamarie Richmond" userId="ddb30843-d6ff-4536-8714-330f167a1996" providerId="ADAL" clId="{F0F855E7-5B30-4584-BD16-6DD5152F1F2B}" dt="2021-09-08T19:03:34.724" v="533" actId="26606"/>
          <ac:spMkLst>
            <pc:docMk/>
            <pc:sldMk cId="565885563" sldId="279"/>
            <ac:spMk id="7" creationId="{8D313E8C-7457-407E-BDA5-EACA44D38247}"/>
          </ac:spMkLst>
        </pc:spChg>
        <pc:spChg chg="add del">
          <ac:chgData name="Donnamarie Richmond" userId="ddb30843-d6ff-4536-8714-330f167a1996" providerId="ADAL" clId="{F0F855E7-5B30-4584-BD16-6DD5152F1F2B}" dt="2021-09-08T19:02:42.653" v="526" actId="26606"/>
          <ac:spMkLst>
            <pc:docMk/>
            <pc:sldMk cId="565885563" sldId="279"/>
            <ac:spMk id="8" creationId="{F3060C83-F051-4F0E-ABAD-AA0DFC48B218}"/>
          </ac:spMkLst>
        </pc:spChg>
        <pc:spChg chg="add del">
          <ac:chgData name="Donnamarie Richmond" userId="ddb30843-d6ff-4536-8714-330f167a1996" providerId="ADAL" clId="{F0F855E7-5B30-4584-BD16-6DD5152F1F2B}" dt="2021-09-08T19:06:13.408" v="548" actId="26606"/>
          <ac:spMkLst>
            <pc:docMk/>
            <pc:sldMk cId="565885563" sldId="279"/>
            <ac:spMk id="9" creationId="{7EBFDB7D-DD97-44CE-AFFB-458781A3DB9B}"/>
          </ac:spMkLst>
        </pc:spChg>
        <pc:spChg chg="add del">
          <ac:chgData name="Donnamarie Richmond" userId="ddb30843-d6ff-4536-8714-330f167a1996" providerId="ADAL" clId="{F0F855E7-5B30-4584-BD16-6DD5152F1F2B}" dt="2021-09-08T19:02:42.653" v="526" actId="26606"/>
          <ac:spMkLst>
            <pc:docMk/>
            <pc:sldMk cId="565885563" sldId="279"/>
            <ac:spMk id="10" creationId="{83C98ABE-055B-441F-B07E-44F97F083C39}"/>
          </ac:spMkLst>
        </pc:spChg>
        <pc:spChg chg="add del">
          <ac:chgData name="Donnamarie Richmond" userId="ddb30843-d6ff-4536-8714-330f167a1996" providerId="ADAL" clId="{F0F855E7-5B30-4584-BD16-6DD5152F1F2B}" dt="2021-09-08T19:06:13.408" v="548" actId="26606"/>
          <ac:spMkLst>
            <pc:docMk/>
            <pc:sldMk cId="565885563" sldId="279"/>
            <ac:spMk id="11" creationId="{50F864A1-23CF-4954-887F-3C4458622A68}"/>
          </ac:spMkLst>
        </pc:spChg>
        <pc:spChg chg="add del">
          <ac:chgData name="Donnamarie Richmond" userId="ddb30843-d6ff-4536-8714-330f167a1996" providerId="ADAL" clId="{F0F855E7-5B30-4584-BD16-6DD5152F1F2B}" dt="2021-09-08T19:02:42.653" v="526" actId="26606"/>
          <ac:spMkLst>
            <pc:docMk/>
            <pc:sldMk cId="565885563" sldId="279"/>
            <ac:spMk id="12" creationId="{29FDB030-9B49-4CED-8CCD-4D99382388AC}"/>
          </ac:spMkLst>
        </pc:spChg>
        <pc:spChg chg="add del">
          <ac:chgData name="Donnamarie Richmond" userId="ddb30843-d6ff-4536-8714-330f167a1996" providerId="ADAL" clId="{F0F855E7-5B30-4584-BD16-6DD5152F1F2B}" dt="2021-09-08T19:06:13.408" v="548" actId="26606"/>
          <ac:spMkLst>
            <pc:docMk/>
            <pc:sldMk cId="565885563" sldId="279"/>
            <ac:spMk id="13" creationId="{8D313E8C-7457-407E-BDA5-EACA44D38247}"/>
          </ac:spMkLst>
        </pc:spChg>
        <pc:spChg chg="add del">
          <ac:chgData name="Donnamarie Richmond" userId="ddb30843-d6ff-4536-8714-330f167a1996" providerId="ADAL" clId="{F0F855E7-5B30-4584-BD16-6DD5152F1F2B}" dt="2021-09-08T19:02:42.653" v="526" actId="26606"/>
          <ac:spMkLst>
            <pc:docMk/>
            <pc:sldMk cId="565885563" sldId="279"/>
            <ac:spMk id="14" creationId="{3783CA14-24A1-485C-8B30-D6A5D87987AD}"/>
          </ac:spMkLst>
        </pc:spChg>
        <pc:spChg chg="add del">
          <ac:chgData name="Donnamarie Richmond" userId="ddb30843-d6ff-4536-8714-330f167a1996" providerId="ADAL" clId="{F0F855E7-5B30-4584-BD16-6DD5152F1F2B}" dt="2021-09-08T19:02:42.653" v="526" actId="26606"/>
          <ac:spMkLst>
            <pc:docMk/>
            <pc:sldMk cId="565885563" sldId="279"/>
            <ac:spMk id="16" creationId="{9A97C86A-04D6-40F7-AE84-31AB43E6A846}"/>
          </ac:spMkLst>
        </pc:spChg>
        <pc:spChg chg="add">
          <ac:chgData name="Donnamarie Richmond" userId="ddb30843-d6ff-4536-8714-330f167a1996" providerId="ADAL" clId="{F0F855E7-5B30-4584-BD16-6DD5152F1F2B}" dt="2021-09-08T19:06:13.408" v="548" actId="26606"/>
          <ac:spMkLst>
            <pc:docMk/>
            <pc:sldMk cId="565885563" sldId="279"/>
            <ac:spMk id="17" creationId="{F101B3CC-B49F-4CE0-B198-228D1D4285B1}"/>
          </ac:spMkLst>
        </pc:spChg>
        <pc:spChg chg="add del">
          <ac:chgData name="Donnamarie Richmond" userId="ddb30843-d6ff-4536-8714-330f167a1996" providerId="ADAL" clId="{F0F855E7-5B30-4584-BD16-6DD5152F1F2B}" dt="2021-09-08T19:02:42.653" v="526" actId="26606"/>
          <ac:spMkLst>
            <pc:docMk/>
            <pc:sldMk cId="565885563" sldId="279"/>
            <ac:spMk id="18" creationId="{FF9F2414-84E8-453E-B1F3-389FDE8192D9}"/>
          </ac:spMkLst>
        </pc:spChg>
        <pc:spChg chg="add del">
          <ac:chgData name="Donnamarie Richmond" userId="ddb30843-d6ff-4536-8714-330f167a1996" providerId="ADAL" clId="{F0F855E7-5B30-4584-BD16-6DD5152F1F2B}" dt="2021-09-08T19:02:42.653" v="526" actId="26606"/>
          <ac:spMkLst>
            <pc:docMk/>
            <pc:sldMk cId="565885563" sldId="279"/>
            <ac:spMk id="20" creationId="{3ECA69A1-7536-43AC-85EF-C7106179F5ED}"/>
          </ac:spMkLst>
        </pc:spChg>
        <pc:grpChg chg="add mod">
          <ac:chgData name="Donnamarie Richmond" userId="ddb30843-d6ff-4536-8714-330f167a1996" providerId="ADAL" clId="{F0F855E7-5B30-4584-BD16-6DD5152F1F2B}" dt="2021-09-08T19:07:49.085" v="553" actId="164"/>
          <ac:grpSpMkLst>
            <pc:docMk/>
            <pc:sldMk cId="565885563" sldId="279"/>
            <ac:grpSpMk id="19" creationId="{0151FF27-8907-4E75-AEE8-84E4FDBE257A}"/>
          </ac:grpSpMkLst>
        </pc:grpChg>
        <pc:picChg chg="add mod modCrop">
          <ac:chgData name="Donnamarie Richmond" userId="ddb30843-d6ff-4536-8714-330f167a1996" providerId="ADAL" clId="{F0F855E7-5B30-4584-BD16-6DD5152F1F2B}" dt="2021-09-08T19:07:49.085" v="553" actId="164"/>
          <ac:picMkLst>
            <pc:docMk/>
            <pc:sldMk cId="565885563" sldId="279"/>
            <ac:picMk id="3" creationId="{573AE65D-6690-4CF3-BCC5-F6F006212CF5}"/>
          </ac:picMkLst>
        </pc:picChg>
        <pc:picChg chg="add mod">
          <ac:chgData name="Donnamarie Richmond" userId="ddb30843-d6ff-4536-8714-330f167a1996" providerId="ADAL" clId="{F0F855E7-5B30-4584-BD16-6DD5152F1F2B}" dt="2021-09-08T19:07:49.085" v="553" actId="164"/>
          <ac:picMkLst>
            <pc:docMk/>
            <pc:sldMk cId="565885563" sldId="279"/>
            <ac:picMk id="15" creationId="{BE24B62D-3A8A-4E20-9FB9-2BAFD37B8146}"/>
          </ac:picMkLst>
        </pc:picChg>
        <pc:picChg chg="add mod">
          <ac:chgData name="Donnamarie Richmond" userId="ddb30843-d6ff-4536-8714-330f167a1996" providerId="ADAL" clId="{F0F855E7-5B30-4584-BD16-6DD5152F1F2B}" dt="2021-09-08T19:08:11.211" v="557" actId="962"/>
          <ac:picMkLst>
            <pc:docMk/>
            <pc:sldMk cId="565885563" sldId="279"/>
            <ac:picMk id="22" creationId="{8F88A404-9974-47F0-831D-D38C3CD14163}"/>
          </ac:picMkLst>
        </pc:picChg>
      </pc:sldChg>
      <pc:sldChg chg="addSp modSp new mod modAnim modNotesTx">
        <pc:chgData name="Donnamarie Richmond" userId="ddb30843-d6ff-4536-8714-330f167a1996" providerId="ADAL" clId="{F0F855E7-5B30-4584-BD16-6DD5152F1F2B}" dt="2021-09-08T19:44:23.224" v="738" actId="20577"/>
        <pc:sldMkLst>
          <pc:docMk/>
          <pc:sldMk cId="2700625719" sldId="280"/>
        </pc:sldMkLst>
        <pc:picChg chg="add mod ord">
          <ac:chgData name="Donnamarie Richmond" userId="ddb30843-d6ff-4536-8714-330f167a1996" providerId="ADAL" clId="{F0F855E7-5B30-4584-BD16-6DD5152F1F2B}" dt="2021-09-08T19:12:05.971" v="595" actId="1076"/>
          <ac:picMkLst>
            <pc:docMk/>
            <pc:sldMk cId="2700625719" sldId="280"/>
            <ac:picMk id="3" creationId="{7933FA4E-D6A1-4A58-9D23-7397FD0C59BB}"/>
          </ac:picMkLst>
        </pc:picChg>
        <pc:picChg chg="add mod ord">
          <ac:chgData name="Donnamarie Richmond" userId="ddb30843-d6ff-4536-8714-330f167a1996" providerId="ADAL" clId="{F0F855E7-5B30-4584-BD16-6DD5152F1F2B}" dt="2021-09-08T19:09:56.850" v="570" actId="1076"/>
          <ac:picMkLst>
            <pc:docMk/>
            <pc:sldMk cId="2700625719" sldId="280"/>
            <ac:picMk id="5" creationId="{684BF7A3-03CF-49A3-8B5E-5642A086DD79}"/>
          </ac:picMkLst>
        </pc:picChg>
        <pc:picChg chg="add mod">
          <ac:chgData name="Donnamarie Richmond" userId="ddb30843-d6ff-4536-8714-330f167a1996" providerId="ADAL" clId="{F0F855E7-5B30-4584-BD16-6DD5152F1F2B}" dt="2021-09-08T19:11:38.682" v="588" actId="1076"/>
          <ac:picMkLst>
            <pc:docMk/>
            <pc:sldMk cId="2700625719" sldId="280"/>
            <ac:picMk id="7" creationId="{A113CEA9-BAFD-486D-88F5-B76319B2D0B3}"/>
          </ac:picMkLst>
        </pc:picChg>
        <pc:picChg chg="add mod ord">
          <ac:chgData name="Donnamarie Richmond" userId="ddb30843-d6ff-4536-8714-330f167a1996" providerId="ADAL" clId="{F0F855E7-5B30-4584-BD16-6DD5152F1F2B}" dt="2021-09-08T19:12:10.109" v="596" actId="1076"/>
          <ac:picMkLst>
            <pc:docMk/>
            <pc:sldMk cId="2700625719" sldId="280"/>
            <ac:picMk id="9" creationId="{CA24C6C3-3011-4E6F-83B8-7369F7CE8E74}"/>
          </ac:picMkLst>
        </pc:picChg>
      </pc:sldChg>
      <pc:sldChg chg="modSp add mod ord">
        <pc:chgData name="Donnamarie Richmond" userId="ddb30843-d6ff-4536-8714-330f167a1996" providerId="ADAL" clId="{F0F855E7-5B30-4584-BD16-6DD5152F1F2B}" dt="2021-09-08T18:54:27.851" v="326" actId="1076"/>
        <pc:sldMkLst>
          <pc:docMk/>
          <pc:sldMk cId="1273509399" sldId="281"/>
        </pc:sldMkLst>
        <pc:spChg chg="mod">
          <ac:chgData name="Donnamarie Richmond" userId="ddb30843-d6ff-4536-8714-330f167a1996" providerId="ADAL" clId="{F0F855E7-5B30-4584-BD16-6DD5152F1F2B}" dt="2021-09-08T18:54:27.851" v="326" actId="1076"/>
          <ac:spMkLst>
            <pc:docMk/>
            <pc:sldMk cId="1273509399" sldId="281"/>
            <ac:spMk id="2" creationId="{081BE841-01DD-4B43-AD8B-054C4A14D79A}"/>
          </ac:spMkLst>
        </pc:spChg>
        <pc:spChg chg="mod">
          <ac:chgData name="Donnamarie Richmond" userId="ddb30843-d6ff-4536-8714-330f167a1996" providerId="ADAL" clId="{F0F855E7-5B30-4584-BD16-6DD5152F1F2B}" dt="2021-09-08T18:54:21.719" v="325" actId="20577"/>
          <ac:spMkLst>
            <pc:docMk/>
            <pc:sldMk cId="1273509399" sldId="281"/>
            <ac:spMk id="5" creationId="{CD97F7A3-75AD-4C6B-AE0C-909CF789A553}"/>
          </ac:spMkLst>
        </pc:spChg>
      </pc:sldChg>
      <pc:sldChg chg="new del">
        <pc:chgData name="Donnamarie Richmond" userId="ddb30843-d6ff-4536-8714-330f167a1996" providerId="ADAL" clId="{F0F855E7-5B30-4584-BD16-6DD5152F1F2B}" dt="2021-09-08T19:12:51.041" v="598" actId="47"/>
        <pc:sldMkLst>
          <pc:docMk/>
          <pc:sldMk cId="3307250404" sldId="282"/>
        </pc:sldMkLst>
      </pc:sldChg>
    </pc:docChg>
  </pc:docChgLst>
  <pc:docChgLst>
    <pc:chgData name="Donnamarie Richmond" userId="S::drichmond@naplesgarden.org::ddb30843-d6ff-4536-8714-330f167a1996" providerId="AD" clId="Web-{065DF0EF-6D0C-E62E-099D-D2BA2752C167}"/>
    <pc:docChg chg="modSld">
      <pc:chgData name="Donnamarie Richmond" userId="S::drichmond@naplesgarden.org::ddb30843-d6ff-4536-8714-330f167a1996" providerId="AD" clId="Web-{065DF0EF-6D0C-E62E-099D-D2BA2752C167}" dt="2022-11-14T17:42:00.182" v="17" actId="20577"/>
      <pc:docMkLst>
        <pc:docMk/>
      </pc:docMkLst>
      <pc:sldChg chg="modSp">
        <pc:chgData name="Donnamarie Richmond" userId="S::drichmond@naplesgarden.org::ddb30843-d6ff-4536-8714-330f167a1996" providerId="AD" clId="Web-{065DF0EF-6D0C-E62E-099D-D2BA2752C167}" dt="2022-11-14T17:42:00.182" v="17" actId="20577"/>
        <pc:sldMkLst>
          <pc:docMk/>
          <pc:sldMk cId="703644762" sldId="278"/>
        </pc:sldMkLst>
        <pc:spChg chg="mod">
          <ac:chgData name="Donnamarie Richmond" userId="S::drichmond@naplesgarden.org::ddb30843-d6ff-4536-8714-330f167a1996" providerId="AD" clId="Web-{065DF0EF-6D0C-E62E-099D-D2BA2752C167}" dt="2022-11-14T17:42:00.182" v="17" actId="20577"/>
          <ac:spMkLst>
            <pc:docMk/>
            <pc:sldMk cId="703644762" sldId="278"/>
            <ac:spMk id="5" creationId="{CD97F7A3-75AD-4C6B-AE0C-909CF789A553}"/>
          </ac:spMkLst>
        </pc:spChg>
      </pc:sldChg>
    </pc:docChg>
  </pc:docChgLst>
  <pc:docChgLst>
    <pc:chgData name="Donnamarie Richmond" userId="S::drichmond@naplesgarden.org::ddb30843-d6ff-4536-8714-330f167a1996" providerId="AD" clId="Web-{86612429-F46B-A722-451C-9F314F83944E}"/>
    <pc:docChg chg="addSld modSld">
      <pc:chgData name="Donnamarie Richmond" userId="S::drichmond@naplesgarden.org::ddb30843-d6ff-4536-8714-330f167a1996" providerId="AD" clId="Web-{86612429-F46B-A722-451C-9F314F83944E}" dt="2023-02-28T21:03:47.346" v="29"/>
      <pc:docMkLst>
        <pc:docMk/>
      </pc:docMkLst>
      <pc:sldChg chg="delSp delAnim">
        <pc:chgData name="Donnamarie Richmond" userId="S::drichmond@naplesgarden.org::ddb30843-d6ff-4536-8714-330f167a1996" providerId="AD" clId="Web-{86612429-F46B-A722-451C-9F314F83944E}" dt="2023-02-28T21:02:06.810" v="4"/>
        <pc:sldMkLst>
          <pc:docMk/>
          <pc:sldMk cId="176572208" sldId="282"/>
        </pc:sldMkLst>
        <pc:picChg chg="del">
          <ac:chgData name="Donnamarie Richmond" userId="S::drichmond@naplesgarden.org::ddb30843-d6ff-4536-8714-330f167a1996" providerId="AD" clId="Web-{86612429-F46B-A722-451C-9F314F83944E}" dt="2023-02-28T21:02:06.810" v="2"/>
          <ac:picMkLst>
            <pc:docMk/>
            <pc:sldMk cId="176572208" sldId="282"/>
            <ac:picMk id="5" creationId="{0B91C1FA-30E6-4117-B51D-2FC8CAC07E5D}"/>
          </ac:picMkLst>
        </pc:picChg>
        <pc:picChg chg="del">
          <ac:chgData name="Donnamarie Richmond" userId="S::drichmond@naplesgarden.org::ddb30843-d6ff-4536-8714-330f167a1996" providerId="AD" clId="Web-{86612429-F46B-A722-451C-9F314F83944E}" dt="2023-02-28T21:02:06.810" v="1"/>
          <ac:picMkLst>
            <pc:docMk/>
            <pc:sldMk cId="176572208" sldId="282"/>
            <ac:picMk id="7" creationId="{63AFD7E5-F4A8-4530-BB02-A94ADD7DB549}"/>
          </ac:picMkLst>
        </pc:picChg>
        <pc:picChg chg="del">
          <ac:chgData name="Donnamarie Richmond" userId="S::drichmond@naplesgarden.org::ddb30843-d6ff-4536-8714-330f167a1996" providerId="AD" clId="Web-{86612429-F46B-A722-451C-9F314F83944E}" dt="2023-02-28T21:02:06.810" v="4"/>
          <ac:picMkLst>
            <pc:docMk/>
            <pc:sldMk cId="176572208" sldId="282"/>
            <ac:picMk id="11" creationId="{F8C40F76-A737-4182-9FD7-4C2558FAE78D}"/>
          </ac:picMkLst>
        </pc:picChg>
        <pc:picChg chg="del">
          <ac:chgData name="Donnamarie Richmond" userId="S::drichmond@naplesgarden.org::ddb30843-d6ff-4536-8714-330f167a1996" providerId="AD" clId="Web-{86612429-F46B-A722-451C-9F314F83944E}" dt="2023-02-28T21:02:06.810" v="3"/>
          <ac:picMkLst>
            <pc:docMk/>
            <pc:sldMk cId="176572208" sldId="282"/>
            <ac:picMk id="13" creationId="{06523A78-8EDF-4D9A-B85C-C73677A05D03}"/>
          </ac:picMkLst>
        </pc:picChg>
      </pc:sldChg>
      <pc:sldChg chg="addSp modSp new addAnim modAnim">
        <pc:chgData name="Donnamarie Richmond" userId="S::drichmond@naplesgarden.org::ddb30843-d6ff-4536-8714-330f167a1996" providerId="AD" clId="Web-{86612429-F46B-A722-451C-9F314F83944E}" dt="2023-02-28T21:03:47.346" v="29"/>
        <pc:sldMkLst>
          <pc:docMk/>
          <pc:sldMk cId="334928275" sldId="285"/>
        </pc:sldMkLst>
        <pc:picChg chg="add mod">
          <ac:chgData name="Donnamarie Richmond" userId="S::drichmond@naplesgarden.org::ddb30843-d6ff-4536-8714-330f167a1996" providerId="AD" clId="Web-{86612429-F46B-A722-451C-9F314F83944E}" dt="2023-02-28T21:03:35.830" v="26" actId="1076"/>
          <ac:picMkLst>
            <pc:docMk/>
            <pc:sldMk cId="334928275" sldId="285"/>
            <ac:picMk id="2" creationId="{C2FDAE6B-3E8C-DA82-5633-2D3F06BF7C9E}"/>
          </ac:picMkLst>
        </pc:picChg>
        <pc:picChg chg="add mod">
          <ac:chgData name="Donnamarie Richmond" userId="S::drichmond@naplesgarden.org::ddb30843-d6ff-4536-8714-330f167a1996" providerId="AD" clId="Web-{86612429-F46B-A722-451C-9F314F83944E}" dt="2023-02-28T21:03:35.799" v="25" actId="1076"/>
          <ac:picMkLst>
            <pc:docMk/>
            <pc:sldMk cId="334928275" sldId="285"/>
            <ac:picMk id="3" creationId="{86891EC5-EF40-3F14-EB03-AE0095243346}"/>
          </ac:picMkLst>
        </pc:picChg>
        <pc:picChg chg="add mod">
          <ac:chgData name="Donnamarie Richmond" userId="S::drichmond@naplesgarden.org::ddb30843-d6ff-4536-8714-330f167a1996" providerId="AD" clId="Web-{86612429-F46B-A722-451C-9F314F83944E}" dt="2023-02-28T21:03:35.861" v="27" actId="1076"/>
          <ac:picMkLst>
            <pc:docMk/>
            <pc:sldMk cId="334928275" sldId="285"/>
            <ac:picMk id="4" creationId="{65D965EB-1E47-95B9-7EB4-2DEED5456720}"/>
          </ac:picMkLst>
        </pc:picChg>
        <pc:picChg chg="add mod ord">
          <ac:chgData name="Donnamarie Richmond" userId="S::drichmond@naplesgarden.org::ddb30843-d6ff-4536-8714-330f167a1996" providerId="AD" clId="Web-{86612429-F46B-A722-451C-9F314F83944E}" dt="2023-02-28T21:02:25.546" v="14"/>
          <ac:picMkLst>
            <pc:docMk/>
            <pc:sldMk cId="334928275" sldId="285"/>
            <ac:picMk id="5" creationId="{21E6C8FB-1097-862E-2826-AB879B6F926F}"/>
          </ac:picMkLst>
        </pc:picChg>
      </pc:sldChg>
    </pc:docChg>
  </pc:docChgLst>
  <pc:docChgLst>
    <pc:chgData name="Donnamarie Richmond" userId="S::drichmond@naplesgarden.org::ddb30843-d6ff-4536-8714-330f167a1996" providerId="AD" clId="Web-{A315397D-C9AD-C695-B865-511A9B6312AC}"/>
    <pc:docChg chg="modSld">
      <pc:chgData name="Donnamarie Richmond" userId="S::drichmond@naplesgarden.org::ddb30843-d6ff-4536-8714-330f167a1996" providerId="AD" clId="Web-{A315397D-C9AD-C695-B865-511A9B6312AC}" dt="2023-10-30T21:09:33.674" v="51" actId="1076"/>
      <pc:docMkLst>
        <pc:docMk/>
      </pc:docMkLst>
      <pc:sldChg chg="addSp delSp modSp delAnim">
        <pc:chgData name="Donnamarie Richmond" userId="S::drichmond@naplesgarden.org::ddb30843-d6ff-4536-8714-330f167a1996" providerId="AD" clId="Web-{A315397D-C9AD-C695-B865-511A9B6312AC}" dt="2023-10-30T21:09:33.674" v="51" actId="1076"/>
        <pc:sldMkLst>
          <pc:docMk/>
          <pc:sldMk cId="2700625719" sldId="280"/>
        </pc:sldMkLst>
        <pc:spChg chg="add mod">
          <ac:chgData name="Donnamarie Richmond" userId="S::drichmond@naplesgarden.org::ddb30843-d6ff-4536-8714-330f167a1996" providerId="AD" clId="Web-{A315397D-C9AD-C695-B865-511A9B6312AC}" dt="2023-10-30T21:09:33.674" v="51" actId="1076"/>
          <ac:spMkLst>
            <pc:docMk/>
            <pc:sldMk cId="2700625719" sldId="280"/>
            <ac:spMk id="2" creationId="{E109A131-5074-0504-CEB6-2C9BC15A8C4C}"/>
          </ac:spMkLst>
        </pc:spChg>
        <pc:picChg chg="del">
          <ac:chgData name="Donnamarie Richmond" userId="S::drichmond@naplesgarden.org::ddb30843-d6ff-4536-8714-330f167a1996" providerId="AD" clId="Web-{A315397D-C9AD-C695-B865-511A9B6312AC}" dt="2023-10-30T19:35:08.040" v="1"/>
          <ac:picMkLst>
            <pc:docMk/>
            <pc:sldMk cId="2700625719" sldId="280"/>
            <ac:picMk id="3" creationId="{7933FA4E-D6A1-4A58-9D23-7397FD0C59BB}"/>
          </ac:picMkLst>
        </pc:picChg>
        <pc:picChg chg="del">
          <ac:chgData name="Donnamarie Richmond" userId="S::drichmond@naplesgarden.org::ddb30843-d6ff-4536-8714-330f167a1996" providerId="AD" clId="Web-{A315397D-C9AD-C695-B865-511A9B6312AC}" dt="2023-10-30T19:35:16.009" v="3"/>
          <ac:picMkLst>
            <pc:docMk/>
            <pc:sldMk cId="2700625719" sldId="280"/>
            <ac:picMk id="5" creationId="{684BF7A3-03CF-49A3-8B5E-5642A086DD79}"/>
          </ac:picMkLst>
        </pc:picChg>
        <pc:picChg chg="del">
          <ac:chgData name="Donnamarie Richmond" userId="S::drichmond@naplesgarden.org::ddb30843-d6ff-4536-8714-330f167a1996" providerId="AD" clId="Web-{A315397D-C9AD-C695-B865-511A9B6312AC}" dt="2023-10-30T19:35:12.071" v="2"/>
          <ac:picMkLst>
            <pc:docMk/>
            <pc:sldMk cId="2700625719" sldId="280"/>
            <ac:picMk id="7" creationId="{A113CEA9-BAFD-486D-88F5-B76319B2D0B3}"/>
          </ac:picMkLst>
        </pc:picChg>
        <pc:picChg chg="ord">
          <ac:chgData name="Donnamarie Richmond" userId="S::drichmond@naplesgarden.org::ddb30843-d6ff-4536-8714-330f167a1996" providerId="AD" clId="Web-{A315397D-C9AD-C695-B865-511A9B6312AC}" dt="2023-10-30T19:35:05.118" v="0"/>
          <ac:picMkLst>
            <pc:docMk/>
            <pc:sldMk cId="2700625719" sldId="280"/>
            <ac:picMk id="9" creationId="{CA24C6C3-3011-4E6F-83B8-7369F7CE8E74}"/>
          </ac:picMkLst>
        </pc:picChg>
      </pc:sldChg>
    </pc:docChg>
  </pc:docChgLst>
  <pc:docChgLst>
    <pc:chgData name="Donnamarie Richmond" userId="S::drichmond@naplesgarden.org::ddb30843-d6ff-4536-8714-330f167a1996" providerId="AD" clId="Web-{E5D79881-AD29-771B-B827-79CC8ADBFAC4}"/>
    <pc:docChg chg="modSld">
      <pc:chgData name="Donnamarie Richmond" userId="S::drichmond@naplesgarden.org::ddb30843-d6ff-4536-8714-330f167a1996" providerId="AD" clId="Web-{E5D79881-AD29-771B-B827-79CC8ADBFAC4}" dt="2022-07-21T15:47:59.585" v="14"/>
      <pc:docMkLst>
        <pc:docMk/>
      </pc:docMkLst>
      <pc:sldChg chg="modNotes">
        <pc:chgData name="Donnamarie Richmond" userId="S::drichmond@naplesgarden.org::ddb30843-d6ff-4536-8714-330f167a1996" providerId="AD" clId="Web-{E5D79881-AD29-771B-B827-79CC8ADBFAC4}" dt="2022-07-21T15:47:59.585" v="14"/>
        <pc:sldMkLst>
          <pc:docMk/>
          <pc:sldMk cId="565885563" sldId="279"/>
        </pc:sldMkLst>
      </pc:sldChg>
    </pc:docChg>
  </pc:docChgLst>
  <pc:docChgLst>
    <pc:chgData name="Donnamarie Richmond" userId="S::drichmond@naplesgarden.org::ddb30843-d6ff-4536-8714-330f167a1996" providerId="AD" clId="Web-{37228212-D716-BAA1-040E-28338DAE2689}"/>
    <pc:docChg chg="modSld">
      <pc:chgData name="Donnamarie Richmond" userId="S::drichmond@naplesgarden.org::ddb30843-d6ff-4536-8714-330f167a1996" providerId="AD" clId="Web-{37228212-D716-BAA1-040E-28338DAE2689}" dt="2022-11-16T19:21:12.678" v="0"/>
      <pc:docMkLst>
        <pc:docMk/>
      </pc:docMkLst>
      <pc:sldChg chg="modNotes">
        <pc:chgData name="Donnamarie Richmond" userId="S::drichmond@naplesgarden.org::ddb30843-d6ff-4536-8714-330f167a1996" providerId="AD" clId="Web-{37228212-D716-BAA1-040E-28338DAE2689}" dt="2022-11-16T19:21:12.678" v="0"/>
        <pc:sldMkLst>
          <pc:docMk/>
          <pc:sldMk cId="854968596" sldId="258"/>
        </pc:sldMkLst>
      </pc:sldChg>
    </pc:docChg>
  </pc:docChgLst>
  <pc:docChgLst>
    <pc:chgData name="Donnamarie Richmond" userId="ddb30843-d6ff-4536-8714-330f167a1996" providerId="ADAL" clId="{47476016-BA33-4055-AA3D-2175E27280C5}"/>
    <pc:docChg chg="modSld sldOrd">
      <pc:chgData name="Donnamarie Richmond" userId="ddb30843-d6ff-4536-8714-330f167a1996" providerId="ADAL" clId="{47476016-BA33-4055-AA3D-2175E27280C5}" dt="2022-02-25T20:13:03.972" v="48"/>
      <pc:docMkLst>
        <pc:docMk/>
      </pc:docMkLst>
      <pc:sldChg chg="modSp mod ord modAnim">
        <pc:chgData name="Donnamarie Richmond" userId="ddb30843-d6ff-4536-8714-330f167a1996" providerId="ADAL" clId="{47476016-BA33-4055-AA3D-2175E27280C5}" dt="2022-02-25T20:13:03.972" v="48"/>
        <pc:sldMkLst>
          <pc:docMk/>
          <pc:sldMk cId="565885563" sldId="279"/>
        </pc:sldMkLst>
        <pc:grpChg chg="mod">
          <ac:chgData name="Donnamarie Richmond" userId="ddb30843-d6ff-4536-8714-330f167a1996" providerId="ADAL" clId="{47476016-BA33-4055-AA3D-2175E27280C5}" dt="2022-02-25T20:12:57.310" v="47" actId="1076"/>
          <ac:grpSpMkLst>
            <pc:docMk/>
            <pc:sldMk cId="565885563" sldId="279"/>
            <ac:grpSpMk id="19" creationId="{0151FF27-8907-4E75-AEE8-84E4FDBE257A}"/>
          </ac:grpSpMkLst>
        </pc:grpChg>
      </pc:sldChg>
      <pc:sldChg chg="modSp mod modAnim">
        <pc:chgData name="Donnamarie Richmond" userId="ddb30843-d6ff-4536-8714-330f167a1996" providerId="ADAL" clId="{47476016-BA33-4055-AA3D-2175E27280C5}" dt="2022-02-25T20:11:49.002" v="45"/>
        <pc:sldMkLst>
          <pc:docMk/>
          <pc:sldMk cId="176572208" sldId="282"/>
        </pc:sldMkLst>
        <pc:picChg chg="mod">
          <ac:chgData name="Donnamarie Richmond" userId="ddb30843-d6ff-4536-8714-330f167a1996" providerId="ADAL" clId="{47476016-BA33-4055-AA3D-2175E27280C5}" dt="2022-02-25T20:08:05.568" v="14" actId="1076"/>
          <ac:picMkLst>
            <pc:docMk/>
            <pc:sldMk cId="176572208" sldId="282"/>
            <ac:picMk id="3" creationId="{FB74A260-B308-4E6F-8DF5-3746664FA9BB}"/>
          </ac:picMkLst>
        </pc:picChg>
        <pc:picChg chg="mod ord">
          <ac:chgData name="Donnamarie Richmond" userId="ddb30843-d6ff-4536-8714-330f167a1996" providerId="ADAL" clId="{47476016-BA33-4055-AA3D-2175E27280C5}" dt="2022-02-25T20:11:37.336" v="43" actId="1038"/>
          <ac:picMkLst>
            <pc:docMk/>
            <pc:sldMk cId="176572208" sldId="282"/>
            <ac:picMk id="5" creationId="{0B91C1FA-30E6-4117-B51D-2FC8CAC07E5D}"/>
          </ac:picMkLst>
        </pc:picChg>
        <pc:picChg chg="mod ord">
          <ac:chgData name="Donnamarie Richmond" userId="ddb30843-d6ff-4536-8714-330f167a1996" providerId="ADAL" clId="{47476016-BA33-4055-AA3D-2175E27280C5}" dt="2022-02-25T20:11:37.336" v="43" actId="1038"/>
          <ac:picMkLst>
            <pc:docMk/>
            <pc:sldMk cId="176572208" sldId="282"/>
            <ac:picMk id="7" creationId="{63AFD7E5-F4A8-4530-BB02-A94ADD7DB549}"/>
          </ac:picMkLst>
        </pc:picChg>
        <pc:picChg chg="mod">
          <ac:chgData name="Donnamarie Richmond" userId="ddb30843-d6ff-4536-8714-330f167a1996" providerId="ADAL" clId="{47476016-BA33-4055-AA3D-2175E27280C5}" dt="2022-02-25T20:08:05.568" v="14" actId="1076"/>
          <ac:picMkLst>
            <pc:docMk/>
            <pc:sldMk cId="176572208" sldId="282"/>
            <ac:picMk id="9" creationId="{812A7435-F867-415A-BB2B-DE1237942F19}"/>
          </ac:picMkLst>
        </pc:picChg>
        <pc:picChg chg="mod">
          <ac:chgData name="Donnamarie Richmond" userId="ddb30843-d6ff-4536-8714-330f167a1996" providerId="ADAL" clId="{47476016-BA33-4055-AA3D-2175E27280C5}" dt="2022-02-25T20:09:27.507" v="20" actId="1076"/>
          <ac:picMkLst>
            <pc:docMk/>
            <pc:sldMk cId="176572208" sldId="282"/>
            <ac:picMk id="11" creationId="{F8C40F76-A737-4182-9FD7-4C2558FAE78D}"/>
          </ac:picMkLst>
        </pc:picChg>
        <pc:picChg chg="mod">
          <ac:chgData name="Donnamarie Richmond" userId="ddb30843-d6ff-4536-8714-330f167a1996" providerId="ADAL" clId="{47476016-BA33-4055-AA3D-2175E27280C5}" dt="2022-02-25T20:11:37.336" v="43" actId="1038"/>
          <ac:picMkLst>
            <pc:docMk/>
            <pc:sldMk cId="176572208" sldId="282"/>
            <ac:picMk id="13" creationId="{06523A78-8EDF-4D9A-B85C-C73677A05D03}"/>
          </ac:picMkLst>
        </pc:picChg>
      </pc:sldChg>
    </pc:docChg>
  </pc:docChgLst>
  <pc:docChgLst>
    <pc:chgData name="Donnamarie Richmond" userId="ddb30843-d6ff-4536-8714-330f167a1996" providerId="ADAL" clId="{A822AC74-8997-42F8-9519-9BC7FEB79D83}"/>
    <pc:docChg chg="custSel modSld sldOrd">
      <pc:chgData name="Donnamarie Richmond" userId="ddb30843-d6ff-4536-8714-330f167a1996" providerId="ADAL" clId="{A822AC74-8997-42F8-9519-9BC7FEB79D83}" dt="2021-11-20T14:10:26.985" v="197" actId="20577"/>
      <pc:docMkLst>
        <pc:docMk/>
      </pc:docMkLst>
      <pc:sldChg chg="ord modNotesTx">
        <pc:chgData name="Donnamarie Richmond" userId="ddb30843-d6ff-4536-8714-330f167a1996" providerId="ADAL" clId="{A822AC74-8997-42F8-9519-9BC7FEB79D83}" dt="2021-11-20T14:10:26.985" v="197" actId="20577"/>
        <pc:sldMkLst>
          <pc:docMk/>
          <pc:sldMk cId="565885563" sldId="279"/>
        </pc:sldMkLst>
      </pc:sldChg>
    </pc:docChg>
  </pc:docChgLst>
  <pc:docChgLst>
    <pc:chgData name="Donnamarie Richmond" userId="S::drichmond@naplesgarden.org::ddb30843-d6ff-4536-8714-330f167a1996" providerId="AD" clId="Web-{433DD164-E26F-5D80-E16C-DE5EE25C9F78}"/>
    <pc:docChg chg="modSld">
      <pc:chgData name="Donnamarie Richmond" userId="S::drichmond@naplesgarden.org::ddb30843-d6ff-4536-8714-330f167a1996" providerId="AD" clId="Web-{433DD164-E26F-5D80-E16C-DE5EE25C9F78}" dt="2021-09-16T19:40:22.555" v="0"/>
      <pc:docMkLst>
        <pc:docMk/>
      </pc:docMkLst>
      <pc:sldChg chg="delSp delAnim">
        <pc:chgData name="Donnamarie Richmond" userId="S::drichmond@naplesgarden.org::ddb30843-d6ff-4536-8714-330f167a1996" providerId="AD" clId="Web-{433DD164-E26F-5D80-E16C-DE5EE25C9F78}" dt="2021-09-16T19:40:22.555" v="0"/>
        <pc:sldMkLst>
          <pc:docMk/>
          <pc:sldMk cId="565885563" sldId="279"/>
        </pc:sldMkLst>
        <pc:picChg chg="del">
          <ac:chgData name="Donnamarie Richmond" userId="S::drichmond@naplesgarden.org::ddb30843-d6ff-4536-8714-330f167a1996" providerId="AD" clId="Web-{433DD164-E26F-5D80-E16C-DE5EE25C9F78}" dt="2021-09-16T19:40:22.555" v="0"/>
          <ac:picMkLst>
            <pc:docMk/>
            <pc:sldMk cId="565885563" sldId="279"/>
            <ac:picMk id="22" creationId="{8F88A404-9974-47F0-831D-D38C3CD14163}"/>
          </ac:picMkLst>
        </pc:picChg>
      </pc:sldChg>
    </pc:docChg>
  </pc:docChgLst>
  <pc:docChgLst>
    <pc:chgData name="Donnamarie Richmond" userId="ddb30843-d6ff-4536-8714-330f167a1996" providerId="ADAL" clId="{1CE22F9A-52D2-40DF-8A79-F344B7EDA214}"/>
    <pc:docChg chg="custSel modSld">
      <pc:chgData name="Donnamarie Richmond" userId="ddb30843-d6ff-4536-8714-330f167a1996" providerId="ADAL" clId="{1CE22F9A-52D2-40DF-8A79-F344B7EDA214}" dt="2022-02-25T21:44:00.866" v="51" actId="20577"/>
      <pc:docMkLst>
        <pc:docMk/>
      </pc:docMkLst>
      <pc:sldChg chg="modNotesTx">
        <pc:chgData name="Donnamarie Richmond" userId="ddb30843-d6ff-4536-8714-330f167a1996" providerId="ADAL" clId="{1CE22F9A-52D2-40DF-8A79-F344B7EDA214}" dt="2022-02-25T21:44:00.866" v="51" actId="20577"/>
        <pc:sldMkLst>
          <pc:docMk/>
          <pc:sldMk cId="176572208"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8F85F-A9DB-4F9C-A736-92BF6BAE13D5}"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CEB60-3263-4D0D-A41C-AA4C554C000D}" type="slidenum">
              <a:rPr lang="en-US" smtClean="0"/>
              <a:t>‹#›</a:t>
            </a:fld>
            <a:endParaRPr lang="en-US"/>
          </a:p>
        </p:txBody>
      </p:sp>
    </p:spTree>
    <p:extLst>
      <p:ext uri="{BB962C8B-B14F-4D97-AF65-F5344CB8AC3E}">
        <p14:creationId xmlns:p14="http://schemas.microsoft.com/office/powerpoint/2010/main" val="185158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A2A0B-2325-49AA-A195-1DC1BA66A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60 seconds or less tell us about your favorite nature journal experience. </a:t>
            </a:r>
          </a:p>
        </p:txBody>
      </p:sp>
      <p:sp>
        <p:nvSpPr>
          <p:cNvPr id="4" name="Slide Number Placeholder 3"/>
          <p:cNvSpPr>
            <a:spLocks noGrp="1"/>
          </p:cNvSpPr>
          <p:nvPr>
            <p:ph type="sldNum" sz="quarter" idx="5"/>
          </p:nvPr>
        </p:nvSpPr>
        <p:spPr/>
        <p:txBody>
          <a:bodyPr/>
          <a:lstStyle/>
          <a:p>
            <a:fld id="{E0BCEB60-3263-4D0D-A41C-AA4C554C000D}" type="slidenum">
              <a:rPr lang="en-US" smtClean="0"/>
              <a:t>10</a:t>
            </a:fld>
            <a:endParaRPr lang="en-US"/>
          </a:p>
        </p:txBody>
      </p:sp>
    </p:spTree>
    <p:extLst>
      <p:ext uri="{BB962C8B-B14F-4D97-AF65-F5344CB8AC3E}">
        <p14:creationId xmlns:p14="http://schemas.microsoft.com/office/powerpoint/2010/main" val="3191846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5B3B78-5849-4FBA-A5F9-E29C1D89E543}" type="slidenum">
              <a:rPr lang="en-US" smtClean="0"/>
              <a:t>11</a:t>
            </a:fld>
            <a:endParaRPr lang="en-US"/>
          </a:p>
        </p:txBody>
      </p:sp>
    </p:spTree>
    <p:extLst>
      <p:ext uri="{BB962C8B-B14F-4D97-AF65-F5344CB8AC3E}">
        <p14:creationId xmlns:p14="http://schemas.microsoft.com/office/powerpoint/2010/main" val="145145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5B3B78-5849-4FBA-A5F9-E29C1D89E543}" type="slidenum">
              <a:rPr lang="en-US" smtClean="0"/>
              <a:t>2</a:t>
            </a:fld>
            <a:endParaRPr lang="en-US"/>
          </a:p>
        </p:txBody>
      </p:sp>
    </p:spTree>
    <p:extLst>
      <p:ext uri="{BB962C8B-B14F-4D97-AF65-F5344CB8AC3E}">
        <p14:creationId xmlns:p14="http://schemas.microsoft.com/office/powerpoint/2010/main" val="198017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a:cs typeface="Segoe UI"/>
              </a:rPr>
              <a:t>This ice breaker allows you to reflect on class and to share your experience with your classmates. With each part of the plant, we will discuss different things. Prickles you will share a challenge you faced in the class or with your final piece. Rose you share a positive experience or something you have taken from the class and a bud is what you are looking forward to with your new skills.</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never know what observation will be important to science in the future, or better yet – important to you. </a:t>
            </a:r>
          </a:p>
          <a:p>
            <a:endParaRPr lang="en-US" dirty="0"/>
          </a:p>
          <a:p>
            <a:r>
              <a:rPr lang="en-US" dirty="0"/>
              <a:t>Edith Holden lived 1871-1920</a:t>
            </a:r>
            <a:endParaRPr lang="en-US" dirty="0">
              <a:cs typeface="Calibri"/>
            </a:endParaRPr>
          </a:p>
          <a:p>
            <a:pPr marL="171450" indent="-171450">
              <a:buFontTx/>
              <a:buChar char="-"/>
            </a:pPr>
            <a:r>
              <a:rPr lang="en-US" b="0" i="0" dirty="0">
                <a:solidFill>
                  <a:srgbClr val="333333"/>
                </a:solidFill>
                <a:effectLst/>
                <a:latin typeface="Arial"/>
                <a:cs typeface="Arial"/>
              </a:rPr>
              <a:t>Her family lived in the small village of Olton in Warwickshire and it was there that she wrote and illustrated her book. After attending art school, she worked as an illustrator, with her drawings being published in several books.</a:t>
            </a:r>
          </a:p>
          <a:p>
            <a:endParaRPr lang="en-US" dirty="0">
              <a:solidFill>
                <a:srgbClr val="000000"/>
              </a:solidFill>
              <a:latin typeface="Calibri" panose="020F0502020204030204"/>
              <a:cs typeface="Calibri" panose="020F0502020204030204"/>
            </a:endParaRPr>
          </a:p>
          <a:p>
            <a:endParaRPr lang="en-US" dirty="0"/>
          </a:p>
          <a:p>
            <a:endParaRPr lang="en-US" dirty="0"/>
          </a:p>
          <a:p>
            <a:r>
              <a:rPr lang="en-US" dirty="0"/>
              <a:t>Images: </a:t>
            </a:r>
            <a:endParaRPr lang="en-US" dirty="0">
              <a:cs typeface="Calibri"/>
            </a:endParaRPr>
          </a:p>
          <a:p>
            <a:r>
              <a:rPr lang="en-US" dirty="0"/>
              <a:t>The Country Diary of an Edwardian Lady by Edith Holden</a:t>
            </a:r>
            <a:endParaRPr lang="en-US" dirty="0">
              <a:cs typeface="Calibri"/>
            </a:endParaRPr>
          </a:p>
        </p:txBody>
      </p:sp>
      <p:sp>
        <p:nvSpPr>
          <p:cNvPr id="4" name="Slide Number Placeholder 3"/>
          <p:cNvSpPr>
            <a:spLocks noGrp="1"/>
          </p:cNvSpPr>
          <p:nvPr>
            <p:ph type="sldNum" sz="quarter" idx="5"/>
          </p:nvPr>
        </p:nvSpPr>
        <p:spPr/>
        <p:txBody>
          <a:bodyPr/>
          <a:lstStyle/>
          <a:p>
            <a:fld id="{E0BCEB60-3263-4D0D-A41C-AA4C554C000D}" type="slidenum">
              <a:rPr lang="en-US" smtClean="0"/>
              <a:t>4</a:t>
            </a:fld>
            <a:endParaRPr lang="en-US"/>
          </a:p>
        </p:txBody>
      </p:sp>
    </p:spTree>
    <p:extLst>
      <p:ext uri="{BB962C8B-B14F-4D97-AF65-F5344CB8AC3E}">
        <p14:creationId xmlns:p14="http://schemas.microsoft.com/office/powerpoint/2010/main" val="232333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solidFill>
                  <a:srgbClr val="0F1111"/>
                </a:solidFill>
                <a:effectLst/>
                <a:latin typeface="Amazon Ember"/>
              </a:rPr>
              <a:t>Edith Holden’s original diary is filled with a naturalist’s masterful paintings and delightful observations chronicling the English countryside throughout 1906</a:t>
            </a:r>
            <a:endParaRPr lang="en-US" b="0" i="0" dirty="0">
              <a:solidFill>
                <a:srgbClr val="333333"/>
              </a:solidFill>
              <a:effectLst/>
              <a:latin typeface="Arial" panose="020B0604020202020204" pitchFamily="34" charset="0"/>
            </a:endParaRPr>
          </a:p>
          <a:p>
            <a:pPr marL="171450" indent="-171450">
              <a:buFontTx/>
              <a:buChar char="-"/>
            </a:pPr>
            <a:r>
              <a:rPr lang="en-US" b="0" i="0" dirty="0">
                <a:solidFill>
                  <a:srgbClr val="333333"/>
                </a:solidFill>
                <a:effectLst/>
                <a:latin typeface="Arial"/>
                <a:cs typeface="Arial"/>
              </a:rPr>
              <a:t>Her words and illustrations transport the viewer to a romanticized version of the </a:t>
            </a:r>
            <a:r>
              <a:rPr lang="en-US" dirty="0">
                <a:solidFill>
                  <a:srgbClr val="333333"/>
                </a:solidFill>
                <a:latin typeface="Arial"/>
                <a:cs typeface="Arial"/>
              </a:rPr>
              <a:t>1900s</a:t>
            </a:r>
            <a:endParaRPr lang="en-US" dirty="0">
              <a:solidFill>
                <a:srgbClr val="000000"/>
              </a:solidFill>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E0BCEB60-3263-4D0D-A41C-AA4C554C000D}" type="slidenum">
              <a:rPr lang="en-US" smtClean="0"/>
              <a:t>5</a:t>
            </a:fld>
            <a:endParaRPr lang="en-US"/>
          </a:p>
        </p:txBody>
      </p:sp>
    </p:spTree>
    <p:extLst>
      <p:ext uri="{BB962C8B-B14F-4D97-AF65-F5344CB8AC3E}">
        <p14:creationId xmlns:p14="http://schemas.microsoft.com/office/powerpoint/2010/main" val="3489961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solidFill>
                  <a:srgbClr val="000000"/>
                </a:solidFill>
                <a:latin typeface="Calibri"/>
                <a:cs typeface="Calibri"/>
              </a:rPr>
              <a:t>Excerpt</a:t>
            </a:r>
            <a:r>
              <a:rPr lang="en-US" dirty="0"/>
              <a:t> from a blog review written by a naturalist living in Sussex, England:</a:t>
            </a:r>
          </a:p>
          <a:p>
            <a:pPr lvl="1" indent="-171450">
              <a:buFontTx/>
              <a:buChar char="-"/>
            </a:pPr>
            <a:r>
              <a:rPr lang="en-US" dirty="0"/>
              <a:t>These diaries become ever more interesting as time goes on; they are 110 years old now and the differences between the countryside she describes and how it is currently are quite noticeable. The winters she describes are harsh, freezing affairs with much snow and frosts, the summers too are described as splendid English summers with lots of sunshine, thunderstorms and heat. She mentions seeing her last Chiffchaff (a small warbler/songbird native to Europe) of the year in early October, whereas today it is easy to see them in the middle of winter. What strikes the modern reader most though is not what different species were common or rare back then but the abundance of life she describes. Wildflowers are everywhere and in great numbers and diversity, the same goes for the birds and insects – things are so much more abundant in her notes than we experience today.</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E0BCEB60-3263-4D0D-A41C-AA4C554C000D}" type="slidenum">
              <a:rPr lang="en-US" smtClean="0"/>
              <a:t>6</a:t>
            </a:fld>
            <a:endParaRPr lang="en-US"/>
          </a:p>
        </p:txBody>
      </p:sp>
    </p:spTree>
    <p:extLst>
      <p:ext uri="{BB962C8B-B14F-4D97-AF65-F5344CB8AC3E}">
        <p14:creationId xmlns:p14="http://schemas.microsoft.com/office/powerpoint/2010/main" val="372568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2A2A2A"/>
                </a:solidFill>
                <a:effectLst/>
                <a:latin typeface="+mn-lt"/>
              </a:rPr>
              <a:t>Botanist Mark Whitten was rummaging in an old drawer in the University of Florida Herbarium for tracing paper when he discovered something unexpected: hundreds of World War II-era watercolor paintings, each of a unique Florida plant.</a:t>
            </a:r>
          </a:p>
          <a:p>
            <a:pPr algn="l" fontAlgn="base"/>
            <a:r>
              <a:rPr lang="en-US" sz="1100" b="0" i="0" dirty="0">
                <a:solidFill>
                  <a:srgbClr val="2A2A2A"/>
                </a:solidFill>
                <a:effectLst/>
                <a:latin typeface="+mn-lt"/>
              </a:rPr>
              <a:t>Likely untouched in the 20 years since the herbarium’s move into Dickinson Hall, the collection was largely forgotten, but the same cool, dark conditions intended to preserve the herbarium’s more than 400,000 specimens also preserved the paintings.</a:t>
            </a:r>
          </a:p>
        </p:txBody>
      </p:sp>
      <p:sp>
        <p:nvSpPr>
          <p:cNvPr id="4" name="Slide Number Placeholder 3"/>
          <p:cNvSpPr>
            <a:spLocks noGrp="1"/>
          </p:cNvSpPr>
          <p:nvPr>
            <p:ph type="sldNum" sz="quarter" idx="5"/>
          </p:nvPr>
        </p:nvSpPr>
        <p:spPr/>
        <p:txBody>
          <a:bodyPr/>
          <a:lstStyle/>
          <a:p>
            <a:fld id="{E0BCEB60-3263-4D0D-A41C-AA4C554C000D}" type="slidenum">
              <a:rPr lang="en-US" smtClean="0"/>
              <a:t>7</a:t>
            </a:fld>
            <a:endParaRPr lang="en-US"/>
          </a:p>
        </p:txBody>
      </p:sp>
    </p:spTree>
    <p:extLst>
      <p:ext uri="{BB962C8B-B14F-4D97-AF65-F5344CB8AC3E}">
        <p14:creationId xmlns:p14="http://schemas.microsoft.com/office/powerpoint/2010/main" val="332265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0" i="0" dirty="0">
                <a:solidFill>
                  <a:srgbClr val="2A2A2A"/>
                </a:solidFill>
                <a:effectLst/>
                <a:latin typeface="+mn-lt"/>
              </a:rPr>
              <a:t>Artist Minna Fernald donated over 320 paintings of Florida wildflowers to the university in 1942, providing a rich record of the state’s past ecological life.</a:t>
            </a:r>
          </a:p>
          <a:p>
            <a:pPr algn="l" fontAlgn="base"/>
            <a:r>
              <a:rPr lang="en-US" sz="1200" b="0" i="0" dirty="0">
                <a:solidFill>
                  <a:srgbClr val="2A2A2A"/>
                </a:solidFill>
                <a:effectLst/>
                <a:latin typeface="+mn-lt"/>
              </a:rPr>
              <a:t>“If you go out looking for these plants nowadays, you can find them but they’re only in little isolated preserves,” said Whitten, a biological scientist at the herbarium. “My impression is what Minna Fernald saw was a much more wild and interesting Florida than what it is now.”</a:t>
            </a:r>
          </a:p>
          <a:p>
            <a:pPr algn="l" fontAlgn="base"/>
            <a:r>
              <a:rPr lang="en-US" sz="1200" b="0" i="0" dirty="0">
                <a:solidFill>
                  <a:srgbClr val="2A2A2A"/>
                </a:solidFill>
                <a:effectLst/>
                <a:latin typeface="+mn-lt"/>
              </a:rPr>
              <a:t>Whitten has no doubt that Fernald spent a great deal of her time in the field.</a:t>
            </a:r>
          </a:p>
          <a:p>
            <a:pPr algn="l" fontAlgn="base"/>
            <a:r>
              <a:rPr lang="en-US" sz="1200" b="0" i="0" dirty="0">
                <a:solidFill>
                  <a:srgbClr val="2A2A2A"/>
                </a:solidFill>
                <a:effectLst/>
                <a:latin typeface="+mn-lt"/>
              </a:rPr>
              <a:t>“The way she captured the essence of the plants, it was clear to me that she wasn’t just sitting in her parlor with a vase full of things that people had brought her,” he said.</a:t>
            </a:r>
          </a:p>
          <a:p>
            <a:r>
              <a:rPr lang="en-US" sz="1200" b="0" i="0" dirty="0">
                <a:solidFill>
                  <a:srgbClr val="808080"/>
                </a:solidFill>
                <a:effectLst/>
                <a:latin typeface="+mn-lt"/>
              </a:rPr>
              <a:t>Born in Baltimore, Fernald led a varied life, completing her early schooling in Germany and later receiving a medal for her Red Cross work during WWI.</a:t>
            </a:r>
          </a:p>
          <a:p>
            <a:endParaRPr lang="en-US" dirty="0"/>
          </a:p>
        </p:txBody>
      </p:sp>
      <p:sp>
        <p:nvSpPr>
          <p:cNvPr id="4" name="Slide Number Placeholder 3"/>
          <p:cNvSpPr>
            <a:spLocks noGrp="1"/>
          </p:cNvSpPr>
          <p:nvPr>
            <p:ph type="sldNum" sz="quarter" idx="5"/>
          </p:nvPr>
        </p:nvSpPr>
        <p:spPr/>
        <p:txBody>
          <a:bodyPr/>
          <a:lstStyle/>
          <a:p>
            <a:fld id="{E0BCEB60-3263-4D0D-A41C-AA4C554C000D}" type="slidenum">
              <a:rPr lang="en-US" smtClean="0"/>
              <a:t>8</a:t>
            </a:fld>
            <a:endParaRPr lang="en-US"/>
          </a:p>
        </p:txBody>
      </p:sp>
    </p:spTree>
    <p:extLst>
      <p:ext uri="{BB962C8B-B14F-4D97-AF65-F5344CB8AC3E}">
        <p14:creationId xmlns:p14="http://schemas.microsoft.com/office/powerpoint/2010/main" val="89397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dirty="0">
                <a:solidFill>
                  <a:srgbClr val="808080"/>
                </a:solidFill>
                <a:effectLst/>
                <a:latin typeface="+mn-lt"/>
              </a:rPr>
              <a:t>Colors of herbarium specimens eventually fade, but paintings last a great deal longer </a:t>
            </a:r>
          </a:p>
          <a:p>
            <a:pPr marL="0" indent="0">
              <a:buFontTx/>
              <a:buNone/>
            </a:pPr>
            <a:endParaRPr lang="en-US" sz="1200" b="0" i="0" dirty="0">
              <a:solidFill>
                <a:srgbClr val="808080"/>
              </a:solidFill>
              <a:effectLst/>
              <a:latin typeface="+mn-lt"/>
            </a:endParaRPr>
          </a:p>
          <a:p>
            <a:pPr marL="0" indent="0">
              <a:buFontTx/>
              <a:buNone/>
            </a:pPr>
            <a:r>
              <a:rPr lang="en-US" sz="1200" b="0" i="0" dirty="0">
                <a:solidFill>
                  <a:srgbClr val="808080"/>
                </a:solidFill>
                <a:effectLst/>
                <a:latin typeface="+mn-lt"/>
              </a:rPr>
              <a:t>Images: Florida Museum of Natural History</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E0BCEB60-3263-4D0D-A41C-AA4C554C000D}" type="slidenum">
              <a:rPr lang="en-US" smtClean="0"/>
              <a:t>9</a:t>
            </a:fld>
            <a:endParaRPr lang="en-US"/>
          </a:p>
        </p:txBody>
      </p:sp>
    </p:spTree>
    <p:extLst>
      <p:ext uri="{BB962C8B-B14F-4D97-AF65-F5344CB8AC3E}">
        <p14:creationId xmlns:p14="http://schemas.microsoft.com/office/powerpoint/2010/main" val="2269531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76D-35F1-4622-940C-34A48BDE41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48E84F-709F-4072-BDD5-537161F1F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FF412D-7CB3-4A76-81FF-DF49B55C1A79}"/>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5" name="Footer Placeholder 4">
            <a:extLst>
              <a:ext uri="{FF2B5EF4-FFF2-40B4-BE49-F238E27FC236}">
                <a16:creationId xmlns:a16="http://schemas.microsoft.com/office/drawing/2014/main" id="{54D62DD1-3404-48BE-B368-3E44A13A6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FA78C-10F7-455B-BBF3-BF54912895E5}"/>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42266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7264-8D65-4DDE-A760-9D57D835C2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EA589B-A333-4E53-B3B2-ADCEF7F378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6F001-3D8A-4C55-92E6-1C4FD6C584FA}"/>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5" name="Footer Placeholder 4">
            <a:extLst>
              <a:ext uri="{FF2B5EF4-FFF2-40B4-BE49-F238E27FC236}">
                <a16:creationId xmlns:a16="http://schemas.microsoft.com/office/drawing/2014/main" id="{27F3448B-D317-4BAB-8F8C-04CF27B35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1B4C1-257E-451A-BBFF-AD8853FADFD0}"/>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217122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38E0C5-F996-43E2-BF99-48F3A59024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6085A0-1C40-4A07-8CA8-1D99D0A0BE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30B5B-4C2E-4B56-A2DC-BD991DBEF4BA}"/>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5" name="Footer Placeholder 4">
            <a:extLst>
              <a:ext uri="{FF2B5EF4-FFF2-40B4-BE49-F238E27FC236}">
                <a16:creationId xmlns:a16="http://schemas.microsoft.com/office/drawing/2014/main" id="{0411DDAA-6DE1-44F4-9BC5-6EEEEC49C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6904B-F627-4D25-9563-113DC0C1A32B}"/>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251077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4161-E0EF-4332-B647-F1CD7AEF4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958B0-1434-4BC5-9407-6ABBAEB9DF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8B1C6-2BD0-4134-A24D-1D06EC6C0B91}"/>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5" name="Footer Placeholder 4">
            <a:extLst>
              <a:ext uri="{FF2B5EF4-FFF2-40B4-BE49-F238E27FC236}">
                <a16:creationId xmlns:a16="http://schemas.microsoft.com/office/drawing/2014/main" id="{D34FF6BA-AD74-4CFB-8794-B266D026C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2F485-AC13-4C88-A9F2-8BE9A0B3DEFA}"/>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374500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6299-98A9-458D-A4F2-FB5136335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EB23B3-C9BB-4FFE-86FB-8C7ED0177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B9DC7-7279-4916-9389-B50E71865960}"/>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5" name="Footer Placeholder 4">
            <a:extLst>
              <a:ext uri="{FF2B5EF4-FFF2-40B4-BE49-F238E27FC236}">
                <a16:creationId xmlns:a16="http://schemas.microsoft.com/office/drawing/2014/main" id="{3CDBCF93-19C5-4152-81A7-28B2DAFD9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59A45-5775-49CD-99D6-B8931C0F2278}"/>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326605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B5AB-8FAB-472F-9467-59BA915133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E51AEE-8E03-4571-B9E7-ABFBBD6DBE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2BC9C5-8786-49D4-9521-34CA39FA43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916E3C-3DF5-42EC-867F-D70815BAD25F}"/>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6" name="Footer Placeholder 5">
            <a:extLst>
              <a:ext uri="{FF2B5EF4-FFF2-40B4-BE49-F238E27FC236}">
                <a16:creationId xmlns:a16="http://schemas.microsoft.com/office/drawing/2014/main" id="{017DF570-2D7F-4607-B50B-3F662B377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6CA46-EF55-42F1-AE42-257F677A9EEB}"/>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149829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0402-2D14-454B-8805-61EFB185A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5CCFB1-C361-48BD-9FFD-E073FE9F6E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24F491-578A-4A85-B825-41D4D8C0B1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4DF7E8-13A2-40F8-8D2F-C3A5211D42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56EE00-823B-4472-95AC-C96FBB3ADA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A0D047-A559-465B-80D1-3D6DCFDBCB55}"/>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8" name="Footer Placeholder 7">
            <a:extLst>
              <a:ext uri="{FF2B5EF4-FFF2-40B4-BE49-F238E27FC236}">
                <a16:creationId xmlns:a16="http://schemas.microsoft.com/office/drawing/2014/main" id="{53B34BB9-2F44-40D8-B63B-1145FBC09A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C7D19B-E8D8-44A3-B08E-5C12D99EF0B5}"/>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3852051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076E-C156-498A-9F4A-2EE54D18DD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F2EB1C-D401-4ABD-B9B4-085738A723E5}"/>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4" name="Footer Placeholder 3">
            <a:extLst>
              <a:ext uri="{FF2B5EF4-FFF2-40B4-BE49-F238E27FC236}">
                <a16:creationId xmlns:a16="http://schemas.microsoft.com/office/drawing/2014/main" id="{0CE6644F-7524-4102-99AB-D56FB84820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294924-4642-42DC-B8CC-4C159E480541}"/>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1596081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798B7C-C57B-4B00-8EF1-925ECF1EF89E}"/>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3" name="Footer Placeholder 2">
            <a:extLst>
              <a:ext uri="{FF2B5EF4-FFF2-40B4-BE49-F238E27FC236}">
                <a16:creationId xmlns:a16="http://schemas.microsoft.com/office/drawing/2014/main" id="{9E05DF68-CFEA-43F2-BFAC-B466002ED0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8A24A2-DCF1-405B-9CC4-C5986A166674}"/>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1499253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E3B1-3843-46C2-9DFA-87E3C6E9F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7EDE68-7D71-4136-947A-2E7F99310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83945-EB10-4F13-B6D8-778494C232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CC6F45-6840-4C46-927D-6E41EEC49BF2}"/>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6" name="Footer Placeholder 5">
            <a:extLst>
              <a:ext uri="{FF2B5EF4-FFF2-40B4-BE49-F238E27FC236}">
                <a16:creationId xmlns:a16="http://schemas.microsoft.com/office/drawing/2014/main" id="{93FD406A-F10E-46B2-99E9-AACBF9388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24320-D3A2-4076-A95D-D511F6EB3BE2}"/>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1797882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08520-5C47-40CC-B07A-0E9841D71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7AAC9C-B04B-4966-8F26-EA00D77FA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FA8FE3-8661-409B-81D0-F240F891A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E4F8C-ED3E-422C-9F7A-716BBBFFCFC9}"/>
              </a:ext>
            </a:extLst>
          </p:cNvPr>
          <p:cNvSpPr>
            <a:spLocks noGrp="1"/>
          </p:cNvSpPr>
          <p:nvPr>
            <p:ph type="dt" sz="half" idx="10"/>
          </p:nvPr>
        </p:nvSpPr>
        <p:spPr/>
        <p:txBody>
          <a:bodyPr/>
          <a:lstStyle/>
          <a:p>
            <a:fld id="{9884116E-941A-4E60-A494-ED8D75A8D8F7}" type="datetimeFigureOut">
              <a:rPr lang="en-US" smtClean="0"/>
              <a:t>6/17/2025</a:t>
            </a:fld>
            <a:endParaRPr lang="en-US"/>
          </a:p>
        </p:txBody>
      </p:sp>
      <p:sp>
        <p:nvSpPr>
          <p:cNvPr id="6" name="Footer Placeholder 5">
            <a:extLst>
              <a:ext uri="{FF2B5EF4-FFF2-40B4-BE49-F238E27FC236}">
                <a16:creationId xmlns:a16="http://schemas.microsoft.com/office/drawing/2014/main" id="{46459647-AC39-46EF-BDDD-1AB273382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8424C-F66E-4040-867C-9EE44CFBF5E5}"/>
              </a:ext>
            </a:extLst>
          </p:cNvPr>
          <p:cNvSpPr>
            <a:spLocks noGrp="1"/>
          </p:cNvSpPr>
          <p:nvPr>
            <p:ph type="sldNum" sz="quarter" idx="12"/>
          </p:nvPr>
        </p:nvSpPr>
        <p:spPr/>
        <p:txBody>
          <a:bodyPr/>
          <a:lstStyle/>
          <a:p>
            <a:fld id="{70B60173-4CBB-4E2E-95F3-5EB8AAD599C3}" type="slidenum">
              <a:rPr lang="en-US" smtClean="0"/>
              <a:t>‹#›</a:t>
            </a:fld>
            <a:endParaRPr lang="en-US"/>
          </a:p>
        </p:txBody>
      </p:sp>
    </p:spTree>
    <p:extLst>
      <p:ext uri="{BB962C8B-B14F-4D97-AF65-F5344CB8AC3E}">
        <p14:creationId xmlns:p14="http://schemas.microsoft.com/office/powerpoint/2010/main" val="3034583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9467BB-BEE5-4F90-9AB9-634372E8A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282FBF-071E-45BF-9220-C1C539432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58CE7-2FBF-4172-8981-6B6435BF3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4116E-941A-4E60-A494-ED8D75A8D8F7}" type="datetimeFigureOut">
              <a:rPr lang="en-US" smtClean="0"/>
              <a:t>6/17/2025</a:t>
            </a:fld>
            <a:endParaRPr lang="en-US"/>
          </a:p>
        </p:txBody>
      </p:sp>
      <p:sp>
        <p:nvSpPr>
          <p:cNvPr id="5" name="Footer Placeholder 4">
            <a:extLst>
              <a:ext uri="{FF2B5EF4-FFF2-40B4-BE49-F238E27FC236}">
                <a16:creationId xmlns:a16="http://schemas.microsoft.com/office/drawing/2014/main" id="{BA1CB982-DBA4-467F-8D4A-0DD1FF242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3280A1-E2D7-4B27-8B48-FAD7AD732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60173-4CBB-4E2E-95F3-5EB8AAD599C3}" type="slidenum">
              <a:rPr lang="en-US" smtClean="0"/>
              <a:t>‹#›</a:t>
            </a:fld>
            <a:endParaRPr lang="en-US"/>
          </a:p>
        </p:txBody>
      </p:sp>
    </p:spTree>
    <p:extLst>
      <p:ext uri="{BB962C8B-B14F-4D97-AF65-F5344CB8AC3E}">
        <p14:creationId xmlns:p14="http://schemas.microsoft.com/office/powerpoint/2010/main" val="13539903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floridamuseum.ufl.edu/science/watercolor-collection-features-hundreds-of-florida-plants/"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8B1A44-308C-43CE-AB38-19454B770DAF}"/>
              </a:ext>
            </a:extLst>
          </p:cNvPr>
          <p:cNvSpPr/>
          <p:nvPr/>
        </p:nvSpPr>
        <p:spPr>
          <a:xfrm>
            <a:off x="0" y="-1"/>
            <a:ext cx="7547220" cy="693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a:solidFill>
                  <a:schemeClr val="bg1"/>
                </a:solidFill>
              </a:rPr>
              <a:t>Introduction to</a:t>
            </a:r>
            <a:br>
              <a:rPr lang="en-US" sz="4400">
                <a:solidFill>
                  <a:schemeClr val="bg1"/>
                </a:solidFill>
              </a:rPr>
            </a:br>
            <a:r>
              <a:rPr lang="en-US" sz="4000">
                <a:solidFill>
                  <a:schemeClr val="bg1"/>
                </a:solidFill>
                <a:latin typeface="Segoe UI Black" panose="020B0A02040204020203" pitchFamily="34" charset="0"/>
                <a:ea typeface="Segoe UI Black" panose="020B0A02040204020203" pitchFamily="34" charset="0"/>
              </a:rPr>
              <a:t>NATURE</a:t>
            </a:r>
            <a:br>
              <a:rPr lang="en-US" sz="4000">
                <a:solidFill>
                  <a:schemeClr val="bg1"/>
                </a:solidFill>
                <a:latin typeface="Segoe UI Black" panose="020B0A02040204020203" pitchFamily="34" charset="0"/>
                <a:ea typeface="Segoe UI Black" panose="020B0A02040204020203" pitchFamily="34" charset="0"/>
              </a:rPr>
            </a:br>
            <a:r>
              <a:rPr lang="en-US" sz="4000">
                <a:solidFill>
                  <a:schemeClr val="bg1"/>
                </a:solidFill>
                <a:latin typeface="Segoe UI Black" panose="020B0A02040204020203" pitchFamily="34" charset="0"/>
                <a:ea typeface="Segoe UI Black" panose="020B0A02040204020203" pitchFamily="34" charset="0"/>
              </a:rPr>
              <a:t>JOURNALING</a:t>
            </a:r>
            <a:br>
              <a:rPr lang="en-US" sz="4000">
                <a:solidFill>
                  <a:schemeClr val="bg1"/>
                </a:solidFill>
                <a:latin typeface="Segoe UI Black" panose="020B0A02040204020203" pitchFamily="34" charset="0"/>
                <a:ea typeface="Segoe UI Black" panose="020B0A02040204020203" pitchFamily="34" charset="0"/>
              </a:rPr>
            </a:br>
            <a:br>
              <a:rPr lang="en-US" sz="2000">
                <a:solidFill>
                  <a:schemeClr val="bg1"/>
                </a:solidFill>
                <a:latin typeface="Segoe UI Black" panose="020B0A02040204020203" pitchFamily="34" charset="0"/>
                <a:ea typeface="Segoe UI Black" panose="020B0A02040204020203" pitchFamily="34" charset="0"/>
              </a:rPr>
            </a:br>
            <a:r>
              <a:rPr lang="en-US" sz="2400">
                <a:solidFill>
                  <a:schemeClr val="bg1"/>
                </a:solidFill>
              </a:rPr>
              <a:t>Connecting to nature through art and observation</a:t>
            </a:r>
            <a:endParaRPr lang="en-US" sz="240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a:bodyPr>
          <a:lstStyle/>
          <a:p>
            <a:pPr algn="l"/>
            <a:r>
              <a:rPr lang="en-US" sz="3200" b="1">
                <a:solidFill>
                  <a:schemeClr val="bg1"/>
                </a:solidFill>
              </a:rPr>
              <a:t>Class 8:</a:t>
            </a:r>
          </a:p>
          <a:p>
            <a:pPr algn="l"/>
            <a:r>
              <a:rPr lang="en-US" sz="3200">
                <a:solidFill>
                  <a:schemeClr val="bg1"/>
                </a:solidFill>
                <a:cs typeface="Calibri"/>
              </a:rPr>
              <a:t>Your Journal and Your Journey</a:t>
            </a:r>
          </a:p>
        </p:txBody>
      </p:sp>
      <p:pic>
        <p:nvPicPr>
          <p:cNvPr id="8" name="Picture 7">
            <a:extLst>
              <a:ext uri="{FF2B5EF4-FFF2-40B4-BE49-F238E27FC236}">
                <a16:creationId xmlns:a16="http://schemas.microsoft.com/office/drawing/2014/main" id="{91CF0942-35EB-4B07-BCB5-F74C081EE1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48"/>
          <a:stretch/>
        </p:blipFill>
        <p:spPr>
          <a:xfrm>
            <a:off x="1" y="0"/>
            <a:ext cx="7547219" cy="7100936"/>
          </a:xfrm>
          <a:prstGeom prst="rect">
            <a:avLst/>
          </a:prstGeom>
        </p:spPr>
      </p:pic>
    </p:spTree>
    <p:extLst>
      <p:ext uri="{BB962C8B-B14F-4D97-AF65-F5344CB8AC3E}">
        <p14:creationId xmlns:p14="http://schemas.microsoft.com/office/powerpoint/2010/main" val="3602493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ipart, fabric, porcelain&#10;&#10;Description automatically generated">
            <a:extLst>
              <a:ext uri="{FF2B5EF4-FFF2-40B4-BE49-F238E27FC236}">
                <a16:creationId xmlns:a16="http://schemas.microsoft.com/office/drawing/2014/main" id="{CA24C6C3-3011-4E6F-83B8-7369F7CE8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70" y="0"/>
            <a:ext cx="11033059" cy="6858000"/>
          </a:xfrm>
          <a:prstGeom prst="rect">
            <a:avLst/>
          </a:prstGeom>
        </p:spPr>
      </p:pic>
      <p:sp>
        <p:nvSpPr>
          <p:cNvPr id="2" name="TextBox 1">
            <a:extLst>
              <a:ext uri="{FF2B5EF4-FFF2-40B4-BE49-F238E27FC236}">
                <a16:creationId xmlns:a16="http://schemas.microsoft.com/office/drawing/2014/main" id="{E109A131-5074-0504-CEB6-2C9BC15A8C4C}"/>
              </a:ext>
            </a:extLst>
          </p:cNvPr>
          <p:cNvSpPr txBox="1"/>
          <p:nvPr/>
        </p:nvSpPr>
        <p:spPr>
          <a:xfrm>
            <a:off x="299357" y="2887436"/>
            <a:ext cx="7388678" cy="1077218"/>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Segoe UI Black"/>
                <a:ea typeface="Segoe UI Black"/>
                <a:cs typeface="Calibri"/>
              </a:rPr>
              <a:t>What has been your favorite nature journal experience?</a:t>
            </a:r>
            <a:endParaRPr lang="en-US" dirty="0">
              <a:cs typeface="Calibri" panose="020F0502020204030204"/>
            </a:endParaRPr>
          </a:p>
        </p:txBody>
      </p:sp>
    </p:spTree>
    <p:extLst>
      <p:ext uri="{BB962C8B-B14F-4D97-AF65-F5344CB8AC3E}">
        <p14:creationId xmlns:p14="http://schemas.microsoft.com/office/powerpoint/2010/main" val="270062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images of animals&#10;&#10;AI-generated content may be incorrect.">
            <a:extLst>
              <a:ext uri="{FF2B5EF4-FFF2-40B4-BE49-F238E27FC236}">
                <a16:creationId xmlns:a16="http://schemas.microsoft.com/office/drawing/2014/main" id="{A8B058AA-5870-7AEA-A4A7-EF88F4214F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216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tterfly on a leaf&#10;&#10;Description automatically generated with medium confidence">
            <a:extLst>
              <a:ext uri="{FF2B5EF4-FFF2-40B4-BE49-F238E27FC236}">
                <a16:creationId xmlns:a16="http://schemas.microsoft.com/office/drawing/2014/main" id="{1C0BD267-7763-8E4C-4E17-DB1505C0A5E1}"/>
              </a:ext>
            </a:extLst>
          </p:cNvPr>
          <p:cNvPicPr>
            <a:picLocks noChangeAspect="1"/>
          </p:cNvPicPr>
          <p:nvPr/>
        </p:nvPicPr>
        <p:blipFill rotWithShape="1">
          <a:blip r:embed="rId3">
            <a:extLst>
              <a:ext uri="{28A0092B-C50C-407E-A947-70E740481C1C}">
                <a14:useLocalDpi xmlns:a14="http://schemas.microsoft.com/office/drawing/2010/main" val="0"/>
              </a:ext>
            </a:extLst>
          </a:blip>
          <a:srcRect l="5223" t="57012" r="17938" b="4597"/>
          <a:stretch/>
        </p:blipFill>
        <p:spPr>
          <a:xfrm rot="5400000">
            <a:off x="6689598" y="1335050"/>
            <a:ext cx="6837452" cy="4167352"/>
          </a:xfrm>
          <a:prstGeom prst="rect">
            <a:avLst/>
          </a:prstGeom>
        </p:spPr>
      </p:pic>
      <p:pic>
        <p:nvPicPr>
          <p:cNvPr id="12" name="Picture 11" descr="A picture containing reptile&#10;&#10;Description automatically generated">
            <a:extLst>
              <a:ext uri="{FF2B5EF4-FFF2-40B4-BE49-F238E27FC236}">
                <a16:creationId xmlns:a16="http://schemas.microsoft.com/office/drawing/2014/main" id="{2509020B-8952-BC88-7EEE-CA8F22981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866" y="1601769"/>
            <a:ext cx="7718134" cy="5471243"/>
          </a:xfrm>
          <a:prstGeom prst="rect">
            <a:avLst/>
          </a:prstGeom>
        </p:spPr>
      </p:pic>
      <p:sp>
        <p:nvSpPr>
          <p:cNvPr id="4" name="TextBox 3">
            <a:extLst>
              <a:ext uri="{FF2B5EF4-FFF2-40B4-BE49-F238E27FC236}">
                <a16:creationId xmlns:a16="http://schemas.microsoft.com/office/drawing/2014/main" id="{2892456F-FF0F-0AA8-E04B-6892FF2D3D2B}"/>
              </a:ext>
            </a:extLst>
          </p:cNvPr>
          <p:cNvSpPr txBox="1"/>
          <p:nvPr/>
        </p:nvSpPr>
        <p:spPr>
          <a:xfrm>
            <a:off x="722151" y="2721114"/>
            <a:ext cx="502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Congratulations! </a:t>
            </a:r>
          </a:p>
        </p:txBody>
      </p:sp>
    </p:spTree>
    <p:extLst>
      <p:ext uri="{BB962C8B-B14F-4D97-AF65-F5344CB8AC3E}">
        <p14:creationId xmlns:p14="http://schemas.microsoft.com/office/powerpoint/2010/main" val="74218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364964" y="1197278"/>
            <a:ext cx="502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Class 8 Agenda</a:t>
            </a:r>
          </a:p>
        </p:txBody>
      </p:sp>
      <p:sp>
        <p:nvSpPr>
          <p:cNvPr id="5" name="TextBox 4">
            <a:extLst>
              <a:ext uri="{FF2B5EF4-FFF2-40B4-BE49-F238E27FC236}">
                <a16:creationId xmlns:a16="http://schemas.microsoft.com/office/drawing/2014/main" id="{CD97F7A3-75AD-4C6B-AE0C-909CF789A553}"/>
              </a:ext>
            </a:extLst>
          </p:cNvPr>
          <p:cNvSpPr txBox="1"/>
          <p:nvPr/>
        </p:nvSpPr>
        <p:spPr>
          <a:xfrm>
            <a:off x="364964" y="2345747"/>
            <a:ext cx="6477270" cy="1964512"/>
          </a:xfrm>
          <a:prstGeom prst="rect">
            <a:avLst/>
          </a:prstGeom>
          <a:noFill/>
        </p:spPr>
        <p:txBody>
          <a:bodyPr wrap="square" lIns="91440" tIns="45720" rIns="91440" bIns="45720" rtlCol="0" anchor="t">
            <a:spAutoFit/>
          </a:bodyPr>
          <a:lstStyle/>
          <a:p>
            <a:pPr marL="342900" indent="-342900">
              <a:lnSpc>
                <a:spcPct val="150000"/>
              </a:lnSpc>
              <a:buFont typeface="Calibri Light" panose="020F0302020204030204"/>
              <a:buAutoNum type="arabicPeriod"/>
              <a:defRPr/>
            </a:pPr>
            <a:r>
              <a:rPr lang="en-US" sz="2800" dirty="0">
                <a:latin typeface="Calibri" panose="020F0502020204030204"/>
                <a:cs typeface="Calibri"/>
              </a:rPr>
              <a:t>Warm-up: Prickle, Rose, Bud</a:t>
            </a:r>
            <a:endParaRPr lang="en-US" sz="2800" dirty="0">
              <a:latin typeface="Calibri" panose="020F0502020204030204"/>
            </a:endParaRPr>
          </a:p>
          <a:p>
            <a:pPr marL="342900" marR="0" lvl="0" indent="-342900" algn="l" defTabSz="914400">
              <a:lnSpc>
                <a:spcPct val="150000"/>
              </a:lnSpc>
              <a:spcBef>
                <a:spcPts val="0"/>
              </a:spcBef>
              <a:spcAft>
                <a:spcPts val="0"/>
              </a:spcAft>
              <a:buClrTx/>
              <a:buSzTx/>
              <a:buAutoNum type="arabicPeriod"/>
              <a:tabLst/>
              <a:defRPr/>
            </a:pPr>
            <a:r>
              <a:rPr kumimoji="0" lang="en-US" sz="2800" b="0" i="0" u="none" strike="noStrike" kern="1200" cap="none" spc="0" normalizeH="0" baseline="0" noProof="0" dirty="0">
                <a:ln>
                  <a:noFill/>
                </a:ln>
                <a:effectLst/>
                <a:uLnTx/>
                <a:uFillTx/>
                <a:latin typeface="Calibri" panose="020F0502020204030204"/>
                <a:ea typeface="+mn-ea"/>
                <a:cs typeface="+mn-cs"/>
              </a:rPr>
              <a:t>Your Journal as a Time Capsule</a:t>
            </a:r>
            <a:endParaRPr lang="en-US" sz="2800" dirty="0">
              <a:cs typeface="Calibri"/>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effectLst/>
                <a:uLnTx/>
                <a:uFillTx/>
                <a:latin typeface="Calibri" panose="020F0502020204030204"/>
                <a:ea typeface="+mn-ea"/>
                <a:cs typeface="+mn-cs"/>
              </a:rPr>
              <a:t>Continuing Your Journal</a:t>
            </a:r>
            <a:endParaRPr lang="en-US" sz="2800" b="0" i="0" u="none" strike="noStrike" kern="1200" cap="none" spc="0" normalizeH="0" baseline="0" noProof="0" dirty="0">
              <a:ln>
                <a:noFill/>
              </a:ln>
              <a:effectLst/>
              <a:uLnTx/>
              <a:uFillTx/>
              <a:latin typeface="Calibri" panose="020F0502020204030204"/>
              <a:cs typeface="Calibri"/>
            </a:endParaRPr>
          </a:p>
        </p:txBody>
      </p:sp>
      <p:pic>
        <p:nvPicPr>
          <p:cNvPr id="9" name="Picture 8" descr="A butterfly on a leaf&#10;&#10;Description automatically generated with medium confidence">
            <a:extLst>
              <a:ext uri="{FF2B5EF4-FFF2-40B4-BE49-F238E27FC236}">
                <a16:creationId xmlns:a16="http://schemas.microsoft.com/office/drawing/2014/main" id="{1C0BD267-7763-8E4C-4E17-DB1505C0A5E1}"/>
              </a:ext>
            </a:extLst>
          </p:cNvPr>
          <p:cNvPicPr>
            <a:picLocks noChangeAspect="1"/>
          </p:cNvPicPr>
          <p:nvPr/>
        </p:nvPicPr>
        <p:blipFill rotWithShape="1">
          <a:blip r:embed="rId3">
            <a:extLst>
              <a:ext uri="{28A0092B-C50C-407E-A947-70E740481C1C}">
                <a14:useLocalDpi xmlns:a14="http://schemas.microsoft.com/office/drawing/2010/main" val="0"/>
              </a:ext>
            </a:extLst>
          </a:blip>
          <a:srcRect l="5223" t="57012" r="17938" b="4597"/>
          <a:stretch/>
        </p:blipFill>
        <p:spPr>
          <a:xfrm rot="5400000">
            <a:off x="6689598" y="1335050"/>
            <a:ext cx="6837452" cy="4167352"/>
          </a:xfrm>
          <a:prstGeom prst="rect">
            <a:avLst/>
          </a:prstGeom>
        </p:spPr>
      </p:pic>
      <p:pic>
        <p:nvPicPr>
          <p:cNvPr id="12" name="Picture 11" descr="A picture containing reptile&#10;&#10;Description automatically generated">
            <a:extLst>
              <a:ext uri="{FF2B5EF4-FFF2-40B4-BE49-F238E27FC236}">
                <a16:creationId xmlns:a16="http://schemas.microsoft.com/office/drawing/2014/main" id="{2509020B-8952-BC88-7EEE-CA8F22981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866" y="1601769"/>
            <a:ext cx="7718134" cy="5471243"/>
          </a:xfrm>
          <a:prstGeom prst="rect">
            <a:avLst/>
          </a:prstGeom>
        </p:spPr>
      </p:pic>
    </p:spTree>
    <p:extLst>
      <p:ext uri="{BB962C8B-B14F-4D97-AF65-F5344CB8AC3E}">
        <p14:creationId xmlns:p14="http://schemas.microsoft.com/office/powerpoint/2010/main" val="297458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B552C-D5DE-4A86-917C-65F27F640EFC}"/>
              </a:ext>
            </a:extLst>
          </p:cNvPr>
          <p:cNvSpPr txBox="1"/>
          <p:nvPr/>
        </p:nvSpPr>
        <p:spPr>
          <a:xfrm>
            <a:off x="5654222" y="762453"/>
            <a:ext cx="6200774" cy="1200329"/>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Warm-Up:</a:t>
            </a:r>
          </a:p>
          <a:p>
            <a:pPr algn="r"/>
            <a:r>
              <a:rPr lang="en-US" sz="3600" dirty="0">
                <a:latin typeface="Segoe UI Black" panose="020B0A02040204020203" pitchFamily="34" charset="0"/>
                <a:ea typeface="Segoe UI Black" panose="020B0A02040204020203" pitchFamily="34" charset="0"/>
              </a:rPr>
              <a:t>Prickle, Rose, Bud</a:t>
            </a:r>
          </a:p>
        </p:txBody>
      </p:sp>
      <p:pic>
        <p:nvPicPr>
          <p:cNvPr id="4" name="Picture 3" descr="A picture containing text&#10;&#10;Description automatically generated">
            <a:extLst>
              <a:ext uri="{FF2B5EF4-FFF2-40B4-BE49-F238E27FC236}">
                <a16:creationId xmlns:a16="http://schemas.microsoft.com/office/drawing/2014/main" id="{C321AA0D-A723-4BC6-B203-6BADDFFFB7AB}"/>
              </a:ext>
            </a:extLst>
          </p:cNvPr>
          <p:cNvPicPr>
            <a:picLocks noChangeAspect="1"/>
          </p:cNvPicPr>
          <p:nvPr/>
        </p:nvPicPr>
        <p:blipFill rotWithShape="1">
          <a:blip r:embed="rId3">
            <a:extLst>
              <a:ext uri="{28A0092B-C50C-407E-A947-70E740481C1C}">
                <a14:useLocalDpi xmlns:a14="http://schemas.microsoft.com/office/drawing/2010/main" val="0"/>
              </a:ext>
            </a:extLst>
          </a:blip>
          <a:srcRect l="7455" t="3874" r="5342" b="23581"/>
          <a:stretch/>
        </p:blipFill>
        <p:spPr>
          <a:xfrm>
            <a:off x="0" y="0"/>
            <a:ext cx="5842861" cy="6858000"/>
          </a:xfrm>
          <a:prstGeom prst="rect">
            <a:avLst/>
          </a:prstGeom>
        </p:spPr>
      </p:pic>
      <p:sp>
        <p:nvSpPr>
          <p:cNvPr id="7" name="TextBox 6">
            <a:extLst>
              <a:ext uri="{FF2B5EF4-FFF2-40B4-BE49-F238E27FC236}">
                <a16:creationId xmlns:a16="http://schemas.microsoft.com/office/drawing/2014/main" id="{BF8F8ED0-A230-40AC-9F4D-A6DE03F24BEB}"/>
              </a:ext>
            </a:extLst>
          </p:cNvPr>
          <p:cNvSpPr txBox="1"/>
          <p:nvPr/>
        </p:nvSpPr>
        <p:spPr>
          <a:xfrm>
            <a:off x="6230319" y="2672562"/>
            <a:ext cx="5624677" cy="3046988"/>
          </a:xfrm>
          <a:prstGeom prst="rect">
            <a:avLst/>
          </a:prstGeom>
          <a:noFill/>
        </p:spPr>
        <p:txBody>
          <a:bodyPr wrap="square" rtlCol="0">
            <a:spAutoFit/>
          </a:bodyPr>
          <a:lstStyle/>
          <a:p>
            <a:r>
              <a:rPr lang="en-US" sz="2400" b="1" dirty="0"/>
              <a:t>Prickle – </a:t>
            </a:r>
            <a:r>
              <a:rPr lang="en-US" sz="2400" dirty="0"/>
              <a:t>share a challenge you faced in class or with your final piece.</a:t>
            </a:r>
          </a:p>
          <a:p>
            <a:endParaRPr lang="en-US" sz="2400" dirty="0"/>
          </a:p>
          <a:p>
            <a:r>
              <a:rPr lang="en-US" sz="2400" b="1" dirty="0"/>
              <a:t>Rose – </a:t>
            </a:r>
            <a:r>
              <a:rPr lang="en-US" sz="2400" dirty="0"/>
              <a:t>a positive experience or something new you’ve learned from the class.</a:t>
            </a:r>
          </a:p>
          <a:p>
            <a:endParaRPr lang="en-US" sz="2400" dirty="0"/>
          </a:p>
          <a:p>
            <a:r>
              <a:rPr lang="en-US" sz="2400" b="1" dirty="0"/>
              <a:t>Bud – </a:t>
            </a:r>
            <a:r>
              <a:rPr lang="en-US" sz="2400" dirty="0"/>
              <a:t>what you are looking forward to accomplishing with your new skills.</a:t>
            </a:r>
          </a:p>
        </p:txBody>
      </p:sp>
    </p:spTree>
    <p:extLst>
      <p:ext uri="{BB962C8B-B14F-4D97-AF65-F5344CB8AC3E}">
        <p14:creationId xmlns:p14="http://schemas.microsoft.com/office/powerpoint/2010/main" val="85496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73AE65D-6690-4CF3-BCC5-F6F006212CF5}"/>
              </a:ext>
            </a:extLst>
          </p:cNvPr>
          <p:cNvPicPr>
            <a:picLocks noChangeAspect="1"/>
          </p:cNvPicPr>
          <p:nvPr/>
        </p:nvPicPr>
        <p:blipFill rotWithShape="1">
          <a:blip r:embed="rId3">
            <a:extLst>
              <a:ext uri="{28A0092B-C50C-407E-A947-70E740481C1C}">
                <a14:useLocalDpi xmlns:a14="http://schemas.microsoft.com/office/drawing/2010/main" val="0"/>
              </a:ext>
            </a:extLst>
          </a:blip>
          <a:srcRect r="382"/>
          <a:stretch/>
        </p:blipFill>
        <p:spPr>
          <a:xfrm>
            <a:off x="7719135" y="304468"/>
            <a:ext cx="4276956" cy="5743616"/>
          </a:xfrm>
          <a:prstGeom prst="rect">
            <a:avLst/>
          </a:prstGeom>
        </p:spPr>
      </p:pic>
      <p:pic>
        <p:nvPicPr>
          <p:cNvPr id="1026" name="Picture 2" descr="A head and shoulders portrait of a thirty something womanman, with a dark hair, facing forward">
            <a:extLst>
              <a:ext uri="{FF2B5EF4-FFF2-40B4-BE49-F238E27FC236}">
                <a16:creationId xmlns:a16="http://schemas.microsoft.com/office/drawing/2014/main" id="{1264164C-5987-F475-5EF7-5CF596611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570" y="1285421"/>
            <a:ext cx="3921180" cy="4287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420B2C-0E46-4992-0A95-7E90ADE31813}"/>
              </a:ext>
            </a:extLst>
          </p:cNvPr>
          <p:cNvSpPr txBox="1"/>
          <p:nvPr/>
        </p:nvSpPr>
        <p:spPr>
          <a:xfrm>
            <a:off x="272189" y="3117349"/>
            <a:ext cx="3559581" cy="1077218"/>
          </a:xfrm>
          <a:prstGeom prst="rect">
            <a:avLst/>
          </a:prstGeom>
          <a:noFill/>
        </p:spPr>
        <p:txBody>
          <a:bodyPr wrap="square" rtlCol="0">
            <a:spAutoFit/>
          </a:bodyPr>
          <a:lstStyle/>
          <a:p>
            <a:r>
              <a:rPr lang="en-US" sz="3200" dirty="0"/>
              <a:t>Edith Holden</a:t>
            </a:r>
          </a:p>
          <a:p>
            <a:r>
              <a:rPr lang="en-US" sz="3200" dirty="0"/>
              <a:t>(1871-1920)</a:t>
            </a:r>
          </a:p>
        </p:txBody>
      </p:sp>
    </p:spTree>
    <p:extLst>
      <p:ext uri="{BB962C8B-B14F-4D97-AF65-F5344CB8AC3E}">
        <p14:creationId xmlns:p14="http://schemas.microsoft.com/office/powerpoint/2010/main" val="56588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CC94166-BD0F-D879-DC2E-5CCEF9CBDB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84"/>
          <a:stretch/>
        </p:blipFill>
        <p:spPr bwMode="auto">
          <a:xfrm>
            <a:off x="926759" y="0"/>
            <a:ext cx="10338481" cy="685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2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D8ECF0F-5529-B7EE-9107-04B61F43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07" y="0"/>
            <a:ext cx="5559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A2AC7CE-F9DB-ADEA-90C4-D1669AC12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906" y="0"/>
            <a:ext cx="5170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9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4A260-B308-4E6F-8DF5-3746664FA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854" y="-19263"/>
            <a:ext cx="4567535" cy="6858000"/>
          </a:xfrm>
          <a:prstGeom prst="rect">
            <a:avLst/>
          </a:prstGeom>
        </p:spPr>
      </p:pic>
      <p:pic>
        <p:nvPicPr>
          <p:cNvPr id="9" name="Picture 8">
            <a:extLst>
              <a:ext uri="{FF2B5EF4-FFF2-40B4-BE49-F238E27FC236}">
                <a16:creationId xmlns:a16="http://schemas.microsoft.com/office/drawing/2014/main" id="{812A7435-F867-415A-BB2B-DE1237942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3538" y="0"/>
            <a:ext cx="4021708" cy="6858000"/>
          </a:xfrm>
          <a:prstGeom prst="rect">
            <a:avLst/>
          </a:prstGeom>
        </p:spPr>
      </p:pic>
      <p:sp>
        <p:nvSpPr>
          <p:cNvPr id="2" name="TextBox 1">
            <a:extLst>
              <a:ext uri="{FF2B5EF4-FFF2-40B4-BE49-F238E27FC236}">
                <a16:creationId xmlns:a16="http://schemas.microsoft.com/office/drawing/2014/main" id="{EB9A2755-1B7B-7039-4F61-81B9FA834731}"/>
              </a:ext>
            </a:extLst>
          </p:cNvPr>
          <p:cNvSpPr txBox="1"/>
          <p:nvPr/>
        </p:nvSpPr>
        <p:spPr>
          <a:xfrm>
            <a:off x="272189" y="3117349"/>
            <a:ext cx="3559581" cy="1815882"/>
          </a:xfrm>
          <a:prstGeom prst="rect">
            <a:avLst/>
          </a:prstGeom>
          <a:noFill/>
        </p:spPr>
        <p:txBody>
          <a:bodyPr wrap="square" rtlCol="0">
            <a:spAutoFit/>
          </a:bodyPr>
          <a:lstStyle/>
          <a:p>
            <a:r>
              <a:rPr lang="en-US" sz="3200" dirty="0"/>
              <a:t>Minna Fernald</a:t>
            </a:r>
          </a:p>
          <a:p>
            <a:r>
              <a:rPr lang="en-US" sz="3200" dirty="0"/>
              <a:t>(1860-1954)</a:t>
            </a:r>
          </a:p>
          <a:p>
            <a:r>
              <a:rPr lang="en-US" sz="2400" dirty="0">
                <a:hlinkClick r:id="rId5"/>
              </a:rPr>
              <a:t>Florida Museum of</a:t>
            </a:r>
          </a:p>
          <a:p>
            <a:r>
              <a:rPr lang="en-US" sz="2400" dirty="0">
                <a:hlinkClick r:id="rId5"/>
              </a:rPr>
              <a:t>Natural History</a:t>
            </a:r>
            <a:endParaRPr lang="en-US" sz="2400" dirty="0"/>
          </a:p>
        </p:txBody>
      </p:sp>
    </p:spTree>
    <p:extLst>
      <p:ext uri="{BB962C8B-B14F-4D97-AF65-F5344CB8AC3E}">
        <p14:creationId xmlns:p14="http://schemas.microsoft.com/office/powerpoint/2010/main" val="176572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1E6C8FB-1097-862E-2826-AB879B6F926F}"/>
              </a:ext>
            </a:extLst>
          </p:cNvPr>
          <p:cNvPicPr>
            <a:picLocks noChangeAspect="1"/>
          </p:cNvPicPr>
          <p:nvPr/>
        </p:nvPicPr>
        <p:blipFill>
          <a:blip r:embed="rId3"/>
          <a:stretch>
            <a:fillRect/>
          </a:stretch>
        </p:blipFill>
        <p:spPr>
          <a:xfrm>
            <a:off x="914937" y="2683"/>
            <a:ext cx="10353675" cy="6858000"/>
          </a:xfrm>
          <a:prstGeom prst="rect">
            <a:avLst/>
          </a:prstGeom>
        </p:spPr>
      </p:pic>
    </p:spTree>
    <p:extLst>
      <p:ext uri="{BB962C8B-B14F-4D97-AF65-F5344CB8AC3E}">
        <p14:creationId xmlns:p14="http://schemas.microsoft.com/office/powerpoint/2010/main" val="334928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EE43695-513A-42D8-8CD2-BBD364EBFBAC}"/>
              </a:ext>
            </a:extLst>
          </p:cNvPr>
          <p:cNvPicPr>
            <a:picLocks noChangeAspect="1"/>
          </p:cNvPicPr>
          <p:nvPr/>
        </p:nvPicPr>
        <p:blipFill>
          <a:blip r:embed="rId3"/>
          <a:stretch>
            <a:fillRect/>
          </a:stretch>
        </p:blipFill>
        <p:spPr>
          <a:xfrm>
            <a:off x="142875" y="499598"/>
            <a:ext cx="3800475" cy="5724525"/>
          </a:xfrm>
          <a:prstGeom prst="rect">
            <a:avLst/>
          </a:prstGeom>
        </p:spPr>
      </p:pic>
      <p:pic>
        <p:nvPicPr>
          <p:cNvPr id="3" name="Picture 3" descr="A picture containing palm, plant, painting&#10;&#10;Description automatically generated">
            <a:extLst>
              <a:ext uri="{FF2B5EF4-FFF2-40B4-BE49-F238E27FC236}">
                <a16:creationId xmlns:a16="http://schemas.microsoft.com/office/drawing/2014/main" id="{B3278716-BB3E-398E-2711-42269F3B7B8A}"/>
              </a:ext>
            </a:extLst>
          </p:cNvPr>
          <p:cNvPicPr>
            <a:picLocks noChangeAspect="1"/>
          </p:cNvPicPr>
          <p:nvPr/>
        </p:nvPicPr>
        <p:blipFill>
          <a:blip r:embed="rId4"/>
          <a:stretch>
            <a:fillRect/>
          </a:stretch>
        </p:blipFill>
        <p:spPr>
          <a:xfrm>
            <a:off x="4213807" y="564791"/>
            <a:ext cx="3762375" cy="5724525"/>
          </a:xfrm>
          <a:prstGeom prst="rect">
            <a:avLst/>
          </a:prstGeom>
        </p:spPr>
      </p:pic>
      <p:pic>
        <p:nvPicPr>
          <p:cNvPr id="4" name="Picture 4">
            <a:extLst>
              <a:ext uri="{FF2B5EF4-FFF2-40B4-BE49-F238E27FC236}">
                <a16:creationId xmlns:a16="http://schemas.microsoft.com/office/drawing/2014/main" id="{7D6FC7CD-3AFB-6D98-96BB-245A627316A7}"/>
              </a:ext>
            </a:extLst>
          </p:cNvPr>
          <p:cNvPicPr>
            <a:picLocks noChangeAspect="1"/>
          </p:cNvPicPr>
          <p:nvPr/>
        </p:nvPicPr>
        <p:blipFill>
          <a:blip r:embed="rId5"/>
          <a:stretch>
            <a:fillRect/>
          </a:stretch>
        </p:blipFill>
        <p:spPr>
          <a:xfrm>
            <a:off x="8241808" y="568145"/>
            <a:ext cx="3771900" cy="5743575"/>
          </a:xfrm>
          <a:prstGeom prst="rect">
            <a:avLst/>
          </a:prstGeom>
        </p:spPr>
      </p:pic>
    </p:spTree>
    <p:extLst>
      <p:ext uri="{BB962C8B-B14F-4D97-AF65-F5344CB8AC3E}">
        <p14:creationId xmlns:p14="http://schemas.microsoft.com/office/powerpoint/2010/main" val="334055534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2" ma:contentTypeDescription="Create a new document." ma:contentTypeScope="" ma:versionID="403bb7f222d9312786b31acdb395b1a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e4071f239348b685527e33fce4bd247a"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109FAB-8B4B-4C5A-A7A9-2F5CCCBD1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3919b-ebf4-4f0d-8e45-3095723b31a9"/>
    <ds:schemaRef ds:uri="24965e87-5ece-45cc-a601-74006cb3a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B19346-6F8B-4053-82B9-96DEF8F42250}">
  <ds:schemaRefs>
    <ds:schemaRef ds:uri="http://schemas.openxmlformats.org/package/2006/metadata/core-properties"/>
    <ds:schemaRef ds:uri="http://purl.org/dc/elements/1.1/"/>
    <ds:schemaRef ds:uri="24965e87-5ece-45cc-a601-74006cb3a4e0"/>
    <ds:schemaRef ds:uri="http://schemas.microsoft.com/office/2006/documentManagement/types"/>
    <ds:schemaRef ds:uri="http://schemas.microsoft.com/office/infopath/2007/PartnerControls"/>
    <ds:schemaRef ds:uri="http://purl.org/dc/terms/"/>
    <ds:schemaRef ds:uri="http://purl.org/dc/dcmitype/"/>
    <ds:schemaRef ds:uri="http://www.w3.org/XML/1998/namespace"/>
    <ds:schemaRef ds:uri="d473919b-ebf4-4f0d-8e45-3095723b31a9"/>
    <ds:schemaRef ds:uri="http://schemas.microsoft.com/office/2006/metadata/properties"/>
  </ds:schemaRefs>
</ds:datastoreItem>
</file>

<file path=customXml/itemProps3.xml><?xml version="1.0" encoding="utf-8"?>
<ds:datastoreItem xmlns:ds="http://schemas.openxmlformats.org/officeDocument/2006/customXml" ds:itemID="{B3B3C46F-E7C1-4399-A03B-17639F53B8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38</TotalTime>
  <Words>789</Words>
  <Application>Microsoft Office PowerPoint</Application>
  <PresentationFormat>Widescreen</PresentationFormat>
  <Paragraphs>59</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Donnamarie Richmond</cp:lastModifiedBy>
  <cp:revision>51</cp:revision>
  <dcterms:created xsi:type="dcterms:W3CDTF">2021-09-08T00:31:00Z</dcterms:created>
  <dcterms:modified xsi:type="dcterms:W3CDTF">2025-06-17T13:18:50Z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